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4" r:id="rId3"/>
    <p:sldId id="285" r:id="rId4"/>
    <p:sldId id="287" r:id="rId5"/>
    <p:sldId id="286" r:id="rId6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1E71EC-BFDF-4B16-A19B-A56AD580F29A}" v="3" dt="2025-01-22T19:23:51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39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8" y="52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oma Abad Power" userId="ca3b2746-cbe2-4103-b9d7-b676455a4eb2" providerId="ADAL" clId="{911E71EC-BFDF-4B16-A19B-A56AD580F29A}"/>
    <pc:docChg chg="undo custSel addSld modSld">
      <pc:chgData name="Paloma Abad Power" userId="ca3b2746-cbe2-4103-b9d7-b676455a4eb2" providerId="ADAL" clId="{911E71EC-BFDF-4B16-A19B-A56AD580F29A}" dt="2025-01-22T19:56:06.816" v="505" actId="20577"/>
      <pc:docMkLst>
        <pc:docMk/>
      </pc:docMkLst>
      <pc:sldChg chg="modSp mod">
        <pc:chgData name="Paloma Abad Power" userId="ca3b2746-cbe2-4103-b9d7-b676455a4eb2" providerId="ADAL" clId="{911E71EC-BFDF-4B16-A19B-A56AD580F29A}" dt="2025-01-22T19:43:04.811" v="463" actId="20577"/>
        <pc:sldMkLst>
          <pc:docMk/>
          <pc:sldMk cId="4051915537" sldId="284"/>
        </pc:sldMkLst>
        <pc:spChg chg="mod">
          <ac:chgData name="Paloma Abad Power" userId="ca3b2746-cbe2-4103-b9d7-b676455a4eb2" providerId="ADAL" clId="{911E71EC-BFDF-4B16-A19B-A56AD580F29A}" dt="2025-01-22T19:43:04.811" v="463" actId="20577"/>
          <ac:spMkLst>
            <pc:docMk/>
            <pc:sldMk cId="4051915537" sldId="284"/>
            <ac:spMk id="2" creationId="{00000000-0000-0000-0000-000000000000}"/>
          </ac:spMkLst>
        </pc:spChg>
        <pc:spChg chg="mod">
          <ac:chgData name="Paloma Abad Power" userId="ca3b2746-cbe2-4103-b9d7-b676455a4eb2" providerId="ADAL" clId="{911E71EC-BFDF-4B16-A19B-A56AD580F29A}" dt="2025-01-22T18:04:37.531" v="229" actId="1076"/>
          <ac:spMkLst>
            <pc:docMk/>
            <pc:sldMk cId="4051915537" sldId="284"/>
            <ac:spMk id="3" creationId="{00000000-0000-0000-0000-000000000000}"/>
          </ac:spMkLst>
        </pc:spChg>
      </pc:sldChg>
      <pc:sldChg chg="addSp modSp mod">
        <pc:chgData name="Paloma Abad Power" userId="ca3b2746-cbe2-4103-b9d7-b676455a4eb2" providerId="ADAL" clId="{911E71EC-BFDF-4B16-A19B-A56AD580F29A}" dt="2025-01-22T19:55:43.944" v="498" actId="6549"/>
        <pc:sldMkLst>
          <pc:docMk/>
          <pc:sldMk cId="141093305" sldId="285"/>
        </pc:sldMkLst>
        <pc:spChg chg="mod">
          <ac:chgData name="Paloma Abad Power" userId="ca3b2746-cbe2-4103-b9d7-b676455a4eb2" providerId="ADAL" clId="{911E71EC-BFDF-4B16-A19B-A56AD580F29A}" dt="2025-01-22T19:55:43.944" v="498" actId="6549"/>
          <ac:spMkLst>
            <pc:docMk/>
            <pc:sldMk cId="141093305" sldId="285"/>
            <ac:spMk id="2" creationId="{00000000-0000-0000-0000-000000000000}"/>
          </ac:spMkLst>
        </pc:spChg>
        <pc:spChg chg="mod">
          <ac:chgData name="Paloma Abad Power" userId="ca3b2746-cbe2-4103-b9d7-b676455a4eb2" providerId="ADAL" clId="{911E71EC-BFDF-4B16-A19B-A56AD580F29A}" dt="2025-01-22T17:35:55.690" v="58" actId="6549"/>
          <ac:spMkLst>
            <pc:docMk/>
            <pc:sldMk cId="141093305" sldId="285"/>
            <ac:spMk id="3" creationId="{00000000-0000-0000-0000-000000000000}"/>
          </ac:spMkLst>
        </pc:spChg>
        <pc:spChg chg="add mod">
          <ac:chgData name="Paloma Abad Power" userId="ca3b2746-cbe2-4103-b9d7-b676455a4eb2" providerId="ADAL" clId="{911E71EC-BFDF-4B16-A19B-A56AD580F29A}" dt="2025-01-22T17:36:50.217" v="76" actId="20577"/>
          <ac:spMkLst>
            <pc:docMk/>
            <pc:sldMk cId="141093305" sldId="285"/>
            <ac:spMk id="7" creationId="{FF12AF46-8BBB-4E55-8CA1-32F5C18D27A0}"/>
          </ac:spMkLst>
        </pc:spChg>
        <pc:picChg chg="add mod">
          <ac:chgData name="Paloma Abad Power" userId="ca3b2746-cbe2-4103-b9d7-b676455a4eb2" providerId="ADAL" clId="{911E71EC-BFDF-4B16-A19B-A56AD580F29A}" dt="2025-01-22T17:36:18.553" v="63" actId="1076"/>
          <ac:picMkLst>
            <pc:docMk/>
            <pc:sldMk cId="141093305" sldId="285"/>
            <ac:picMk id="5" creationId="{E5110482-8FB5-F471-FF1D-77B32114E6DB}"/>
          </ac:picMkLst>
        </pc:picChg>
      </pc:sldChg>
      <pc:sldChg chg="modSp mod">
        <pc:chgData name="Paloma Abad Power" userId="ca3b2746-cbe2-4103-b9d7-b676455a4eb2" providerId="ADAL" clId="{911E71EC-BFDF-4B16-A19B-A56AD580F29A}" dt="2025-01-22T19:43:50.774" v="491" actId="6549"/>
        <pc:sldMkLst>
          <pc:docMk/>
          <pc:sldMk cId="820454432" sldId="286"/>
        </pc:sldMkLst>
        <pc:spChg chg="mod">
          <ac:chgData name="Paloma Abad Power" userId="ca3b2746-cbe2-4103-b9d7-b676455a4eb2" providerId="ADAL" clId="{911E71EC-BFDF-4B16-A19B-A56AD580F29A}" dt="2025-01-22T19:43:50.774" v="491" actId="6549"/>
          <ac:spMkLst>
            <pc:docMk/>
            <pc:sldMk cId="820454432" sldId="286"/>
            <ac:spMk id="2" creationId="{00000000-0000-0000-0000-000000000000}"/>
          </ac:spMkLst>
        </pc:spChg>
        <pc:spChg chg="mod">
          <ac:chgData name="Paloma Abad Power" userId="ca3b2746-cbe2-4103-b9d7-b676455a4eb2" providerId="ADAL" clId="{911E71EC-BFDF-4B16-A19B-A56AD580F29A}" dt="2025-01-22T19:26:33.088" v="294" actId="1076"/>
          <ac:spMkLst>
            <pc:docMk/>
            <pc:sldMk cId="820454432" sldId="286"/>
            <ac:spMk id="3" creationId="{00000000-0000-0000-0000-000000000000}"/>
          </ac:spMkLst>
        </pc:spChg>
      </pc:sldChg>
      <pc:sldChg chg="delSp modSp add mod">
        <pc:chgData name="Paloma Abad Power" userId="ca3b2746-cbe2-4103-b9d7-b676455a4eb2" providerId="ADAL" clId="{911E71EC-BFDF-4B16-A19B-A56AD580F29A}" dt="2025-01-22T19:56:06.816" v="505" actId="20577"/>
        <pc:sldMkLst>
          <pc:docMk/>
          <pc:sldMk cId="1150043508" sldId="287"/>
        </pc:sldMkLst>
        <pc:spChg chg="mod">
          <ac:chgData name="Paloma Abad Power" userId="ca3b2746-cbe2-4103-b9d7-b676455a4eb2" providerId="ADAL" clId="{911E71EC-BFDF-4B16-A19B-A56AD580F29A}" dt="2025-01-22T19:56:06.816" v="505" actId="20577"/>
          <ac:spMkLst>
            <pc:docMk/>
            <pc:sldMk cId="1150043508" sldId="287"/>
            <ac:spMk id="2" creationId="{8E250325-50E7-45B9-DB9B-D0D3AE86FA1B}"/>
          </ac:spMkLst>
        </pc:spChg>
        <pc:spChg chg="mod">
          <ac:chgData name="Paloma Abad Power" userId="ca3b2746-cbe2-4103-b9d7-b676455a4eb2" providerId="ADAL" clId="{911E71EC-BFDF-4B16-A19B-A56AD580F29A}" dt="2025-01-22T19:24:00.490" v="290" actId="1076"/>
          <ac:spMkLst>
            <pc:docMk/>
            <pc:sldMk cId="1150043508" sldId="287"/>
            <ac:spMk id="3" creationId="{CF3F4846-6597-F9AB-59BD-6B32C294693F}"/>
          </ac:spMkLst>
        </pc:spChg>
        <pc:spChg chg="del mod">
          <ac:chgData name="Paloma Abad Power" userId="ca3b2746-cbe2-4103-b9d7-b676455a4eb2" providerId="ADAL" clId="{911E71EC-BFDF-4B16-A19B-A56AD580F29A}" dt="2025-01-22T18:33:44.353" v="237" actId="478"/>
          <ac:spMkLst>
            <pc:docMk/>
            <pc:sldMk cId="1150043508" sldId="287"/>
            <ac:spMk id="7" creationId="{555308B2-6039-6121-D819-896E09E8A366}"/>
          </ac:spMkLst>
        </pc:spChg>
        <pc:picChg chg="del">
          <ac:chgData name="Paloma Abad Power" userId="ca3b2746-cbe2-4103-b9d7-b676455a4eb2" providerId="ADAL" clId="{911E71EC-BFDF-4B16-A19B-A56AD580F29A}" dt="2025-01-22T18:33:42.247" v="235" actId="478"/>
          <ac:picMkLst>
            <pc:docMk/>
            <pc:sldMk cId="1150043508" sldId="287"/>
            <ac:picMk id="5" creationId="{8021D002-1802-92A0-F388-8D4AF00E2FC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MICeu/iso-19139-to-dcat-a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PIRE-MIF/GeoDCAT-AP-pilot/issues/7" TargetMode="External"/><Relationship Id="rId2" Type="http://schemas.openxmlformats.org/officeDocument/2006/relationships/hyperlink" Target="https://github.com/SEMICeu/iso-19139-to-dcat-ap/issues/7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600" dirty="0"/>
              <a:t>ISO &amp; GeoDCAT-AP metadata</a:t>
            </a:r>
            <a:br>
              <a:rPr lang="en-US" sz="5600" dirty="0"/>
            </a:br>
            <a:r>
              <a:rPr lang="en-US" sz="5600" dirty="0"/>
              <a:t>implementation pilot</a:t>
            </a:r>
            <a:endParaRPr sz="5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3876692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SEMIC Group (DG DIGIT) 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6356010"/>
            <a:ext cx="5677095" cy="46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dirty="0"/>
              <a:t>3rd Meeting – January 23, 2025</a:t>
            </a:r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  <p:sp>
        <p:nvSpPr>
          <p:cNvPr id="5" name="Google Shape;122;p1"/>
          <p:cNvSpPr txBox="1">
            <a:spLocks/>
          </p:cNvSpPr>
          <p:nvPr/>
        </p:nvSpPr>
        <p:spPr>
          <a:xfrm>
            <a:off x="5679265" y="5877789"/>
            <a:ext cx="5677095" cy="501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Paloma Abad (Spain)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2269" y="1151915"/>
            <a:ext cx="10267462" cy="2930229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800" b="1" dirty="0">
                <a:solidFill>
                  <a:srgbClr val="0070C0"/>
                </a:solidFill>
              </a:rPr>
              <a:t>Pilot results summary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Catalogue of INSPIRE Data and Services (</a:t>
            </a:r>
            <a:r>
              <a:rPr lang="en-GB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CODSI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286 </a:t>
            </a:r>
            <a:r>
              <a:rPr lang="en-GB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HVD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classified on geospatial, earth observation, environment and mobility.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We´ve </a:t>
            </a:r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included the </a:t>
            </a:r>
            <a:r>
              <a:rPr lang="en-GB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HVD</a:t>
            </a:r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category keywords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many resources but not in all.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We´ve transformed the 286 resources </a:t>
            </a:r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via python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XSLT used </a:t>
            </a:r>
            <a:r>
              <a:rPr lang="es-ES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https://github.com/SEMICeu/iso-19139-to-dcat-ap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2269" y="215991"/>
            <a:ext cx="8859078" cy="782357"/>
          </a:xfrm>
        </p:spPr>
        <p:txBody>
          <a:bodyPr/>
          <a:lstStyle/>
          <a:p>
            <a:pPr algn="l"/>
            <a:r>
              <a:rPr lang="en-GB" b="1" dirty="0"/>
              <a:t>Pilot progress </a:t>
            </a:r>
            <a:r>
              <a:rPr lang="en-GB" sz="3600" b="1" dirty="0">
                <a:solidFill>
                  <a:srgbClr val="FF0000"/>
                </a:solidFill>
              </a:rPr>
              <a:t>Paloma Abad (Spain)</a:t>
            </a:r>
          </a:p>
        </p:txBody>
      </p:sp>
    </p:spTree>
    <p:extLst>
      <p:ext uri="{BB962C8B-B14F-4D97-AF65-F5344CB8AC3E}">
        <p14:creationId xmlns:p14="http://schemas.microsoft.com/office/powerpoint/2010/main" val="405191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2269" y="1053943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Main issues identified</a:t>
            </a:r>
          </a:p>
          <a:p>
            <a:r>
              <a:rPr lang="en-GB" b="1" dirty="0">
                <a:effectLst/>
              </a:rPr>
              <a:t>Managing multiple languages #52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https://github.com/SEMICeu/iso-19139-to-dcat-ap/issues/52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7154" y="161036"/>
            <a:ext cx="8416332" cy="782357"/>
          </a:xfrm>
        </p:spPr>
        <p:txBody>
          <a:bodyPr/>
          <a:lstStyle/>
          <a:p>
            <a:pPr algn="l"/>
            <a:r>
              <a:rPr lang="en-GB" b="1" dirty="0"/>
              <a:t>Pilot progress. </a:t>
            </a:r>
            <a:r>
              <a:rPr lang="en-GB" sz="3600" b="1" dirty="0">
                <a:solidFill>
                  <a:srgbClr val="FF0000"/>
                </a:solidFill>
              </a:rPr>
              <a:t>Paloma Abad (Spain)</a:t>
            </a:r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5110482-8FB5-F471-FF1D-77B32114E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69" y="2906485"/>
            <a:ext cx="6825343" cy="31674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F12AF46-8BBB-4E55-8CA1-32F5C18D27A0}"/>
              </a:ext>
            </a:extLst>
          </p:cNvPr>
          <p:cNvSpPr txBox="1"/>
          <p:nvPr/>
        </p:nvSpPr>
        <p:spPr>
          <a:xfrm>
            <a:off x="8218713" y="2906485"/>
            <a:ext cx="287815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If a dataset has more than one language, only the first one is kept.</a:t>
            </a:r>
          </a:p>
        </p:txBody>
      </p:sp>
    </p:spTree>
    <p:extLst>
      <p:ext uri="{BB962C8B-B14F-4D97-AF65-F5344CB8AC3E}">
        <p14:creationId xmlns:p14="http://schemas.microsoft.com/office/powerpoint/2010/main" val="14109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D6C69-7666-6BD8-9CAC-570E7EC63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250325-50E7-45B9-DB9B-D0D3AE86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269" y="782357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rgbClr val="0070C0"/>
                </a:solidFill>
              </a:rPr>
              <a:t>Main issues </a:t>
            </a:r>
            <a:r>
              <a:rPr lang="en-US" sz="2800" b="1" dirty="0">
                <a:solidFill>
                  <a:srgbClr val="0070C0"/>
                </a:solidFill>
              </a:rPr>
              <a:t>identified</a:t>
            </a:r>
          </a:p>
          <a:p>
            <a:r>
              <a:rPr lang="en-GB" b="1" dirty="0" err="1">
                <a:effectLst/>
              </a:rPr>
              <a:t>gmd:purpose</a:t>
            </a:r>
            <a:r>
              <a:rPr lang="en-GB" b="1" dirty="0">
                <a:effectLst/>
              </a:rPr>
              <a:t> to </a:t>
            </a:r>
            <a:r>
              <a:rPr lang="en-GB" b="1" dirty="0" err="1">
                <a:effectLst/>
              </a:rPr>
              <a:t>dct:description</a:t>
            </a:r>
            <a:r>
              <a:rPr lang="en-GB" b="1" dirty="0">
                <a:effectLst/>
              </a:rPr>
              <a:t> #70</a:t>
            </a:r>
          </a:p>
          <a:p>
            <a:r>
              <a:rPr lang="en-GB" b="1" dirty="0">
                <a:effectLst/>
                <a:hlinkClick r:id="rId2"/>
              </a:rPr>
              <a:t>https://github.com/SEMICeu/iso-19139-to-dcat-ap/issues/70</a:t>
            </a:r>
            <a:endParaRPr lang="en-GB" b="1" dirty="0">
              <a:effectLst/>
            </a:endParaRPr>
          </a:p>
          <a:p>
            <a:pPr lvl="1"/>
            <a:r>
              <a:rPr lang="en-GB" dirty="0">
                <a:effectLst/>
              </a:rPr>
              <a:t>If in the ISO file there is an abstract and a purpose, in </a:t>
            </a:r>
            <a:r>
              <a:rPr lang="en-GB" dirty="0" err="1">
                <a:effectLst/>
              </a:rPr>
              <a:t>GeoDCAT</a:t>
            </a:r>
            <a:r>
              <a:rPr lang="en-GB" dirty="0">
                <a:effectLst/>
              </a:rPr>
              <a:t> the purpose is lost. In </a:t>
            </a:r>
            <a:r>
              <a:rPr lang="en-GB" dirty="0" err="1">
                <a:effectLst/>
              </a:rPr>
              <a:t>dct:description</a:t>
            </a:r>
            <a:r>
              <a:rPr lang="en-GB" dirty="0">
                <a:effectLst/>
              </a:rPr>
              <a:t> only the abstract is recognized.</a:t>
            </a:r>
          </a:p>
          <a:p>
            <a:pPr marL="558800" lvl="1" indent="0">
              <a:buNone/>
            </a:pPr>
            <a:endParaRPr lang="en-GB" dirty="0">
              <a:effectLst/>
            </a:endParaRPr>
          </a:p>
          <a:p>
            <a:r>
              <a:rPr lang="en-GB" b="1" dirty="0">
                <a:effectLst/>
              </a:rPr>
              <a:t>Transformation: </a:t>
            </a:r>
            <a:r>
              <a:rPr lang="en-GB" b="1" dirty="0" err="1">
                <a:effectLst/>
              </a:rPr>
              <a:t>HVD</a:t>
            </a:r>
            <a:r>
              <a:rPr lang="en-GB" b="1" dirty="0">
                <a:effectLst/>
              </a:rPr>
              <a:t> Category #7</a:t>
            </a:r>
          </a:p>
          <a:p>
            <a:r>
              <a:rPr lang="en-GB" b="1" dirty="0">
                <a:effectLst/>
                <a:hlinkClick r:id="rId3"/>
              </a:rPr>
              <a:t>https://github.com/INSPIRE-MIF/GeoDCAT-AP-pilot/issues/7</a:t>
            </a:r>
            <a:endParaRPr lang="en-GB" b="1" dirty="0">
              <a:effectLst/>
            </a:endParaRPr>
          </a:p>
          <a:p>
            <a:pPr lvl="1"/>
            <a:r>
              <a:rPr lang="en-GB" dirty="0"/>
              <a:t>When transforming from ISO to RDF, the INSPIRE and </a:t>
            </a:r>
            <a:r>
              <a:rPr lang="en-GB" dirty="0" err="1"/>
              <a:t>HVD</a:t>
            </a:r>
            <a:r>
              <a:rPr lang="en-GB" dirty="0"/>
              <a:t> keywords are not in the RDF file.</a:t>
            </a:r>
          </a:p>
          <a:p>
            <a:pPr lvl="1"/>
            <a:r>
              <a:rPr lang="en-GB" b="1" dirty="0">
                <a:effectLst/>
              </a:rPr>
              <a:t>Add '</a:t>
            </a:r>
            <a:r>
              <a:rPr lang="en-GB" b="1" dirty="0" err="1">
                <a:effectLst/>
              </a:rPr>
              <a:t>HVD</a:t>
            </a:r>
            <a:r>
              <a:rPr lang="en-GB" b="1" dirty="0">
                <a:effectLst/>
              </a:rPr>
              <a:t> category' and 'documentation' properties related to high-value datasets #147, https://github.com/SEMICeu/GeoDCAT-AP/issues/147</a:t>
            </a:r>
          </a:p>
          <a:p>
            <a:pPr lvl="1"/>
            <a:endParaRPr lang="en-GB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3F4846-6597-F9AB-59BD-6B32C294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269" y="0"/>
            <a:ext cx="8416332" cy="782357"/>
          </a:xfrm>
        </p:spPr>
        <p:txBody>
          <a:bodyPr/>
          <a:lstStyle/>
          <a:p>
            <a:pPr algn="l"/>
            <a:r>
              <a:rPr lang="en-GB" b="1" dirty="0"/>
              <a:t>Pilot progress. </a:t>
            </a:r>
            <a:r>
              <a:rPr lang="en-GB" sz="3600" b="1" dirty="0">
                <a:solidFill>
                  <a:srgbClr val="FF0000"/>
                </a:solidFill>
              </a:rPr>
              <a:t>Paloma Abad (Spain)</a:t>
            </a:r>
          </a:p>
        </p:txBody>
      </p:sp>
    </p:spTree>
    <p:extLst>
      <p:ext uri="{BB962C8B-B14F-4D97-AF65-F5344CB8AC3E}">
        <p14:creationId xmlns:p14="http://schemas.microsoft.com/office/powerpoint/2010/main" val="115004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80068" y="1162800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Conclusions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Transformation to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ISO metadata to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GeoDCAT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via python is simple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There are errors in the </a:t>
            </a:r>
            <a:r>
              <a:rPr lang="en-GB" dirty="0" err="1"/>
              <a:t>GeoDCAT</a:t>
            </a:r>
            <a:r>
              <a:rPr lang="en-GB" dirty="0"/>
              <a:t> files that I don't know if I have to correct in the ISO metadata or it is an XSLT error.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Uncertain if the February 9th deadline for submitting metadata to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EDP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GeoDCAT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be delivered.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GeoDCAT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-AP does not have the richness of ISO metadata. There are ISO metadata elements that are not in the Metadata Regulation, that is, they are not mandatory and disappear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GeoDCAT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-AP.  For example: “purpose” or “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supplementalInformation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4053" y="205105"/>
            <a:ext cx="10263893" cy="782357"/>
          </a:xfrm>
        </p:spPr>
        <p:txBody>
          <a:bodyPr/>
          <a:lstStyle/>
          <a:p>
            <a:pPr algn="l"/>
            <a:r>
              <a:rPr lang="en-GB" b="1" dirty="0"/>
              <a:t>Pilot progress </a:t>
            </a:r>
            <a:r>
              <a:rPr lang="en-GB" sz="3600" b="1" dirty="0">
                <a:solidFill>
                  <a:srgbClr val="FF0000"/>
                </a:solidFill>
              </a:rPr>
              <a:t>Paloma Abad (Spain)</a:t>
            </a:r>
          </a:p>
        </p:txBody>
      </p:sp>
    </p:spTree>
    <p:extLst>
      <p:ext uri="{BB962C8B-B14F-4D97-AF65-F5344CB8AC3E}">
        <p14:creationId xmlns:p14="http://schemas.microsoft.com/office/powerpoint/2010/main" val="82045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391</Words>
  <Application>Microsoft Office PowerPoint</Application>
  <PresentationFormat>Panorámica</PresentationFormat>
  <Paragraphs>32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ISO &amp; GeoDCAT-AP metadata implementation pilot</vt:lpstr>
      <vt:lpstr>Pilot progress Paloma Abad (Spain)</vt:lpstr>
      <vt:lpstr>Pilot progress. Paloma Abad (Spain)</vt:lpstr>
      <vt:lpstr>Pilot progress. Paloma Abad (Spain)</vt:lpstr>
      <vt:lpstr>Pilot progress Paloma Abad (Spain)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Paloma Abad Power</cp:lastModifiedBy>
  <cp:revision>231</cp:revision>
  <dcterms:created xsi:type="dcterms:W3CDTF">2019-08-09T12:06:42Z</dcterms:created>
  <dcterms:modified xsi:type="dcterms:W3CDTF">2025-01-22T19:56:12Z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0x0101008CF1E423E1053143A72AC4DF303AC6F5</vt:lpwstr>
  </property>
</Properties>
</file>