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84" r:id="rId6"/>
    <p:sldId id="285" r:id="rId7"/>
    <p:sldId id="286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5B072-6919-4021-8C67-375F83550F5F}" v="253" dt="2025-01-22T16:56:53.586"/>
    <p1510:client id="{7D5579DB-70E7-4407-AF38-51C79B89BF94}" v="1" dt="2025-01-22T16:31:46.693"/>
    <p1510:client id="{9BBE34BA-C036-4BEC-8D33-50134D8A0E95}" v="6" dt="2025-01-22T16:35:29.332"/>
    <p1510:client id="{C4A4B9C7-F1CB-46EC-9D90-907F215D3A71}" v="4" dt="2025-01-23T12:29:55.900"/>
    <p1510:client id="{F704C673-06E7-44AA-A500-D49ED099D46D}" v="30" dt="2025-01-22T16:38:44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28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in-Pihlatie Lena" userId="S::lena.hallin-pihlatie@maanmittauslaitos.fi::a673001c-1e2d-4625-9a32-fc39a8fbb11c" providerId="AD" clId="Web-{F704C673-06E7-44AA-A500-D49ED099D46D}"/>
    <pc:docChg chg="modSld">
      <pc:chgData name="Hallin-Pihlatie Lena" userId="S::lena.hallin-pihlatie@maanmittauslaitos.fi::a673001c-1e2d-4625-9a32-fc39a8fbb11c" providerId="AD" clId="Web-{F704C673-06E7-44AA-A500-D49ED099D46D}" dt="2025-01-22T16:38:44.867" v="28" actId="20577"/>
      <pc:docMkLst>
        <pc:docMk/>
      </pc:docMkLst>
      <pc:sldChg chg="modSp">
        <pc:chgData name="Hallin-Pihlatie Lena" userId="S::lena.hallin-pihlatie@maanmittauslaitos.fi::a673001c-1e2d-4625-9a32-fc39a8fbb11c" providerId="AD" clId="Web-{F704C673-06E7-44AA-A500-D49ED099D46D}" dt="2025-01-22T16:37:19.879" v="3" actId="20577"/>
        <pc:sldMkLst>
          <pc:docMk/>
          <pc:sldMk cId="141093305" sldId="285"/>
        </pc:sldMkLst>
        <pc:spChg chg="mod">
          <ac:chgData name="Hallin-Pihlatie Lena" userId="S::lena.hallin-pihlatie@maanmittauslaitos.fi::a673001c-1e2d-4625-9a32-fc39a8fbb11c" providerId="AD" clId="Web-{F704C673-06E7-44AA-A500-D49ED099D46D}" dt="2025-01-22T16:37:19.879" v="3" actId="20577"/>
          <ac:spMkLst>
            <pc:docMk/>
            <pc:sldMk cId="141093305" sldId="285"/>
            <ac:spMk id="2" creationId="{00000000-0000-0000-0000-000000000000}"/>
          </ac:spMkLst>
        </pc:spChg>
      </pc:sldChg>
      <pc:sldChg chg="modSp">
        <pc:chgData name="Hallin-Pihlatie Lena" userId="S::lena.hallin-pihlatie@maanmittauslaitos.fi::a673001c-1e2d-4625-9a32-fc39a8fbb11c" providerId="AD" clId="Web-{F704C673-06E7-44AA-A500-D49ED099D46D}" dt="2025-01-22T16:38:44.867" v="28" actId="20577"/>
        <pc:sldMkLst>
          <pc:docMk/>
          <pc:sldMk cId="820454432" sldId="286"/>
        </pc:sldMkLst>
        <pc:spChg chg="mod">
          <ac:chgData name="Hallin-Pihlatie Lena" userId="S::lena.hallin-pihlatie@maanmittauslaitos.fi::a673001c-1e2d-4625-9a32-fc39a8fbb11c" providerId="AD" clId="Web-{F704C673-06E7-44AA-A500-D49ED099D46D}" dt="2025-01-22T16:38:44.867" v="28" actId="20577"/>
          <ac:spMkLst>
            <pc:docMk/>
            <pc:sldMk cId="820454432" sldId="286"/>
            <ac:spMk id="2" creationId="{00000000-0000-0000-0000-000000000000}"/>
          </ac:spMkLst>
        </pc:spChg>
      </pc:sldChg>
    </pc:docChg>
  </pc:docChgLst>
  <pc:docChgLst>
    <pc:chgData name="Hallin-Pihlatie Lena" userId="a673001c-1e2d-4625-9a32-fc39a8fbb11c" providerId="ADAL" clId="{C4A4B9C7-F1CB-46EC-9D90-907F215D3A71}"/>
    <pc:docChg chg="undo custSel addSld delSld modSld">
      <pc:chgData name="Hallin-Pihlatie Lena" userId="a673001c-1e2d-4625-9a32-fc39a8fbb11c" providerId="ADAL" clId="{C4A4B9C7-F1CB-46EC-9D90-907F215D3A71}" dt="2025-01-23T12:40:19.255" v="2002" actId="20577"/>
      <pc:docMkLst>
        <pc:docMk/>
      </pc:docMkLst>
      <pc:sldChg chg="modSp add mod">
        <pc:chgData name="Hallin-Pihlatie Lena" userId="a673001c-1e2d-4625-9a32-fc39a8fbb11c" providerId="ADAL" clId="{C4A4B9C7-F1CB-46EC-9D90-907F215D3A71}" dt="2025-01-23T12:40:14.006" v="2000" actId="21"/>
        <pc:sldMkLst>
          <pc:docMk/>
          <pc:sldMk cId="4051915537" sldId="284"/>
        </pc:sldMkLst>
        <pc:spChg chg="mod">
          <ac:chgData name="Hallin-Pihlatie Lena" userId="a673001c-1e2d-4625-9a32-fc39a8fbb11c" providerId="ADAL" clId="{C4A4B9C7-F1CB-46EC-9D90-907F215D3A71}" dt="2025-01-23T12:40:14.006" v="2000" actId="21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Hallin-Pihlatie Lena" userId="a673001c-1e2d-4625-9a32-fc39a8fbb11c" providerId="ADAL" clId="{C4A4B9C7-F1CB-46EC-9D90-907F215D3A71}" dt="2025-01-23T12:17:05.667" v="12" actId="20577"/>
          <ac:spMkLst>
            <pc:docMk/>
            <pc:sldMk cId="4051915537" sldId="284"/>
            <ac:spMk id="3" creationId="{00000000-0000-0000-0000-000000000000}"/>
          </ac:spMkLst>
        </pc:spChg>
      </pc:sldChg>
      <pc:sldChg chg="modSp mod">
        <pc:chgData name="Hallin-Pihlatie Lena" userId="a673001c-1e2d-4625-9a32-fc39a8fbb11c" providerId="ADAL" clId="{C4A4B9C7-F1CB-46EC-9D90-907F215D3A71}" dt="2025-01-23T12:30:31.629" v="1163" actId="108"/>
        <pc:sldMkLst>
          <pc:docMk/>
          <pc:sldMk cId="141093305" sldId="285"/>
        </pc:sldMkLst>
        <pc:spChg chg="mod">
          <ac:chgData name="Hallin-Pihlatie Lena" userId="a673001c-1e2d-4625-9a32-fc39a8fbb11c" providerId="ADAL" clId="{C4A4B9C7-F1CB-46EC-9D90-907F215D3A71}" dt="2025-01-23T12:30:31.629" v="1163" actId="108"/>
          <ac:spMkLst>
            <pc:docMk/>
            <pc:sldMk cId="141093305" sldId="285"/>
            <ac:spMk id="2" creationId="{00000000-0000-0000-0000-000000000000}"/>
          </ac:spMkLst>
        </pc:spChg>
      </pc:sldChg>
      <pc:sldChg chg="modSp mod">
        <pc:chgData name="Hallin-Pihlatie Lena" userId="a673001c-1e2d-4625-9a32-fc39a8fbb11c" providerId="ADAL" clId="{C4A4B9C7-F1CB-46EC-9D90-907F215D3A71}" dt="2025-01-23T12:40:19.255" v="2002" actId="20577"/>
        <pc:sldMkLst>
          <pc:docMk/>
          <pc:sldMk cId="820454432" sldId="286"/>
        </pc:sldMkLst>
        <pc:spChg chg="mod">
          <ac:chgData name="Hallin-Pihlatie Lena" userId="a673001c-1e2d-4625-9a32-fc39a8fbb11c" providerId="ADAL" clId="{C4A4B9C7-F1CB-46EC-9D90-907F215D3A71}" dt="2025-01-23T12:40:19.255" v="2002" actId="20577"/>
          <ac:spMkLst>
            <pc:docMk/>
            <pc:sldMk cId="820454432" sldId="286"/>
            <ac:spMk id="2" creationId="{00000000-0000-0000-0000-000000000000}"/>
          </ac:spMkLst>
        </pc:spChg>
      </pc:sldChg>
      <pc:sldChg chg="add del">
        <pc:chgData name="Hallin-Pihlatie Lena" userId="a673001c-1e2d-4625-9a32-fc39a8fbb11c" providerId="ADAL" clId="{C4A4B9C7-F1CB-46EC-9D90-907F215D3A71}" dt="2025-01-23T12:37:12.840" v="1748" actId="47"/>
        <pc:sldMkLst>
          <pc:docMk/>
          <pc:sldMk cId="974302170" sldId="287"/>
        </pc:sldMkLst>
      </pc:sldChg>
    </pc:docChg>
  </pc:docChgLst>
  <pc:docChgLst>
    <pc:chgData name="Hallin-Pihlatie Lena" userId="S::lena.hallin-pihlatie@maanmittauslaitos.fi::a673001c-1e2d-4625-9a32-fc39a8fbb11c" providerId="AD" clId="Web-{7D5579DB-70E7-4407-AF38-51C79B89BF94}"/>
    <pc:docChg chg="delSld">
      <pc:chgData name="Hallin-Pihlatie Lena" userId="S::lena.hallin-pihlatie@maanmittauslaitos.fi::a673001c-1e2d-4625-9a32-fc39a8fbb11c" providerId="AD" clId="Web-{7D5579DB-70E7-4407-AF38-51C79B89BF94}" dt="2025-01-22T16:31:46.693" v="0"/>
      <pc:docMkLst>
        <pc:docMk/>
      </pc:docMkLst>
      <pc:sldChg chg="del">
        <pc:chgData name="Hallin-Pihlatie Lena" userId="S::lena.hallin-pihlatie@maanmittauslaitos.fi::a673001c-1e2d-4625-9a32-fc39a8fbb11c" providerId="AD" clId="Web-{7D5579DB-70E7-4407-AF38-51C79B89BF94}" dt="2025-01-22T16:31:46.693" v="0"/>
        <pc:sldMkLst>
          <pc:docMk/>
          <pc:sldMk cId="1659258813" sldId="287"/>
        </pc:sldMkLst>
      </pc:sldChg>
    </pc:docChg>
  </pc:docChgLst>
  <pc:docChgLst>
    <pc:chgData name="Hallin-Pihlatie Lena" userId="S::lena.hallin-pihlatie@maanmittauslaitos.fi::a673001c-1e2d-4625-9a32-fc39a8fbb11c" providerId="AD" clId="Web-{9BBE34BA-C036-4BEC-8D33-50134D8A0E95}"/>
    <pc:docChg chg="modSld">
      <pc:chgData name="Hallin-Pihlatie Lena" userId="S::lena.hallin-pihlatie@maanmittauslaitos.fi::a673001c-1e2d-4625-9a32-fc39a8fbb11c" providerId="AD" clId="Web-{9BBE34BA-C036-4BEC-8D33-50134D8A0E95}" dt="2025-01-22T16:35:29.332" v="5" actId="20577"/>
      <pc:docMkLst>
        <pc:docMk/>
      </pc:docMkLst>
      <pc:sldChg chg="modSp">
        <pc:chgData name="Hallin-Pihlatie Lena" userId="S::lena.hallin-pihlatie@maanmittauslaitos.fi::a673001c-1e2d-4625-9a32-fc39a8fbb11c" providerId="AD" clId="Web-{9BBE34BA-C036-4BEC-8D33-50134D8A0E95}" dt="2025-01-22T16:35:29.332" v="5" actId="20577"/>
        <pc:sldMkLst>
          <pc:docMk/>
          <pc:sldMk cId="820454432" sldId="286"/>
        </pc:sldMkLst>
        <pc:spChg chg="mod">
          <ac:chgData name="Hallin-Pihlatie Lena" userId="S::lena.hallin-pihlatie@maanmittauslaitos.fi::a673001c-1e2d-4625-9a32-fc39a8fbb11c" providerId="AD" clId="Web-{9BBE34BA-C036-4BEC-8D33-50134D8A0E95}" dt="2025-01-22T16:35:29.332" v="5" actId="20577"/>
          <ac:spMkLst>
            <pc:docMk/>
            <pc:sldMk cId="820454432" sldId="286"/>
            <ac:spMk id="2" creationId="{00000000-0000-0000-0000-000000000000}"/>
          </ac:spMkLst>
        </pc:spChg>
      </pc:sldChg>
    </pc:docChg>
  </pc:docChgLst>
  <pc:docChgLst>
    <pc:chgData name="Hallin-Pihlatie Lena" userId="S::lena.hallin-pihlatie@maanmittauslaitos.fi::a673001c-1e2d-4625-9a32-fc39a8fbb11c" providerId="AD" clId="Web-{3305B072-6919-4021-8C67-375F83550F5F}"/>
    <pc:docChg chg="modSld">
      <pc:chgData name="Hallin-Pihlatie Lena" userId="S::lena.hallin-pihlatie@maanmittauslaitos.fi::a673001c-1e2d-4625-9a32-fc39a8fbb11c" providerId="AD" clId="Web-{3305B072-6919-4021-8C67-375F83550F5F}" dt="2025-01-22T16:56:53.133" v="250" actId="20577"/>
      <pc:docMkLst>
        <pc:docMk/>
      </pc:docMkLst>
      <pc:sldChg chg="modSp">
        <pc:chgData name="Hallin-Pihlatie Lena" userId="S::lena.hallin-pihlatie@maanmittauslaitos.fi::a673001c-1e2d-4625-9a32-fc39a8fbb11c" providerId="AD" clId="Web-{3305B072-6919-4021-8C67-375F83550F5F}" dt="2025-01-22T16:56:53.133" v="250" actId="20577"/>
        <pc:sldMkLst>
          <pc:docMk/>
          <pc:sldMk cId="820454432" sldId="286"/>
        </pc:sldMkLst>
        <pc:spChg chg="mod">
          <ac:chgData name="Hallin-Pihlatie Lena" userId="S::lena.hallin-pihlatie@maanmittauslaitos.fi::a673001c-1e2d-4625-9a32-fc39a8fbb11c" providerId="AD" clId="Web-{3305B072-6919-4021-8C67-375F83550F5F}" dt="2025-01-22T16:56:53.133" v="250" actId="20577"/>
          <ac:spMkLst>
            <pc:docMk/>
            <pc:sldMk cId="820454432" sldId="28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issues/2" TargetMode="External"/><Relationship Id="rId7" Type="http://schemas.openxmlformats.org/officeDocument/2006/relationships/hyperlink" Target="https://github.com/INSPIRE-MIF/GeoDCAT-AP-pilot/issues/4" TargetMode="External"/><Relationship Id="rId2" Type="http://schemas.openxmlformats.org/officeDocument/2006/relationships/hyperlink" Target="https://github.com/INSPIRE-MIF/GeoDCAT-AP-pilot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SPIRE-MIF/GeoDCAT-AP-pilot/issues/5" TargetMode="External"/><Relationship Id="rId5" Type="http://schemas.openxmlformats.org/officeDocument/2006/relationships/hyperlink" Target="https://github.com/INSPIRE-MIF/GeoDCAT-AP-pilot/issues/6" TargetMode="External"/><Relationship Id="rId4" Type="http://schemas.openxmlformats.org/officeDocument/2006/relationships/hyperlink" Target="https://github.com/INSPIRE-MIF/GeoDCAT-AP-pilot/issues/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685576"/>
            <a:ext cx="5677095" cy="113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/>
              <a:t>National Land Survey of Finland</a:t>
            </a:r>
          </a:p>
          <a:p>
            <a:pPr marL="0" lvl="0" indent="0"/>
            <a:endParaRPr lang="en-GB" dirty="0"/>
          </a:p>
          <a:p>
            <a:pPr marL="0" lvl="0" indent="0"/>
            <a:r>
              <a:rPr lang="en-GB" dirty="0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Focus on testing the XSL Transformation of INSPIRE compliant metadata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HVD-tagging, that is Eli-code and HVD main category in place in the national metadata portal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Identified national issues, for example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development needed on Open Data Portal to identify Anchors as key words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XSL needed when harvesting metadata portals that only support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CharString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Finland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1764853"/>
            <a:ext cx="11001527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Issues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questions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raised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internal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discussion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https://github.com/INSPIRE-MIF/GeoDCAT-AP-pilot/issues</a:t>
            </a:r>
            <a:endParaRPr kumimoji="0" lang="fi-FI" altLang="fi-FI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3"/>
              </a:rPr>
              <a:t>Proposals related to the HVD tagging good practise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4"/>
              </a:rPr>
              <a:t>Proposal to add hvdCategory as optional to GeoDCAT-AP 3.0</a:t>
            </a: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3"/>
              </a:rPr>
              <a:t> and the XSL transformation</a:t>
            </a:r>
            <a:endParaRPr kumimoji="0" lang="fi-FI" altLang="fi-FI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5"/>
              </a:rPr>
              <a:t>Transformation: The same key words emerge twice</a:t>
            </a:r>
            <a:endParaRPr kumimoji="0" lang="fi-FI" altLang="fi-FI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6"/>
              </a:rPr>
              <a:t>Transformation: namespaces and standards</a:t>
            </a:r>
            <a:endParaRPr kumimoji="0" lang="fi-FI" altLang="fi-FI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7"/>
              </a:rPr>
              <a:t>Role of service metadata in the EDP, in HVD-reporting and in this </a:t>
            </a:r>
            <a:r>
              <a:rPr kumimoji="0" lang="fi-FI" altLang="fi-FI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7"/>
              </a:rPr>
              <a:t>pilot</a:t>
            </a:r>
            <a:r>
              <a:rPr kumimoji="0" lang="fi-FI" altLang="fi-FI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7"/>
              </a:rPr>
              <a:t>?</a:t>
            </a:r>
            <a:endParaRPr kumimoji="0" lang="fi-FI" altLang="fi-FI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i-FI" altLang="fi-FI" b="1" dirty="0">
              <a:solidFill>
                <a:srgbClr val="1F2328"/>
              </a:solidFill>
              <a:latin typeface="-apple-system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fi-FI" b="1" dirty="0">
              <a:solidFill>
                <a:srgbClr val="1F2328"/>
              </a:solidFill>
              <a:latin typeface="-apple-system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Work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progress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800100"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preliminary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suggestions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questions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issues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identified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which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need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more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investigation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interaction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pilot</a:t>
            </a:r>
            <a:r>
              <a:rPr lang="fi-FI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b="1" dirty="0" err="1">
                <a:solidFill>
                  <a:schemeClr val="bg1">
                    <a:lumMod val="50000"/>
                  </a:schemeClr>
                </a:solidFill>
              </a:rPr>
              <a:t>participants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Finland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17B1AE-E306-396B-346D-05026DFB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114378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Conclusions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Need for a Good practise on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-AP encoding</a:t>
            </a: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Need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for an iteration after transformation has been updated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Suggestion: Take this into account in the pilot work plan (deadlines step wise)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Regular pilot meetings and discussions on GitHub needed for communication and for reaching consensus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Suggestion: Schedule 1 hour online meetings a every second week for the rest of the rest of the pilot for interaction</a:t>
            </a:r>
          </a:p>
          <a:p>
            <a:pPr marL="5588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2" indent="0">
              <a:spcBef>
                <a:spcPts val="600"/>
              </a:spcBef>
              <a:spcAft>
                <a:spcPts val="600"/>
              </a:spcAft>
              <a:buSzPts val="2000"/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SzPts val="2000"/>
              <a:buFont typeface="Wingdings"/>
              <a:buChar char="§"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Finland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c7ac0-c72c-4eac-9904-e4a5a20e8635">
      <Terms xmlns="http://schemas.microsoft.com/office/infopath/2007/PartnerControls"/>
    </lcf76f155ced4ddcb4097134ff3c332f>
    <TaxCatchAll xmlns="db399a76-b33d-4ed9-acf6-bb05494747a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8586B74681FA147A8A9B06B2791FE8D" ma:contentTypeVersion="17" ma:contentTypeDescription="Luo uusi asiakirja." ma:contentTypeScope="" ma:versionID="e03a8433492134f620bfea7a06539c15">
  <xsd:schema xmlns:xsd="http://www.w3.org/2001/XMLSchema" xmlns:xs="http://www.w3.org/2001/XMLSchema" xmlns:p="http://schemas.microsoft.com/office/2006/metadata/properties" xmlns:ns2="998c7ac0-c72c-4eac-9904-e4a5a20e8635" xmlns:ns3="db399a76-b33d-4ed9-acf6-bb05494747ab" targetNamespace="http://schemas.microsoft.com/office/2006/metadata/properties" ma:root="true" ma:fieldsID="2bea6ec307c6f06ac23865dcdf151a7b" ns2:_="" ns3:_="">
    <xsd:import namespace="998c7ac0-c72c-4eac-9904-e4a5a20e8635"/>
    <xsd:import namespace="db399a76-b33d-4ed9-acf6-bb05494747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c7ac0-c72c-4eac-9904-e4a5a20e8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Kuvien tunnisteet" ma:readOnly="false" ma:fieldId="{5cf76f15-5ced-4ddc-b409-7134ff3c332f}" ma:taxonomyMulti="true" ma:sspId="b1b57b5c-250e-4870-960d-b632009de2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99a76-b33d-4ed9-acf6-bb05494747a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b5ce7ff-cbbb-4672-8d6f-54e582e06827}" ma:internalName="TaxCatchAll" ma:showField="CatchAllData" ma:web="db399a76-b33d-4ed9-acf6-bb05494747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C91A19-8C78-4E1A-A6B5-EB58231E0DF2}">
  <ds:schemaRefs>
    <ds:schemaRef ds:uri="998c7ac0-c72c-4eac-9904-e4a5a20e8635"/>
    <ds:schemaRef ds:uri="http://purl.org/dc/elements/1.1/"/>
    <ds:schemaRef ds:uri="http://schemas.microsoft.com/office/2006/metadata/properties"/>
    <ds:schemaRef ds:uri="db399a76-b33d-4ed9-acf6-bb05494747ab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C7493F-1E77-406E-9B8E-F59838CF8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477EB-4340-4920-BE0D-1B5E4601F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8c7ac0-c72c-4eac-9904-e4a5a20e8635"/>
    <ds:schemaRef ds:uri="db399a76-b33d-4ed9-acf6-bb05494747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271</Words>
  <Application>Microsoft Office PowerPoint</Application>
  <PresentationFormat>Bredbild</PresentationFormat>
  <Paragraphs>38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Wingdings</vt:lpstr>
      <vt:lpstr>Office Theme</vt:lpstr>
      <vt:lpstr>ISO &amp; GeoDCAT-AP metadata implementation pilot</vt:lpstr>
      <vt:lpstr>Pilot progress  Finland</vt:lpstr>
      <vt:lpstr>Pilot progress  Finland</vt:lpstr>
      <vt:lpstr>Pilot progress  Finland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Hallin-Pihlatie Lena</cp:lastModifiedBy>
  <cp:revision>293</cp:revision>
  <dcterms:created xsi:type="dcterms:W3CDTF">2019-08-09T12:06:42Z</dcterms:created>
  <dcterms:modified xsi:type="dcterms:W3CDTF">2025-01-23T12:40:23Z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0x01010068586B74681FA147A8A9B06B2791FE8D</vt:lpwstr>
  </property>
  <property fmtid="{D5CDD505-2E9C-101B-9397-08002B2CF9AE}" pid="9" name="MediaServiceImageTags">
    <vt:lpwstr/>
  </property>
</Properties>
</file>