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4.png" ContentType="image/png"/>
  <Override PartName="/ppt/media/image3.png" ContentType="image/png"/>
  <Override PartName="/ppt/media/image5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</p:sldMasterIdLst>
  <p:sldIdLst>
    <p:sldId id="256" r:id="rId18"/>
    <p:sldId id="257" r:id="rId19"/>
    <p:sldId id="258" r:id="rId20"/>
    <p:sldId id="259" r:id="rId21"/>
  </p:sldIdLst>
  <p:sldSz cx="12192000" cy="6858000"/>
  <p:notesSz cx="6794500" cy="9906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" Target="slides/slide1.xml"/><Relationship Id="rId19" Type="http://schemas.openxmlformats.org/officeDocument/2006/relationships/slide" Target="slides/slide2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70560" y="575280"/>
            <a:ext cx="10263600" cy="78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967320" y="1825560"/>
            <a:ext cx="10267200" cy="41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and Content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B5C1992-D172-454D-BC16-1F2246960A5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Horizontal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st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7" descr="EC-JRC-logo_horizontal_EN_pos_transparent-background.png"/>
          <p:cNvPicPr/>
          <p:nvPr/>
        </p:nvPicPr>
        <p:blipFill>
          <a:blip r:embed="rId2"/>
          <a:srcRect l="6897" t="10940" r="6663" b="9096"/>
          <a:stretch/>
        </p:blipFill>
        <p:spPr>
          <a:xfrm>
            <a:off x="9946080" y="6177960"/>
            <a:ext cx="1727640" cy="46692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13;p8"/>
          <p:cNvSpPr/>
          <p:nvPr/>
        </p:nvSpPr>
        <p:spPr>
          <a:xfrm>
            <a:off x="0" y="1073160"/>
            <a:ext cx="12191760" cy="5784480"/>
          </a:xfrm>
          <a:prstGeom prst="rect">
            <a:avLst/>
          </a:prstGeom>
          <a:gradFill rotWithShape="0">
            <a:gsLst>
              <a:gs pos="0">
                <a:srgbClr val="3e99da"/>
              </a:gs>
              <a:gs pos="23000">
                <a:srgbClr val="227dc1"/>
              </a:gs>
              <a:gs pos="53000">
                <a:srgbClr val="0d6cb4"/>
              </a:gs>
              <a:gs pos="100000">
                <a:srgbClr val="0d6cb4"/>
              </a:gs>
            </a:gsLst>
            <a:lin ang="135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chemeClr val="accent4"/>
              </a:solidFill>
              <a:latin typeface="Arial"/>
              <a:ea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71360" y="1992600"/>
            <a:ext cx="10289880" cy="214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" name="Google Shape;15;p8"/>
          <p:cNvCxnSpPr/>
          <p:nvPr/>
        </p:nvCxnSpPr>
        <p:spPr>
          <a:xfrm>
            <a:off x="838080" y="1978920"/>
            <a:ext cx="360" cy="4879440"/>
          </a:xfrm>
          <a:prstGeom prst="straightConnector1">
            <a:avLst/>
          </a:prstGeom>
          <a:ln w="28575">
            <a:solidFill>
              <a:srgbClr val="f8cc29"/>
            </a:solidFill>
            <a:miter/>
          </a:ln>
        </p:spPr>
      </p:cxn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440" y="5391720"/>
            <a:ext cx="5266800" cy="87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Google Shape;18;p8" descr="Footer.jpg"/>
          <p:cNvPicPr/>
          <p:nvPr/>
        </p:nvPicPr>
        <p:blipFill>
          <a:blip r:embed="rId3"/>
          <a:stretch/>
        </p:blipFill>
        <p:spPr>
          <a:xfrm>
            <a:off x="5747400" y="6390000"/>
            <a:ext cx="697320" cy="467640"/>
          </a:xfrm>
          <a:prstGeom prst="rect">
            <a:avLst/>
          </a:prstGeom>
          <a:ln w="0">
            <a:noFill/>
          </a:ln>
        </p:spPr>
      </p:pic>
      <p:pic>
        <p:nvPicPr>
          <p:cNvPr id="6" name="Google Shape;19;p8" descr="EC-JRC-logo_vertical_EN_pos_transparent-background.png"/>
          <p:cNvPicPr/>
          <p:nvPr/>
        </p:nvPicPr>
        <p:blipFill>
          <a:blip r:embed="rId4"/>
          <a:srcRect l="3737" t="5038" r="4153" b="4387"/>
          <a:stretch/>
        </p:blipFill>
        <p:spPr>
          <a:xfrm>
            <a:off x="5373720" y="264960"/>
            <a:ext cx="1674720" cy="11516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10;p7" descr="EC-JRC-logo_horizontal_EN_pos_transparent-background.png"/>
          <p:cNvPicPr/>
          <p:nvPr/>
        </p:nvPicPr>
        <p:blipFill>
          <a:blip r:embed="rId2"/>
          <a:srcRect l="6897" t="10940" r="6663" b="9096"/>
          <a:stretch/>
        </p:blipFill>
        <p:spPr>
          <a:xfrm>
            <a:off x="9946080" y="6177960"/>
            <a:ext cx="1727640" cy="466920"/>
          </a:xfrm>
          <a:prstGeom prst="rect">
            <a:avLst/>
          </a:prstGeom>
          <a:ln w="0">
            <a:noFill/>
          </a:ln>
        </p:spPr>
      </p:pic>
      <p:sp>
        <p:nvSpPr>
          <p:cNvPr id="51" name="Google Shape;30;p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3e99da"/>
              </a:gs>
              <a:gs pos="23000">
                <a:srgbClr val="227dc1"/>
              </a:gs>
              <a:gs pos="53000">
                <a:srgbClr val="0d6cb4"/>
              </a:gs>
              <a:gs pos="100000">
                <a:srgbClr val="0d6cb4"/>
              </a:gs>
            </a:gsLst>
            <a:lin ang="135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chemeClr val="accent4"/>
              </a:solidFill>
              <a:latin typeface="Arial"/>
              <a:ea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070280" y="1122480"/>
            <a:ext cx="102812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3" name="Google Shape;33;p11"/>
          <p:cNvCxnSpPr/>
          <p:nvPr/>
        </p:nvCxnSpPr>
        <p:spPr>
          <a:xfrm>
            <a:off x="838080" y="0"/>
            <a:ext cx="360" cy="3478320"/>
          </a:xfrm>
          <a:prstGeom prst="straightConnector1">
            <a:avLst/>
          </a:prstGeom>
          <a:ln w="28575">
            <a:solidFill>
              <a:srgbClr val="ffd129"/>
            </a:solidFill>
            <a:miter/>
          </a:ln>
        </p:spPr>
      </p:cxnSp>
      <p:pic>
        <p:nvPicPr>
          <p:cNvPr id="54" name="Google Shape;34;p11" descr=""/>
          <p:cNvPicPr/>
          <p:nvPr/>
        </p:nvPicPr>
        <p:blipFill>
          <a:blip r:embed="rId3"/>
          <a:stretch/>
        </p:blipFill>
        <p:spPr>
          <a:xfrm>
            <a:off x="9946080" y="6193800"/>
            <a:ext cx="1718280" cy="4507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10;p7" descr="EC-JRC-logo_horizontal_EN_pos_transparent-background.png"/>
          <p:cNvPicPr/>
          <p:nvPr/>
        </p:nvPicPr>
        <p:blipFill>
          <a:blip r:embed="rId2"/>
          <a:srcRect l="6897" t="10940" r="6663" b="9096"/>
          <a:stretch/>
        </p:blipFill>
        <p:spPr>
          <a:xfrm>
            <a:off x="9946080" y="6177960"/>
            <a:ext cx="1727640" cy="46692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1"/>
          <p:cNvSpPr>
            <a:spLocks noGrp="1"/>
          </p:cNvSpPr>
          <p:nvPr>
            <p:ph type="body"/>
          </p:nvPr>
        </p:nvSpPr>
        <p:spPr>
          <a:xfrm>
            <a:off x="967320" y="1825560"/>
            <a:ext cx="10267200" cy="416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9" name="Google Shape;43;p13"/>
          <p:cNvCxnSpPr/>
          <p:nvPr/>
        </p:nvCxnSpPr>
        <p:spPr>
          <a:xfrm>
            <a:off x="838080" y="0"/>
            <a:ext cx="360" cy="1365480"/>
          </a:xfrm>
          <a:prstGeom prst="straightConnector1">
            <a:avLst/>
          </a:prstGeom>
          <a:ln w="28575">
            <a:solidFill>
              <a:srgbClr val="f8cc29"/>
            </a:solidFill>
            <a:miter/>
          </a:ln>
        </p:spPr>
      </p:cxnSp>
      <p:sp>
        <p:nvSpPr>
          <p:cNvPr id="60" name="PlaceHolder 2"/>
          <p:cNvSpPr>
            <a:spLocks noGrp="1"/>
          </p:cNvSpPr>
          <p:nvPr>
            <p:ph type="title"/>
          </p:nvPr>
        </p:nvSpPr>
        <p:spPr>
          <a:xfrm>
            <a:off x="970560" y="575280"/>
            <a:ext cx="10263600" cy="78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0" anchor="b">
            <a:noAutofit/>
          </a:bodyPr>
          <a:p>
            <a:pPr indent="0">
              <a:buNone/>
            </a:pPr>
            <a:r>
              <a:rPr b="0" lang="fr-FR" sz="3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10;p7" descr="EC-JRC-logo_horizontal_EN_pos_transparent-background.png"/>
          <p:cNvPicPr/>
          <p:nvPr/>
        </p:nvPicPr>
        <p:blipFill>
          <a:blip r:embed="rId2"/>
          <a:srcRect l="6897" t="10940" r="6663" b="9096"/>
          <a:stretch/>
        </p:blipFill>
        <p:spPr>
          <a:xfrm>
            <a:off x="9946080" y="6177960"/>
            <a:ext cx="1727640" cy="466920"/>
          </a:xfrm>
          <a:prstGeom prst="rect">
            <a:avLst/>
          </a:prstGeom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body"/>
          </p:nvPr>
        </p:nvSpPr>
        <p:spPr>
          <a:xfrm>
            <a:off x="6232680" y="1825560"/>
            <a:ext cx="5001840" cy="416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Google Shape;51;p15"/>
          <p:cNvCxnSpPr/>
          <p:nvPr/>
        </p:nvCxnSpPr>
        <p:spPr>
          <a:xfrm>
            <a:off x="838080" y="0"/>
            <a:ext cx="360" cy="1365480"/>
          </a:xfrm>
          <a:prstGeom prst="straightConnector1">
            <a:avLst/>
          </a:prstGeom>
          <a:ln w="28575">
            <a:solidFill>
              <a:srgbClr val="f8cc29"/>
            </a:solidFill>
            <a:miter/>
          </a:ln>
        </p:spPr>
      </p:cxnSp>
      <p:sp>
        <p:nvSpPr>
          <p:cNvPr id="64" name="PlaceHolder 2"/>
          <p:cNvSpPr>
            <a:spLocks noGrp="1"/>
          </p:cNvSpPr>
          <p:nvPr>
            <p:ph type="title"/>
          </p:nvPr>
        </p:nvSpPr>
        <p:spPr>
          <a:xfrm>
            <a:off x="970560" y="575280"/>
            <a:ext cx="10263600" cy="78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0" anchor="b">
            <a:noAutofit/>
          </a:bodyPr>
          <a:p>
            <a:pPr indent="0">
              <a:buNone/>
            </a:pPr>
            <a:r>
              <a:rPr b="0" lang="fr-FR" sz="3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967320" y="1825560"/>
            <a:ext cx="5003640" cy="416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10;p7" descr="EC-JRC-logo_horizontal_EN_pos_transparent-background.png"/>
          <p:cNvPicPr/>
          <p:nvPr/>
        </p:nvPicPr>
        <p:blipFill>
          <a:blip r:embed="rId2"/>
          <a:srcRect l="6897" t="10940" r="6663" b="9096"/>
          <a:stretch/>
        </p:blipFill>
        <p:spPr>
          <a:xfrm>
            <a:off x="9946080" y="6177960"/>
            <a:ext cx="1727640" cy="466920"/>
          </a:xfrm>
          <a:prstGeom prst="rect">
            <a:avLst/>
          </a:prstGeom>
          <a:ln w="0">
            <a:noFill/>
          </a:ln>
        </p:spPr>
      </p:pic>
      <p:sp>
        <p:nvSpPr>
          <p:cNvPr id="67" name="PlaceHolder 1"/>
          <p:cNvSpPr>
            <a:spLocks noGrp="1"/>
          </p:cNvSpPr>
          <p:nvPr>
            <p:ph type="body"/>
          </p:nvPr>
        </p:nvSpPr>
        <p:spPr>
          <a:xfrm>
            <a:off x="6232680" y="1825560"/>
            <a:ext cx="5003640" cy="416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8" name="Google Shape;56;p16"/>
          <p:cNvCxnSpPr/>
          <p:nvPr/>
        </p:nvCxnSpPr>
        <p:spPr>
          <a:xfrm>
            <a:off x="838080" y="0"/>
            <a:ext cx="360" cy="1365480"/>
          </a:xfrm>
          <a:prstGeom prst="straightConnector1">
            <a:avLst/>
          </a:prstGeom>
          <a:ln w="28575">
            <a:solidFill>
              <a:srgbClr val="f8cc29"/>
            </a:solidFill>
            <a:miter/>
          </a:ln>
        </p:spPr>
      </p:cxnSp>
      <p:sp>
        <p:nvSpPr>
          <p:cNvPr id="69" name="PlaceHolder 2"/>
          <p:cNvSpPr>
            <a:spLocks noGrp="1"/>
          </p:cNvSpPr>
          <p:nvPr>
            <p:ph type="title"/>
          </p:nvPr>
        </p:nvSpPr>
        <p:spPr>
          <a:xfrm>
            <a:off x="970560" y="575280"/>
            <a:ext cx="10263600" cy="78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0" anchor="b">
            <a:noAutofit/>
          </a:bodyPr>
          <a:p>
            <a:pPr indent="0">
              <a:buNone/>
            </a:pPr>
            <a:r>
              <a:rPr b="0" lang="fr-FR" sz="3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967320" y="1825560"/>
            <a:ext cx="5003640" cy="416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10;p7" descr="EC-JRC-logo_horizontal_EN_pos_transparent-background.png"/>
          <p:cNvPicPr/>
          <p:nvPr/>
        </p:nvPicPr>
        <p:blipFill>
          <a:blip r:embed="rId2"/>
          <a:srcRect l="6897" t="10940" r="6663" b="9096"/>
          <a:stretch/>
        </p:blipFill>
        <p:spPr>
          <a:xfrm>
            <a:off x="9946080" y="6177960"/>
            <a:ext cx="1727640" cy="466920"/>
          </a:xfrm>
          <a:prstGeom prst="rect">
            <a:avLst/>
          </a:prstGeom>
          <a:ln w="0">
            <a:noFill/>
          </a:ln>
        </p:spPr>
      </p:pic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970560" y="1825560"/>
            <a:ext cx="3229200" cy="416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475880" y="1825560"/>
            <a:ext cx="3239640" cy="416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7990920" y="1825560"/>
            <a:ext cx="3239640" cy="416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5" name="Google Shape;63;p17"/>
          <p:cNvCxnSpPr/>
          <p:nvPr/>
        </p:nvCxnSpPr>
        <p:spPr>
          <a:xfrm>
            <a:off x="838080" y="0"/>
            <a:ext cx="360" cy="1365480"/>
          </a:xfrm>
          <a:prstGeom prst="straightConnector1">
            <a:avLst/>
          </a:prstGeom>
          <a:ln w="28575">
            <a:solidFill>
              <a:srgbClr val="f8cc29"/>
            </a:solidFill>
            <a:miter/>
          </a:ln>
        </p:spPr>
      </p:cxnSp>
      <p:sp>
        <p:nvSpPr>
          <p:cNvPr id="76" name="PlaceHolder 4"/>
          <p:cNvSpPr>
            <a:spLocks noGrp="1"/>
          </p:cNvSpPr>
          <p:nvPr>
            <p:ph type="title"/>
          </p:nvPr>
        </p:nvSpPr>
        <p:spPr>
          <a:xfrm>
            <a:off x="970560" y="575280"/>
            <a:ext cx="10263600" cy="78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0" anchor="b">
            <a:noAutofit/>
          </a:bodyPr>
          <a:p>
            <a:pPr indent="0">
              <a:buNone/>
            </a:pPr>
            <a:r>
              <a:rPr b="0" lang="fr-FR" sz="3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10;p7" descr="EC-JRC-logo_horizontal_EN_pos_transparent-background.png"/>
          <p:cNvPicPr/>
          <p:nvPr/>
        </p:nvPicPr>
        <p:blipFill>
          <a:blip r:embed="rId2"/>
          <a:srcRect l="6897" t="10940" r="6663" b="9096"/>
          <a:stretch/>
        </p:blipFill>
        <p:spPr>
          <a:xfrm>
            <a:off x="9946080" y="6177960"/>
            <a:ext cx="1727640" cy="466920"/>
          </a:xfrm>
          <a:prstGeom prst="rect">
            <a:avLst/>
          </a:prstGeom>
          <a:ln w="0"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970560" y="1681200"/>
            <a:ext cx="500364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970560" y="2597760"/>
            <a:ext cx="5003640" cy="339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2680" y="1681200"/>
            <a:ext cx="500364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232680" y="2597760"/>
            <a:ext cx="5003640" cy="339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2" name="Google Shape;70;p18"/>
          <p:cNvCxnSpPr/>
          <p:nvPr/>
        </p:nvCxnSpPr>
        <p:spPr>
          <a:xfrm>
            <a:off x="838080" y="0"/>
            <a:ext cx="360" cy="1365480"/>
          </a:xfrm>
          <a:prstGeom prst="straightConnector1">
            <a:avLst/>
          </a:prstGeom>
          <a:ln w="28575">
            <a:solidFill>
              <a:srgbClr val="f8cc29"/>
            </a:solidFill>
            <a:miter/>
          </a:ln>
        </p:spPr>
      </p:cxnSp>
      <p:sp>
        <p:nvSpPr>
          <p:cNvPr id="83" name="PlaceHolder 5"/>
          <p:cNvSpPr>
            <a:spLocks noGrp="1"/>
          </p:cNvSpPr>
          <p:nvPr>
            <p:ph type="title"/>
          </p:nvPr>
        </p:nvSpPr>
        <p:spPr>
          <a:xfrm>
            <a:off x="970560" y="575280"/>
            <a:ext cx="10263600" cy="78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0" anchor="b">
            <a:noAutofit/>
          </a:bodyPr>
          <a:p>
            <a:pPr indent="0">
              <a:buNone/>
            </a:pPr>
            <a:r>
              <a:rPr b="0" lang="fr-FR" sz="3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0;p7" descr="EC-JRC-logo_horizontal_EN_pos_transparent-background.png"/>
          <p:cNvPicPr/>
          <p:nvPr/>
        </p:nvPicPr>
        <p:blipFill>
          <a:blip r:embed="rId2"/>
          <a:srcRect l="6897" t="10940" r="6663" b="9096"/>
          <a:stretch/>
        </p:blipFill>
        <p:spPr>
          <a:xfrm>
            <a:off x="9946080" y="6177960"/>
            <a:ext cx="1727640" cy="46692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0" y="1750680"/>
            <a:ext cx="12191760" cy="42451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970560" y="575280"/>
            <a:ext cx="10263600" cy="78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0" anchor="b">
            <a:noAutofit/>
          </a:bodyPr>
          <a:p>
            <a:pPr indent="0">
              <a:buNone/>
            </a:pPr>
            <a:r>
              <a:rPr b="0" lang="fr-FR" sz="3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3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7" name="Google Shape;75;p19"/>
          <p:cNvCxnSpPr/>
          <p:nvPr/>
        </p:nvCxnSpPr>
        <p:spPr>
          <a:xfrm>
            <a:off x="838080" y="0"/>
            <a:ext cx="360" cy="1365480"/>
          </a:xfrm>
          <a:prstGeom prst="straightConnector1">
            <a:avLst/>
          </a:prstGeom>
          <a:ln w="28575">
            <a:solidFill>
              <a:srgbClr val="f8cc29"/>
            </a:solidFill>
            <a:miter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;p7" descr="EC-JRC-logo_horizontal_EN_pos_transparent-background.png"/>
          <p:cNvPicPr/>
          <p:nvPr/>
        </p:nvPicPr>
        <p:blipFill>
          <a:blip r:embed="rId2"/>
          <a:srcRect l="6897" t="10940" r="6663" b="9096"/>
          <a:stretch/>
        </p:blipFill>
        <p:spPr>
          <a:xfrm>
            <a:off x="9946080" y="6177960"/>
            <a:ext cx="1727640" cy="46692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body"/>
          </p:nvPr>
        </p:nvSpPr>
        <p:spPr>
          <a:xfrm>
            <a:off x="-59760" y="-59760"/>
            <a:ext cx="6155280" cy="6983640"/>
          </a:xfrm>
          <a:prstGeom prst="rect">
            <a:avLst/>
          </a:prstGeom>
          <a:solidFill>
            <a:schemeClr val="lt2"/>
          </a:solidFill>
          <a:ln w="28440">
            <a:solidFill>
              <a:schemeClr val="accent5"/>
            </a:solidFill>
            <a:round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Google Shape;78;p20"/>
          <p:cNvSpPr/>
          <p:nvPr/>
        </p:nvSpPr>
        <p:spPr>
          <a:xfrm>
            <a:off x="3214080" y="1992600"/>
            <a:ext cx="8550000" cy="36162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pic>
        <p:nvPicPr>
          <p:cNvPr id="10" name="Google Shape;79;p20" descr=""/>
          <p:cNvPicPr/>
          <p:nvPr/>
        </p:nvPicPr>
        <p:blipFill>
          <a:blip r:embed="rId3"/>
          <a:stretch/>
        </p:blipFill>
        <p:spPr>
          <a:xfrm>
            <a:off x="11127600" y="743760"/>
            <a:ext cx="544680" cy="54468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214080" y="1992600"/>
            <a:ext cx="8010360" cy="36162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360000" rIns="360000" tIns="360000" bIns="36000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0;p7" descr="EC-JRC-logo_horizontal_EN_pos_transparent-background.png"/>
          <p:cNvPicPr/>
          <p:nvPr/>
        </p:nvPicPr>
        <p:blipFill>
          <a:blip r:embed="rId2"/>
          <a:srcRect l="6897" t="10940" r="6663" b="9096"/>
          <a:stretch/>
        </p:blipFill>
        <p:spPr>
          <a:xfrm>
            <a:off x="9946080" y="6177960"/>
            <a:ext cx="1727640" cy="46692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body"/>
          </p:nvPr>
        </p:nvSpPr>
        <p:spPr>
          <a:xfrm>
            <a:off x="6662520" y="1825560"/>
            <a:ext cx="4583160" cy="416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1"/>
          </p:nvPr>
        </p:nvSpPr>
        <p:spPr>
          <a:xfrm>
            <a:off x="838080" y="61311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ES" sz="1200" spc="-1" strike="noStrike">
                <a:solidFill>
                  <a:srgbClr val="949494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6FE50415-C5DB-46B5-A24B-5F7444409712}" type="slidenum">
              <a:rPr b="0" lang="es-ES" sz="1200" spc="-1" strike="noStrike">
                <a:solidFill>
                  <a:srgbClr val="949494"/>
                </a:solidFill>
                <a:latin typeface="Arial"/>
                <a:ea typeface="Arial"/>
              </a:rPr>
              <a:t>&lt;number&gt;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title"/>
          </p:nvPr>
        </p:nvSpPr>
        <p:spPr>
          <a:xfrm>
            <a:off x="6662520" y="586800"/>
            <a:ext cx="4581360" cy="78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0" anchor="b">
            <a:noAutofit/>
          </a:bodyPr>
          <a:p>
            <a:pPr indent="0">
              <a:buNone/>
            </a:pPr>
            <a:r>
              <a:rPr b="0" lang="fr-FR" sz="3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-46440" y="-46440"/>
            <a:ext cx="6141960" cy="6963480"/>
          </a:xfrm>
          <a:prstGeom prst="rect">
            <a:avLst/>
          </a:prstGeom>
          <a:solidFill>
            <a:schemeClr val="lt2"/>
          </a:solidFill>
          <a:ln w="28440">
            <a:solidFill>
              <a:schemeClr val="accent5"/>
            </a:solidFill>
            <a:round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0;p7" descr="EC-JRC-logo_horizontal_EN_pos_transparent-background.png"/>
          <p:cNvPicPr/>
          <p:nvPr/>
        </p:nvPicPr>
        <p:blipFill>
          <a:blip r:embed="rId2"/>
          <a:srcRect l="6897" t="10940" r="6663" b="9096"/>
          <a:stretch/>
        </p:blipFill>
        <p:spPr>
          <a:xfrm>
            <a:off x="9946080" y="6177960"/>
            <a:ext cx="1727640" cy="46692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body"/>
          </p:nvPr>
        </p:nvSpPr>
        <p:spPr>
          <a:xfrm>
            <a:off x="-63360" y="-62280"/>
            <a:ext cx="12318120" cy="3468600"/>
          </a:xfrm>
          <a:prstGeom prst="rect">
            <a:avLst/>
          </a:prstGeom>
          <a:solidFill>
            <a:schemeClr val="lt2"/>
          </a:solidFill>
          <a:ln w="28440">
            <a:solidFill>
              <a:schemeClr val="accent5"/>
            </a:solidFill>
            <a:round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title"/>
          </p:nvPr>
        </p:nvSpPr>
        <p:spPr>
          <a:xfrm>
            <a:off x="957240" y="2818440"/>
            <a:ext cx="10286640" cy="12366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fr-FR" sz="3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57240" y="3630600"/>
            <a:ext cx="10286640" cy="236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10;p7" descr="EC-JRC-logo_horizontal_EN_pos_transparent-background.png"/>
          <p:cNvPicPr/>
          <p:nvPr/>
        </p:nvPicPr>
        <p:blipFill>
          <a:blip r:embed="rId2"/>
          <a:srcRect l="6897" t="10940" r="6663" b="9096"/>
          <a:stretch/>
        </p:blipFill>
        <p:spPr>
          <a:xfrm>
            <a:off x="9946080" y="6177960"/>
            <a:ext cx="1727640" cy="466920"/>
          </a:xfrm>
          <a:prstGeom prst="rect">
            <a:avLst/>
          </a:prstGeom>
          <a:ln w="0">
            <a:noFill/>
          </a:ln>
        </p:spPr>
      </p:pic>
      <p:sp>
        <p:nvSpPr>
          <p:cNvPr id="22" name="PlaceHolder 1"/>
          <p:cNvSpPr>
            <a:spLocks noGrp="1"/>
          </p:cNvSpPr>
          <p:nvPr>
            <p:ph type="body"/>
          </p:nvPr>
        </p:nvSpPr>
        <p:spPr>
          <a:xfrm>
            <a:off x="840240" y="2284560"/>
            <a:ext cx="3347640" cy="20905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0000" rIns="90000" tIns="45000" bIns="45000" anchor="t">
            <a:normAutofit fontScale="3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940520" y="2284560"/>
            <a:ext cx="3419640" cy="20905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0000" rIns="90000" tIns="45000" bIns="45000" anchor="t">
            <a:normAutofit fontScale="50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390200" y="2284560"/>
            <a:ext cx="3347640" cy="20905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0000" rIns="90000" tIns="45000" bIns="45000" anchor="t">
            <a:normAutofit fontScale="3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179360" y="4038840"/>
            <a:ext cx="2669040" cy="15238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000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4729680" y="4042080"/>
            <a:ext cx="2669040" cy="15238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000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body"/>
          </p:nvPr>
        </p:nvSpPr>
        <p:spPr>
          <a:xfrm>
            <a:off x="8315640" y="4037400"/>
            <a:ext cx="2669040" cy="15238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000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7"/>
          <p:cNvSpPr>
            <a:spLocks noGrp="1"/>
          </p:cNvSpPr>
          <p:nvPr>
            <p:ph type="title"/>
          </p:nvPr>
        </p:nvSpPr>
        <p:spPr>
          <a:xfrm>
            <a:off x="970560" y="575280"/>
            <a:ext cx="10263600" cy="78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0" anchor="b">
            <a:noAutofit/>
          </a:bodyPr>
          <a:p>
            <a:pPr indent="0">
              <a:buNone/>
            </a:pPr>
            <a:r>
              <a:rPr b="0" lang="fr-FR" sz="3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3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" name="Google Shape;98;p23"/>
          <p:cNvCxnSpPr/>
          <p:nvPr/>
        </p:nvCxnSpPr>
        <p:spPr>
          <a:xfrm>
            <a:off x="838080" y="0"/>
            <a:ext cx="360" cy="1365480"/>
          </a:xfrm>
          <a:prstGeom prst="straightConnector1">
            <a:avLst/>
          </a:prstGeom>
          <a:ln w="28575">
            <a:solidFill>
              <a:srgbClr val="f8cc29"/>
            </a:solidFill>
            <a:miter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10;p7" descr="EC-JRC-logo_horizontal_EN_pos_transparent-background.png"/>
          <p:cNvPicPr/>
          <p:nvPr/>
        </p:nvPicPr>
        <p:blipFill>
          <a:blip r:embed="rId2"/>
          <a:srcRect l="6897" t="10940" r="6663" b="9096"/>
          <a:stretch/>
        </p:blipFill>
        <p:spPr>
          <a:xfrm>
            <a:off x="9946080" y="6177960"/>
            <a:ext cx="1727640" cy="466920"/>
          </a:xfrm>
          <a:prstGeom prst="rect">
            <a:avLst/>
          </a:prstGeom>
          <a:ln w="0">
            <a:noFill/>
          </a:ln>
        </p:spPr>
      </p:pic>
      <p:sp>
        <p:nvSpPr>
          <p:cNvPr id="31" name="PlaceHolder 1"/>
          <p:cNvSpPr>
            <a:spLocks noGrp="1"/>
          </p:cNvSpPr>
          <p:nvPr>
            <p:ph type="body"/>
          </p:nvPr>
        </p:nvSpPr>
        <p:spPr>
          <a:xfrm>
            <a:off x="3489120" y="2160000"/>
            <a:ext cx="2518560" cy="17276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0000" rIns="90000" tIns="45000" bIns="4500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89120" y="4076280"/>
            <a:ext cx="2519640" cy="17276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0000" rIns="90000" tIns="45000" bIns="4500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97400" y="2160000"/>
            <a:ext cx="2519640" cy="17276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0000" rIns="90000" tIns="45000" bIns="4500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887680" y="4076280"/>
            <a:ext cx="2483280" cy="172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000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57240" y="2160000"/>
            <a:ext cx="2334600" cy="172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000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6197400" y="4076280"/>
            <a:ext cx="2519640" cy="17276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0000" rIns="90000" tIns="45000" bIns="4500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57240" y="4076280"/>
            <a:ext cx="2334600" cy="172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000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body"/>
          </p:nvPr>
        </p:nvSpPr>
        <p:spPr>
          <a:xfrm>
            <a:off x="8919360" y="2160000"/>
            <a:ext cx="2451600" cy="172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000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9"/>
          <p:cNvSpPr>
            <a:spLocks noGrp="1"/>
          </p:cNvSpPr>
          <p:nvPr>
            <p:ph type="title"/>
          </p:nvPr>
        </p:nvSpPr>
        <p:spPr>
          <a:xfrm>
            <a:off x="970560" y="575280"/>
            <a:ext cx="10263600" cy="78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0" anchor="b">
            <a:noAutofit/>
          </a:bodyPr>
          <a:p>
            <a:pPr indent="0">
              <a:buNone/>
            </a:pPr>
            <a:r>
              <a:rPr b="0" lang="fr-FR" sz="3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3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0" name="Google Shape;109;p24"/>
          <p:cNvCxnSpPr/>
          <p:nvPr/>
        </p:nvCxnSpPr>
        <p:spPr>
          <a:xfrm>
            <a:off x="838080" y="0"/>
            <a:ext cx="360" cy="1365480"/>
          </a:xfrm>
          <a:prstGeom prst="straightConnector1">
            <a:avLst/>
          </a:prstGeom>
          <a:ln w="28575">
            <a:solidFill>
              <a:srgbClr val="f8cc29"/>
            </a:solidFill>
            <a:miter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10;p7" descr="EC-JRC-logo_horizontal_EN_pos_transparent-background.png"/>
          <p:cNvPicPr/>
          <p:nvPr/>
        </p:nvPicPr>
        <p:blipFill>
          <a:blip r:embed="rId2"/>
          <a:srcRect l="6897" t="10940" r="6663" b="9096"/>
          <a:stretch/>
        </p:blipFill>
        <p:spPr>
          <a:xfrm>
            <a:off x="9946080" y="6177960"/>
            <a:ext cx="1727640" cy="4669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0;p7" descr="EC-JRC-logo_horizontal_EN_pos_transparent-background.png"/>
          <p:cNvPicPr/>
          <p:nvPr/>
        </p:nvPicPr>
        <p:blipFill>
          <a:blip r:embed="rId2"/>
          <a:srcRect l="6897" t="10940" r="6663" b="9096"/>
          <a:stretch/>
        </p:blipFill>
        <p:spPr>
          <a:xfrm>
            <a:off x="9946080" y="6177960"/>
            <a:ext cx="1727640" cy="466920"/>
          </a:xfrm>
          <a:prstGeom prst="rect">
            <a:avLst/>
          </a:prstGeom>
          <a:ln w="0">
            <a:noFill/>
          </a:ln>
        </p:spPr>
      </p:pic>
      <p:sp>
        <p:nvSpPr>
          <p:cNvPr id="43" name="Google Shape;112;p26"/>
          <p:cNvSpPr/>
          <p:nvPr/>
        </p:nvSpPr>
        <p:spPr>
          <a:xfrm>
            <a:off x="0" y="0"/>
            <a:ext cx="12191760" cy="3431880"/>
          </a:xfrm>
          <a:prstGeom prst="rect">
            <a:avLst/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cxnSp>
        <p:nvCxnSpPr>
          <p:cNvPr id="44" name="Google Shape;113;p26"/>
          <p:cNvCxnSpPr/>
          <p:nvPr/>
        </p:nvCxnSpPr>
        <p:spPr>
          <a:xfrm>
            <a:off x="838080" y="0"/>
            <a:ext cx="360" cy="2363040"/>
          </a:xfrm>
          <a:prstGeom prst="straightConnector1">
            <a:avLst/>
          </a:prstGeom>
          <a:ln w="28575">
            <a:solidFill>
              <a:srgbClr val="2174b0"/>
            </a:solidFill>
            <a:miter/>
          </a:ln>
        </p:spPr>
      </p:cxn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077120" y="1122480"/>
            <a:ext cx="10020600" cy="123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10;p7" descr="EC-JRC-logo_horizontal_EN_pos_transparent-background.png"/>
          <p:cNvPicPr/>
          <p:nvPr/>
        </p:nvPicPr>
        <p:blipFill>
          <a:blip r:embed="rId2"/>
          <a:srcRect l="6897" t="10940" r="6663" b="9096"/>
          <a:stretch/>
        </p:blipFill>
        <p:spPr>
          <a:xfrm>
            <a:off x="9946080" y="6177960"/>
            <a:ext cx="1727640" cy="46692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967320" y="1825560"/>
            <a:ext cx="10267200" cy="416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8" name="Google Shape;22;p9"/>
          <p:cNvCxnSpPr/>
          <p:nvPr/>
        </p:nvCxnSpPr>
        <p:spPr>
          <a:xfrm>
            <a:off x="838080" y="0"/>
            <a:ext cx="360" cy="1365480"/>
          </a:xfrm>
          <a:prstGeom prst="straightConnector1">
            <a:avLst/>
          </a:prstGeom>
          <a:ln w="28575">
            <a:solidFill>
              <a:srgbClr val="f8cc29"/>
            </a:solidFill>
            <a:miter/>
          </a:ln>
        </p:spPr>
      </p:cxnSp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970560" y="575280"/>
            <a:ext cx="10263600" cy="78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0" anchor="b">
            <a:noAutofit/>
          </a:bodyPr>
          <a:p>
            <a:pPr indent="0">
              <a:buNone/>
            </a:pPr>
            <a:r>
              <a:rPr b="0" lang="fr-FR" sz="3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fr-FR" sz="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SEMICeu/iso-19139-to-dcat-ap/issues/57" TargetMode="External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ecolabdata/ecospheres-isomorphe" TargetMode="External"/><Relationship Id="rId2" Type="http://schemas.openxmlformats.org/officeDocument/2006/relationships/hyperlink" Target="https://github.com/ecolabdata/ecospheres-xslt/tree/main/xslts" TargetMode="External"/><Relationship Id="rId3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71360" y="1992600"/>
            <a:ext cx="10289880" cy="214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5600" spc="-1" strike="noStrike">
                <a:solidFill>
                  <a:schemeClr val="lt1"/>
                </a:solidFill>
                <a:latin typeface="Arial"/>
                <a:ea typeface="Arial"/>
              </a:rPr>
              <a:t>ISO &amp; GeoDCAT-AP metadata</a:t>
            </a:r>
            <a:br>
              <a:rPr sz="5600"/>
            </a:br>
            <a:r>
              <a:rPr b="0" lang="en-US" sz="5600" spc="-1" strike="noStrike">
                <a:solidFill>
                  <a:schemeClr val="lt1"/>
                </a:solidFill>
                <a:latin typeface="Arial"/>
                <a:ea typeface="Arial"/>
              </a:rPr>
              <a:t>implementation pilot</a:t>
            </a:r>
            <a:endParaRPr b="0" lang="fr-FR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071360" y="3876840"/>
            <a:ext cx="9452880" cy="89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chemeClr val="accent5"/>
                </a:solidFill>
                <a:latin typeface="Arial"/>
                <a:ea typeface="Arial"/>
              </a:rPr>
              <a:t>European Commission SEMIC Group (DG DIGIT) and DG JRC,   Publications Office of the European Union 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chemeClr val="accent5"/>
                </a:solidFill>
                <a:latin typeface="Arial"/>
                <a:ea typeface="Arial"/>
              </a:rPr>
              <a:t>&amp; Member States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684400" y="6356160"/>
            <a:ext cx="5676840" cy="46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GB" sz="2200" spc="-1" strike="noStrike">
                <a:solidFill>
                  <a:schemeClr val="lt1"/>
                </a:solidFill>
                <a:latin typeface="Arial"/>
                <a:ea typeface="Arial"/>
              </a:rPr>
              <a:t>3rd Meeting – January 23, 2025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22;p1"/>
          <p:cNvSpPr/>
          <p:nvPr/>
        </p:nvSpPr>
        <p:spPr>
          <a:xfrm>
            <a:off x="5679360" y="5877720"/>
            <a:ext cx="5676840" cy="50148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i="1" lang="en-US" sz="2200" spc="-1" strike="noStrike">
                <a:solidFill>
                  <a:srgbClr val="ff0000"/>
                </a:solidFill>
                <a:latin typeface="Arial"/>
                <a:ea typeface="Arial"/>
              </a:rPr>
              <a:t>DINUM – Estelle Maudet (FR)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967320" y="1620000"/>
            <a:ext cx="10267200" cy="416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76320"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GB" sz="2800" spc="-1" strike="noStrike">
                <a:solidFill>
                  <a:srgbClr val="0070c0"/>
                </a:solidFill>
                <a:latin typeface="Arial"/>
                <a:ea typeface="Arial"/>
              </a:rPr>
              <a:t>Pilot results summary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8cc29"/>
              </a:buClr>
              <a:buFont typeface="Arial"/>
              <a:buChar char="•"/>
              <a:tabLst>
                <a:tab algn="l" pos="0"/>
              </a:tabLst>
            </a:pPr>
            <a:r>
              <a:rPr b="1" lang="en-GB" sz="2400" spc="-1" strike="noStrike">
                <a:solidFill>
                  <a:schemeClr val="lt1">
                    <a:lumMod val="50000"/>
                  </a:schemeClr>
                </a:solidFill>
                <a:latin typeface="Arial"/>
                <a:ea typeface="Arial"/>
              </a:rPr>
              <a:t>We haven’t encountered major regression in our actual usage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8cc29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Arial"/>
                <a:ea typeface="Arial"/>
              </a:rPr>
              <a:t>Mapping to dct:rights for usage conditions not specified as URIs is an improvement in our workflow. We now have explicit URIs for licenses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8cc29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Arial"/>
                <a:ea typeface="Arial"/>
              </a:rPr>
              <a:t>Our data is not always INSPIRE-compliant and the XSLT can’t and </a:t>
            </a:r>
            <a:r>
              <a:rPr b="1" i="1" lang="en-US" sz="2400" spc="-1" strike="noStrike">
                <a:solidFill>
                  <a:schemeClr val="lt1">
                    <a:lumMod val="50000"/>
                  </a:schemeClr>
                </a:solidFill>
                <a:latin typeface="Arial"/>
                <a:ea typeface="Arial"/>
              </a:rPr>
              <a:t>should probably not </a:t>
            </a: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Arial"/>
                <a:ea typeface="Arial"/>
              </a:rPr>
              <a:t>deal with these non-conforming cases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title"/>
          </p:nvPr>
        </p:nvSpPr>
        <p:spPr>
          <a:xfrm>
            <a:off x="970560" y="575280"/>
            <a:ext cx="10263600" cy="78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0"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GB" sz="3800" spc="-1" strike="noStrike">
                <a:solidFill>
                  <a:schemeClr val="dk2"/>
                </a:solidFill>
                <a:latin typeface="Arial"/>
                <a:ea typeface="Arial"/>
              </a:rPr>
              <a:t>Pilot progress </a:t>
            </a:r>
            <a:br>
              <a:rPr sz="3600"/>
            </a:br>
            <a:r>
              <a:rPr b="1" lang="en-GB" sz="3600" spc="-1" strike="noStrike">
                <a:solidFill>
                  <a:schemeClr val="dk2"/>
                </a:solidFill>
                <a:latin typeface="Arial"/>
                <a:ea typeface="Arial"/>
              </a:rPr>
              <a:t>DINUM - Estelle Maudet (FR)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967320" y="1620000"/>
            <a:ext cx="10267200" cy="416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76320"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70c0"/>
                </a:solidFill>
                <a:latin typeface="Arial"/>
                <a:ea typeface="Arial"/>
              </a:rPr>
              <a:t>Issues identified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8cc29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Arial"/>
                <a:ea typeface="Arial"/>
              </a:rPr>
              <a:t>The main issue we still encounter is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en-US" sz="2200" spc="-1" strike="noStrike">
                <a:solidFill>
                  <a:schemeClr val="lt1">
                    <a:lumMod val="50000"/>
                  </a:schemeClr>
                </a:solidFill>
                <a:latin typeface="Arial"/>
                <a:ea typeface="Arial"/>
              </a:rPr>
              <a:t>Improve mapping to dcat:Distribution #57 </a:t>
            </a:r>
            <a:r>
              <a:rPr b="0" lang="en-US" sz="2200" spc="-1" strike="noStrike">
                <a:solidFill>
                  <a:schemeClr val="lt1">
                    <a:lumMod val="50000"/>
                  </a:schemeClr>
                </a:solidFill>
                <a:latin typeface="Arial"/>
                <a:ea typeface="Arial"/>
                <a:hlinkClick r:id="rId1"/>
              </a:rPr>
              <a:t>https://github.com/SEMICeu/iso-19139-to-dcat-ap/issues/57</a:t>
            </a:r>
            <a:r>
              <a:rPr b="1" lang="en-US" sz="2200" spc="-1" strike="noStrike">
                <a:solidFill>
                  <a:schemeClr val="lt1">
                    <a:lumMod val="50000"/>
                  </a:schemeClr>
                </a:solidFill>
                <a:latin typeface="Arial"/>
                <a:ea typeface="Arial"/>
              </a:rPr>
              <a:t> </a:t>
            </a:r>
            <a:endParaRPr b="1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title"/>
          </p:nvPr>
        </p:nvSpPr>
        <p:spPr>
          <a:xfrm>
            <a:off x="970560" y="575280"/>
            <a:ext cx="10263600" cy="78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0"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GB" sz="3800" spc="-1" strike="noStrike">
                <a:solidFill>
                  <a:schemeClr val="dk2"/>
                </a:solidFill>
                <a:latin typeface="Arial"/>
                <a:ea typeface="Arial"/>
              </a:rPr>
              <a:t>Pilot progress </a:t>
            </a:r>
            <a:br>
              <a:rPr sz="3600"/>
            </a:br>
            <a:r>
              <a:rPr b="1" lang="en-GB" sz="3600" spc="-1" strike="noStrike">
                <a:solidFill>
                  <a:srgbClr val="ff0000"/>
                </a:solidFill>
                <a:latin typeface="Arial"/>
                <a:ea typeface="Arial"/>
              </a:rPr>
              <a:t>DINUM - Estelle Maudet (FR)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/>
          </p:nvPr>
        </p:nvSpPr>
        <p:spPr>
          <a:xfrm>
            <a:off x="967320" y="1620000"/>
            <a:ext cx="10912680" cy="416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76320" indent="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70c0"/>
                </a:solidFill>
                <a:latin typeface="Arial"/>
                <a:ea typeface="Arial"/>
              </a:rPr>
              <a:t>Conclusions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8cc29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Arial"/>
                <a:ea typeface="Arial"/>
              </a:rPr>
              <a:t>Our approach is to base our transformation on the XSLT and to fix metadata upstream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Arial"/>
                <a:ea typeface="Arial"/>
              </a:rPr>
              <a:t>By giving clear recommendations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Arial"/>
                <a:ea typeface="Arial"/>
              </a:rPr>
              <a:t>Adding tooling to use small and specialized XSLT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Arial"/>
                <a:ea typeface="Arial"/>
              </a:rPr>
              <a:t>Isomorphe : </a:t>
            </a: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Arial"/>
                <a:ea typeface="Arial"/>
                <a:hlinkClick r:id="rId1"/>
              </a:rPr>
              <a:t>https://github.com/ecolabdata/ecospheres-isomorphe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Arial"/>
                <a:ea typeface="Arial"/>
              </a:rPr>
              <a:t>XSLTs : </a:t>
            </a: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Arial"/>
                <a:ea typeface="Arial"/>
                <a:hlinkClick r:id="rId2"/>
              </a:rPr>
              <a:t>https://github.com/ecolabdata/ecospheres-xslt/tree/main/xslts</a:t>
            </a: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Arial"/>
                <a:ea typeface="Arial"/>
              </a:rPr>
              <a:t> 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8cc29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lt1">
                    <a:lumMod val="50000"/>
                  </a:schemeClr>
                </a:solidFill>
                <a:latin typeface="Arial"/>
                <a:ea typeface="Arial"/>
              </a:rPr>
              <a:t>A common place to share these specialized XSLT between member states may be useful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title"/>
          </p:nvPr>
        </p:nvSpPr>
        <p:spPr>
          <a:xfrm>
            <a:off x="970560" y="575280"/>
            <a:ext cx="10263600" cy="78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0"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GB" sz="3800" spc="-1" strike="noStrike">
                <a:solidFill>
                  <a:schemeClr val="dk2"/>
                </a:solidFill>
                <a:latin typeface="Arial"/>
                <a:ea typeface="Arial"/>
              </a:rPr>
              <a:t>Pilot progress </a:t>
            </a:r>
            <a:br>
              <a:rPr sz="3600"/>
            </a:br>
            <a:r>
              <a:rPr b="1" lang="en-GB" sz="3600" spc="-1" strike="noStrike">
                <a:solidFill>
                  <a:srgbClr val="ff0000"/>
                </a:solidFill>
                <a:latin typeface="Arial"/>
                <a:ea typeface="Arial"/>
              </a:rPr>
              <a:t>DINUM - Estelle Maudet (FR)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3593</TotalTime>
  <Application>LibreOffice/24.2.7.2$Linux_X86_64 LibreOffice_project/420$Build-2</Application>
  <AppVersion>15.0000</AppVersion>
  <Words>239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2019-08-09T12:06:42Z</dcterms:created>
  <dc:creator>JOHN Yvonne (COMM)</dc:creator>
  <dc:description/>
  <dc:language>fr-FR</dc:language>
  <cp:lastModifiedBy/>
  <cp:lastPrinted>2025-01-23T09:13:11Z</cp:lastPrinted>
  <dcterms:modified xsi:type="dcterms:W3CDTF">2025-01-23T09:14:55Z</dcterms:modified>
  <cp:revision>240</cp:revision>
  <dc:subject/>
  <dc:title>INSPIRE Registry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0x0101008CF1E423E1053143A72AC4DF303AC6F5</vt:lpwstr>
  </property>
  <property fmtid="{D5CDD505-2E9C-101B-9397-08002B2CF9AE}" pid="3" name="Jive_LatestUserAccountName">
    <vt:lpwstr>wojdapi</vt:lpwstr>
  </property>
  <property fmtid="{D5CDD505-2E9C-101B-9397-08002B2CF9AE}" pid="4" name="Jive_VersionGuid">
    <vt:lpwstr>895d1684-e390-44f7-87f3-a893d9b6b3e1</vt:lpwstr>
  </property>
  <property fmtid="{D5CDD505-2E9C-101B-9397-08002B2CF9AE}" pid="5" name="Notes">
    <vt:i4>1</vt:i4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Offisync_ServerID">
    <vt:lpwstr>0d3b22a6-6203-4efc-8e8e-b5279256493b</vt:lpwstr>
  </property>
  <property fmtid="{D5CDD505-2E9C-101B-9397-08002B2CF9AE}" pid="8" name="Offisync_UniqueId">
    <vt:lpwstr>216256</vt:lpwstr>
  </property>
  <property fmtid="{D5CDD505-2E9C-101B-9397-08002B2CF9AE}" pid="9" name="Offisync_UpdateToken">
    <vt:lpwstr>5</vt:lpwstr>
  </property>
  <property fmtid="{D5CDD505-2E9C-101B-9397-08002B2CF9AE}" pid="10" name="PresentationFormat">
    <vt:lpwstr>Widescreen</vt:lpwstr>
  </property>
  <property fmtid="{D5CDD505-2E9C-101B-9397-08002B2CF9AE}" pid="11" name="Slides">
    <vt:i4>4</vt:i4>
  </property>
</Properties>
</file>