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6" r:id="rId5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>
        <p:scale>
          <a:sx n="56" d="100"/>
          <a:sy n="56" d="100"/>
        </p:scale>
        <p:origin x="1000" y="44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UNDO Antonio" userId="821229aa-e62b-4e00-a2f6-d86e1618bccf" providerId="ADAL" clId="{7AAAE731-AD15-4A1C-961B-74202C3DAC84}"/>
    <pc:docChg chg="modSld">
      <pc:chgData name="ROTUNDO Antonio" userId="821229aa-e62b-4e00-a2f6-d86e1618bccf" providerId="ADAL" clId="{7AAAE731-AD15-4A1C-961B-74202C3DAC84}" dt="2025-01-22T19:08:46.453" v="325" actId="14100"/>
      <pc:docMkLst>
        <pc:docMk/>
      </pc:docMkLst>
      <pc:sldChg chg="modSp mod">
        <pc:chgData name="ROTUNDO Antonio" userId="821229aa-e62b-4e00-a2f6-d86e1618bccf" providerId="ADAL" clId="{7AAAE731-AD15-4A1C-961B-74202C3DAC84}" dt="2025-01-22T19:02:32.328" v="13" actId="20577"/>
        <pc:sldMkLst>
          <pc:docMk/>
          <pc:sldMk cId="4051915537" sldId="284"/>
        </pc:sldMkLst>
        <pc:spChg chg="mod">
          <ac:chgData name="ROTUNDO Antonio" userId="821229aa-e62b-4e00-a2f6-d86e1618bccf" providerId="ADAL" clId="{7AAAE731-AD15-4A1C-961B-74202C3DAC84}" dt="2025-01-22T19:02:32.328" v="13" actId="20577"/>
          <ac:spMkLst>
            <pc:docMk/>
            <pc:sldMk cId="4051915537" sldId="284"/>
            <ac:spMk id="2" creationId="{00000000-0000-0000-0000-000000000000}"/>
          </ac:spMkLst>
        </pc:spChg>
      </pc:sldChg>
      <pc:sldChg chg="modSp mod">
        <pc:chgData name="ROTUNDO Antonio" userId="821229aa-e62b-4e00-a2f6-d86e1618bccf" providerId="ADAL" clId="{7AAAE731-AD15-4A1C-961B-74202C3DAC84}" dt="2025-01-22T19:03:06.060" v="15" actId="20578"/>
        <pc:sldMkLst>
          <pc:docMk/>
          <pc:sldMk cId="141093305" sldId="285"/>
        </pc:sldMkLst>
        <pc:spChg chg="mod">
          <ac:chgData name="ROTUNDO Antonio" userId="821229aa-e62b-4e00-a2f6-d86e1618bccf" providerId="ADAL" clId="{7AAAE731-AD15-4A1C-961B-74202C3DAC84}" dt="2025-01-22T19:03:06.060" v="15" actId="20578"/>
          <ac:spMkLst>
            <pc:docMk/>
            <pc:sldMk cId="141093305" sldId="285"/>
            <ac:spMk id="2" creationId="{00000000-0000-0000-0000-000000000000}"/>
          </ac:spMkLst>
        </pc:spChg>
      </pc:sldChg>
      <pc:sldChg chg="modSp mod">
        <pc:chgData name="ROTUNDO Antonio" userId="821229aa-e62b-4e00-a2f6-d86e1618bccf" providerId="ADAL" clId="{7AAAE731-AD15-4A1C-961B-74202C3DAC84}" dt="2025-01-22T19:08:46.453" v="325" actId="14100"/>
        <pc:sldMkLst>
          <pc:docMk/>
          <pc:sldMk cId="820454432" sldId="286"/>
        </pc:sldMkLst>
        <pc:spChg chg="mod">
          <ac:chgData name="ROTUNDO Antonio" userId="821229aa-e62b-4e00-a2f6-d86e1618bccf" providerId="ADAL" clId="{7AAAE731-AD15-4A1C-961B-74202C3DAC84}" dt="2025-01-22T19:08:46.453" v="325" actId="14100"/>
          <ac:spMkLst>
            <pc:docMk/>
            <pc:sldMk cId="820454432" sldId="28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ti.gov.it/" TargetMode="External"/><Relationship Id="rId2" Type="http://schemas.openxmlformats.org/officeDocument/2006/relationships/hyperlink" Target="https://geodati.gov.it/geodcat-ap_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i.gov.i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MICeu/GeoDCAT-AP/issues/14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84518" y="5314233"/>
            <a:ext cx="5677095" cy="50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4400" dirty="0">
                <a:solidFill>
                  <a:schemeClr val="bg1"/>
                </a:solidFill>
              </a:rPr>
              <a:t>Italy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8584" y="1414260"/>
            <a:ext cx="10267462" cy="4868520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Long experience in the application of GeoDCAT-AP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National catalogue for spatial data also includes </a:t>
            </a:r>
            <a:r>
              <a:rPr lang="en-GB" sz="2200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-AP_IT API 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https://geodati.gov.it/geodcat-ap_it/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 based on a XSLT script customized with reference to the national metadata profiles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The API and the XSLT script are used for years to publish metadata from the catalogue for spatial data 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https://geodati.gov.it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 to open data portal 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https://dati.gov.it</a:t>
            </a: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b="1" dirty="0">
                <a:solidFill>
                  <a:schemeClr val="bg1">
                    <a:lumMod val="50000"/>
                  </a:schemeClr>
                </a:solidFill>
              </a:rPr>
              <a:t>Test made on metadata records published in the national spatial catalogue (in test environment) also including HVD tagging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0722" y="1467690"/>
            <a:ext cx="10267462" cy="4815090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Add ‘HVD category’ and ‘documentation’ properties in GeoDCAT-AP 3.0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  <a:hlinkClick r:id="rId2"/>
              </a:rPr>
              <a:t>https://github.com/SEMICeu/GeoDCAT-AP/issues/147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Align vocabulary for the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accessRights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property. DCAT-AP refers to the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Access Rights Named Authority List –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relevant for metadata quality assessment in data.europa.eu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(issue to be opened)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For 1 bounding box in ISO XML, 4 instances of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locn:geometry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and 4 instances of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dcat:bbox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are provided after the transformation (issue to be opened)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WFS and WMS services are considered in the transformation as Distribution. A direct URL for downloading the dataset is not considered, but relevant for bulk download (issue to be opened)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Italy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575060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 would be useful to have a unique and complete specification (and a consequent XSLT script) also including the missing properties relevant for the HVD reporting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Align the requirements for GeoDCAT-AP properties with those ones in DCAT-AP (e.g. for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accessRights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Taking into account the optional properties (e.g.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downloadURL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) considered in the Metadata Quality Assessment (MQA) tool available in data.europa.eu in order to increase the metadata quality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366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ISO &amp; GeoDCAT-AP metadata implementation pilot</vt:lpstr>
      <vt:lpstr>Pilot progress  Italy</vt:lpstr>
      <vt:lpstr>Pilot progress  Italy</vt:lpstr>
      <vt:lpstr>Pilot progress  Italy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ROTUNDO Antonio</cp:lastModifiedBy>
  <cp:revision>232</cp:revision>
  <dcterms:created xsi:type="dcterms:W3CDTF">2019-08-09T12:06:42Z</dcterms:created>
  <dcterms:modified xsi:type="dcterms:W3CDTF">2025-01-22T19:09:36Z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