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84" r:id="rId3"/>
    <p:sldId id="285" r:id="rId4"/>
    <p:sldId id="286" r:id="rId5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33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56" y="108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customschemas.google.com/relationships/presentationmetadata" Target="metadata"/><Relationship Id="rId3" Type="http://schemas.openxmlformats.org/officeDocument/2006/relationships/slide" Target="slides/slide2.xml"/><Relationship Id="rId2" Type="http://schemas.openxmlformats.org/officeDocument/2006/relationships/slide" Target="slides/slide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28" Type="http://schemas.openxmlformats.org/officeDocument/2006/relationships/viewProps" Target="viewProps.xml"/><Relationship Id="rId4" Type="http://schemas.openxmlformats.org/officeDocument/2006/relationships/slide" Target="slides/slide3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 dirty="0"/>
              <a:t>ISO &amp; GeoDCAT-AP </a:t>
            </a:r>
            <a:r>
              <a:rPr lang="en-US" sz="5600" dirty="0" smtClean="0"/>
              <a:t>metadata</a:t>
            </a:r>
            <a:br>
              <a:rPr lang="en-US" sz="5600" dirty="0" smtClean="0"/>
            </a:br>
            <a:r>
              <a:rPr lang="en-US" sz="5600" dirty="0" smtClean="0"/>
              <a:t>implementation </a:t>
            </a:r>
            <a:r>
              <a:rPr lang="en-US" sz="5600" dirty="0"/>
              <a:t>pilot</a:t>
            </a:r>
            <a:endParaRPr sz="5600" dirty="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 dirty="0"/>
              <a:t>European Commission </a:t>
            </a:r>
            <a:r>
              <a:rPr lang="en-US" sz="2400" b="1" dirty="0" smtClean="0"/>
              <a:t>SEMIC Group (DG DIGIT) </a:t>
            </a:r>
            <a:r>
              <a:rPr lang="en-US" sz="2400" b="1" dirty="0"/>
              <a:t>and DG JRC,   Publications Office of the European Union </a:t>
            </a:r>
          </a:p>
          <a:p>
            <a:pPr>
              <a:buSzPts val="2300"/>
            </a:pPr>
            <a:r>
              <a:rPr lang="en-US" sz="2400" b="1" dirty="0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 dirty="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6356010"/>
            <a:ext cx="5677095" cy="465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 dirty="0" smtClean="0"/>
              <a:t>3rd </a:t>
            </a:r>
            <a:r>
              <a:rPr lang="en-GB" dirty="0"/>
              <a:t>Meeting – </a:t>
            </a:r>
            <a:r>
              <a:rPr lang="en-GB" dirty="0" smtClean="0"/>
              <a:t>January 23, 2025</a:t>
            </a:r>
            <a:endParaRPr lang="en-GB" dirty="0"/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 dirty="0"/>
          </a:p>
        </p:txBody>
      </p:sp>
      <p:sp>
        <p:nvSpPr>
          <p:cNvPr id="5" name="Google Shape;122;p1"/>
          <p:cNvSpPr txBox="1">
            <a:spLocks/>
          </p:cNvSpPr>
          <p:nvPr/>
        </p:nvSpPr>
        <p:spPr>
          <a:xfrm>
            <a:off x="5679265" y="5877789"/>
            <a:ext cx="5677095" cy="501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/>
            <a:r>
              <a:rPr lang="en-US" dirty="0">
                <a:solidFill>
                  <a:schemeClr val="bg1"/>
                </a:solidFill>
              </a:rPr>
              <a:t>Joint Research Centre (JRC)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 smtClean="0">
                <a:solidFill>
                  <a:srgbClr val="0070C0"/>
                </a:solidFill>
              </a:rPr>
              <a:t>Pilot results summary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>
                <a:solidFill>
                  <a:schemeClr val="tx1"/>
                </a:solidFill>
              </a:rPr>
              <a:t>Revised and provide </a:t>
            </a:r>
            <a:r>
              <a:rPr lang="en-US" dirty="0">
                <a:solidFill>
                  <a:srgbClr val="0070C0"/>
                </a:solidFill>
              </a:rPr>
              <a:t>comments to </a:t>
            </a:r>
            <a:r>
              <a:rPr lang="en-US" dirty="0" smtClean="0">
                <a:solidFill>
                  <a:srgbClr val="0070C0"/>
                </a:solidFill>
              </a:rPr>
              <a:t>the GeoDCAT-AP </a:t>
            </a:r>
            <a:r>
              <a:rPr lang="en-US" dirty="0">
                <a:solidFill>
                  <a:srgbClr val="0070C0"/>
                </a:solidFill>
              </a:rPr>
              <a:t>3</a:t>
            </a:r>
            <a:r>
              <a:rPr lang="en-US" dirty="0">
                <a:solidFill>
                  <a:schemeClr val="tx1"/>
                </a:solidFill>
              </a:rPr>
              <a:t> specification (July – Sep. 2024).</a:t>
            </a: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GB" dirty="0" smtClean="0">
                <a:solidFill>
                  <a:srgbClr val="0070C0"/>
                </a:solidFill>
              </a:rPr>
              <a:t>Managing of the pilot</a:t>
            </a:r>
            <a:r>
              <a:rPr lang="en-GB" dirty="0" smtClean="0">
                <a:solidFill>
                  <a:schemeClr val="tx1"/>
                </a:solidFill>
              </a:rPr>
              <a:t>, leading the meetings, engage with participants…</a:t>
            </a:r>
            <a:endParaRPr lang="en-GB" dirty="0" smtClean="0">
              <a:solidFill>
                <a:schemeClr val="tx1"/>
              </a:solidFill>
            </a:endParaRPr>
          </a:p>
          <a:p>
            <a:pPr>
              <a:spcBef>
                <a:spcPts val="1800"/>
              </a:spcBef>
              <a:spcAft>
                <a:spcPts val="1800"/>
              </a:spcAft>
            </a:pPr>
            <a:r>
              <a:rPr lang="en-US" dirty="0" smtClean="0">
                <a:solidFill>
                  <a:srgbClr val="0070C0"/>
                </a:solidFill>
              </a:rPr>
              <a:t>Pushed for</a:t>
            </a:r>
            <a:r>
              <a:rPr lang="en-US" dirty="0" smtClean="0">
                <a:solidFill>
                  <a:schemeClr val="tx1"/>
                </a:solidFill>
              </a:rPr>
              <a:t> the preparation, clarification and potential endorsement of the </a:t>
            </a:r>
            <a:r>
              <a:rPr lang="en-US" dirty="0" smtClean="0">
                <a:solidFill>
                  <a:srgbClr val="0070C0"/>
                </a:solidFill>
              </a:rPr>
              <a:t>candidate good practice on High-value datasets tagging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GB" sz="2800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Issues identified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rgbClr val="0070C0"/>
                </a:solidFill>
              </a:rPr>
              <a:t>Pending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Working in the </a:t>
            </a:r>
            <a:r>
              <a:rPr lang="en-US" dirty="0" smtClean="0">
                <a:solidFill>
                  <a:srgbClr val="0070C0"/>
                </a:solidFill>
              </a:rPr>
              <a:t>selection of metadata records </a:t>
            </a:r>
            <a:r>
              <a:rPr lang="en-US" dirty="0" smtClean="0">
                <a:solidFill>
                  <a:schemeClr val="tx1"/>
                </a:solidFill>
              </a:rPr>
              <a:t>to be tested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INSPIRE compliant metadata from the </a:t>
            </a:r>
            <a:r>
              <a:rPr lang="en-US" dirty="0" smtClean="0">
                <a:solidFill>
                  <a:srgbClr val="0070C0"/>
                </a:solidFill>
              </a:rPr>
              <a:t>INSPIRE Monitoring 2024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dirty="0" smtClean="0">
                <a:solidFill>
                  <a:srgbClr val="FF0000"/>
                </a:solidFill>
              </a:rPr>
              <a:t>ongoing task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Selection of metadata records: 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from Member States non participating in the pilot.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Related t different thematic domains.</a:t>
            </a:r>
            <a:endParaRPr lang="en-US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Issues will be published on GitHub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 smtClean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endParaRPr 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0267462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 smtClean="0">
                <a:solidFill>
                  <a:srgbClr val="0070C0"/>
                </a:solidFill>
              </a:rPr>
              <a:t>Conclusions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b="1" dirty="0" smtClean="0">
                <a:solidFill>
                  <a:schemeClr val="tx1"/>
                </a:solidFill>
              </a:rPr>
              <a:t>Not yet ready.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Need to </a:t>
            </a:r>
            <a:r>
              <a:rPr lang="en-US" dirty="0">
                <a:solidFill>
                  <a:srgbClr val="0070C0"/>
                </a:solidFill>
              </a:rPr>
              <a:t>push participants to publish their initial </a:t>
            </a:r>
            <a:r>
              <a:rPr lang="en-US" dirty="0" smtClean="0">
                <a:solidFill>
                  <a:srgbClr val="0070C0"/>
                </a:solidFill>
              </a:rPr>
              <a:t>findings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on GitHub – Pre-requirement for further analyses and reporting to SEMIC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rgbClr val="0070C0"/>
                </a:solidFill>
              </a:rPr>
              <a:t>Further working meetings and discussions expected</a:t>
            </a:r>
            <a:r>
              <a:rPr lang="en-US" dirty="0" smtClean="0">
                <a:solidFill>
                  <a:schemeClr val="tx1"/>
                </a:solidFill>
              </a:rPr>
              <a:t> to provide an </a:t>
            </a:r>
            <a:r>
              <a:rPr lang="en-US" dirty="0" smtClean="0">
                <a:solidFill>
                  <a:srgbClr val="0070C0"/>
                </a:solidFill>
              </a:rPr>
              <a:t>integrated / common vision</a:t>
            </a:r>
            <a:r>
              <a:rPr lang="en-US" dirty="0" smtClean="0">
                <a:solidFill>
                  <a:schemeClr val="tx1"/>
                </a:solidFill>
              </a:rPr>
              <a:t>, evaluation of issues and quality of the transformation.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 smtClean="0">
                <a:solidFill>
                  <a:schemeClr val="tx1"/>
                </a:solidFill>
              </a:rPr>
              <a:t>An </a:t>
            </a:r>
            <a:r>
              <a:rPr lang="en-US" dirty="0" smtClean="0">
                <a:solidFill>
                  <a:srgbClr val="0070C0"/>
                </a:solidFill>
              </a:rPr>
              <a:t>updated timeline</a:t>
            </a:r>
            <a:r>
              <a:rPr lang="en-US" dirty="0" smtClean="0">
                <a:solidFill>
                  <a:schemeClr val="tx1"/>
                </a:solidFill>
              </a:rPr>
              <a:t> is </a:t>
            </a:r>
            <a:r>
              <a:rPr lang="en-US" dirty="0" smtClean="0">
                <a:solidFill>
                  <a:srgbClr val="0070C0"/>
                </a:solidFill>
              </a:rPr>
              <a:t>proposed</a:t>
            </a:r>
            <a:r>
              <a:rPr lang="en-US" dirty="0" smtClean="0">
                <a:solidFill>
                  <a:schemeClr val="tx1"/>
                </a:solidFill>
              </a:rPr>
              <a:t> (to be discussed today).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 dirty="0"/>
              <a:t>Pilot </a:t>
            </a:r>
            <a:r>
              <a:rPr lang="en-GB" b="1" dirty="0" smtClean="0"/>
              <a:t>progress </a:t>
            </a:r>
            <a:r>
              <a:rPr lang="en-GB" sz="3600" b="1" dirty="0" smtClean="0"/>
              <a:t/>
            </a:r>
            <a:br>
              <a:rPr lang="en-GB" sz="3600" b="1" dirty="0" smtClean="0"/>
            </a:br>
            <a:r>
              <a:rPr lang="en-GB" sz="3600" b="1" dirty="0">
                <a:solidFill>
                  <a:srgbClr val="00B0F0"/>
                </a:solidFill>
              </a:rPr>
              <a:t>Joint Research Centre (JRC)</a:t>
            </a:r>
            <a:endParaRPr lang="en-GB" sz="3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3577</TotalTime>
  <Words>230</Words>
  <Application>Microsoft Office PowerPoint</Application>
  <PresentationFormat>Widescreen</PresentationFormat>
  <Paragraphs>25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ISO &amp; GeoDCAT-AP metadata implementation pilot</vt:lpstr>
      <vt:lpstr>Pilot progress  Joint Research Centre (JRC)</vt:lpstr>
      <vt:lpstr>Pilot progress  Joint Research Centre (JRC)</vt:lpstr>
      <vt:lpstr>Pilot progress  Joint Research Centre (JRC)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ESCRIU Jordi (JRC-ISPRA)</cp:lastModifiedBy>
  <cp:revision>232</cp:revision>
  <dcterms:created xsi:type="dcterms:W3CDTF">2019-08-09T12:06:42Z</dcterms:created>
  <dcterms:modified xsi:type="dcterms:W3CDTF">2025-01-23T09:11:58Z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0x0101008CF1E423E1053143A72AC4DF303AC6F5</vt:lpwstr>
  </property>
</Properties>
</file>