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0"/>
  </p:notesMasterIdLst>
  <p:sldIdLst>
    <p:sldId id="256" r:id="rId5"/>
    <p:sldId id="284" r:id="rId6"/>
    <p:sldId id="285" r:id="rId7"/>
    <p:sldId id="287" r:id="rId8"/>
    <p:sldId id="286" r:id="rId9"/>
  </p:sldIdLst>
  <p:sldSz cx="12192000" cy="6858000"/>
  <p:notesSz cx="67945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26" userDrawn="1">
          <p15:clr>
            <a:srgbClr val="A4A3A4"/>
          </p15:clr>
        </p15:guide>
        <p15:guide id="2" pos="529" userDrawn="1">
          <p15:clr>
            <a:srgbClr val="A4A3A4"/>
          </p15:clr>
        </p15:guide>
        <p15:guide id="3" orient="horz" pos="3777">
          <p15:clr>
            <a:srgbClr val="A4A3A4"/>
          </p15:clr>
        </p15:guide>
        <p15:guide id="4" pos="3839">
          <p15:clr>
            <a:srgbClr val="A4A3A4"/>
          </p15:clr>
        </p15:guide>
        <p15:guide id="5" orient="horz" pos="2162">
          <p15:clr>
            <a:srgbClr val="A4A3A4"/>
          </p15:clr>
        </p15:guide>
        <p15:guide id="6" pos="3835">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6" roundtripDataSignature="AMtx7mjZfmPaAZDOGffchqPWS8+vvHla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EA2"/>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E0C6F-4F49-46C1-BB87-A424DE1CDB1F}" v="93" dt="2025-01-22T14:58:35.7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39" autoAdjust="0"/>
    <p:restoredTop sz="94660"/>
  </p:normalViewPr>
  <p:slideViewPr>
    <p:cSldViewPr snapToGrid="0">
      <p:cViewPr varScale="1">
        <p:scale>
          <a:sx n="72" d="100"/>
          <a:sy n="72" d="100"/>
        </p:scale>
        <p:origin x="78" y="606"/>
      </p:cViewPr>
      <p:guideLst>
        <p:guide orient="horz" pos="1026"/>
        <p:guide pos="529"/>
        <p:guide orient="horz" pos="3777"/>
        <p:guide pos="3839"/>
        <p:guide orient="horz" pos="2162"/>
        <p:guide pos="383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26" Type="http://customschemas.google.com/relationships/presentationmetadata" Target="metadata"/><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32" Type="http://schemas.microsoft.com/office/2015/10/relationships/revisionInfo" Target="revisionInfo.xml"/><Relationship Id="rId5" Type="http://schemas.openxmlformats.org/officeDocument/2006/relationships/slide" Target="slides/slide1.xml"/><Relationship Id="rId28" Type="http://schemas.openxmlformats.org/officeDocument/2006/relationships/viewProps" Target="viewProps.xml"/><Relationship Id="rId10" Type="http://schemas.openxmlformats.org/officeDocument/2006/relationships/notesMaster" Target="notesMasters/notesMaster1.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els Hoffmann" userId="0ef125aa-2597-4b83-b795-5f57a45be606" providerId="ADAL" clId="{40FA9305-2281-464B-8142-9ADFB6C3467B}"/>
    <pc:docChg chg="undo custSel addSld modSld">
      <pc:chgData name="Niels Hoffmann" userId="0ef125aa-2597-4b83-b795-5f57a45be606" providerId="ADAL" clId="{40FA9305-2281-464B-8142-9ADFB6C3467B}" dt="2025-01-15T14:57:11.493" v="529" actId="1076"/>
      <pc:docMkLst>
        <pc:docMk/>
      </pc:docMkLst>
      <pc:sldChg chg="modSp mod">
        <pc:chgData name="Niels Hoffmann" userId="0ef125aa-2597-4b83-b795-5f57a45be606" providerId="ADAL" clId="{40FA9305-2281-464B-8142-9ADFB6C3467B}" dt="2025-01-15T13:21:36.765" v="19" actId="20577"/>
        <pc:sldMkLst>
          <pc:docMk/>
          <pc:sldMk cId="0" sldId="256"/>
        </pc:sldMkLst>
        <pc:spChg chg="mod">
          <ac:chgData name="Niels Hoffmann" userId="0ef125aa-2597-4b83-b795-5f57a45be606" providerId="ADAL" clId="{40FA9305-2281-464B-8142-9ADFB6C3467B}" dt="2025-01-15T13:21:36.765" v="19" actId="20577"/>
          <ac:spMkLst>
            <pc:docMk/>
            <pc:sldMk cId="0" sldId="256"/>
            <ac:spMk id="5" creationId="{00000000-0000-0000-0000-000000000000}"/>
          </ac:spMkLst>
        </pc:spChg>
      </pc:sldChg>
      <pc:sldChg chg="addSp modSp mod">
        <pc:chgData name="Niels Hoffmann" userId="0ef125aa-2597-4b83-b795-5f57a45be606" providerId="ADAL" clId="{40FA9305-2281-464B-8142-9ADFB6C3467B}" dt="2025-01-15T14:57:11.493" v="529" actId="1076"/>
        <pc:sldMkLst>
          <pc:docMk/>
          <pc:sldMk cId="4051915537" sldId="284"/>
        </pc:sldMkLst>
        <pc:spChg chg="mod">
          <ac:chgData name="Niels Hoffmann" userId="0ef125aa-2597-4b83-b795-5f57a45be606" providerId="ADAL" clId="{40FA9305-2281-464B-8142-9ADFB6C3467B}" dt="2025-01-15T14:56:46.722" v="528" actId="14100"/>
          <ac:spMkLst>
            <pc:docMk/>
            <pc:sldMk cId="4051915537" sldId="284"/>
            <ac:spMk id="2" creationId="{00000000-0000-0000-0000-000000000000}"/>
          </ac:spMkLst>
        </pc:spChg>
        <pc:picChg chg="add mod">
          <ac:chgData name="Niels Hoffmann" userId="0ef125aa-2597-4b83-b795-5f57a45be606" providerId="ADAL" clId="{40FA9305-2281-464B-8142-9ADFB6C3467B}" dt="2025-01-15T14:57:11.493" v="529" actId="1076"/>
          <ac:picMkLst>
            <pc:docMk/>
            <pc:sldMk cId="4051915537" sldId="284"/>
            <ac:picMk id="5" creationId="{DE177A26-DEBA-4A16-4F3C-B1D9DAAFF192}"/>
          </ac:picMkLst>
        </pc:picChg>
      </pc:sldChg>
      <pc:sldChg chg="modSp mod">
        <pc:chgData name="Niels Hoffmann" userId="0ef125aa-2597-4b83-b795-5f57a45be606" providerId="ADAL" clId="{40FA9305-2281-464B-8142-9ADFB6C3467B}" dt="2025-01-15T14:45:36.161" v="419" actId="20577"/>
        <pc:sldMkLst>
          <pc:docMk/>
          <pc:sldMk cId="141093305" sldId="285"/>
        </pc:sldMkLst>
        <pc:spChg chg="mod">
          <ac:chgData name="Niels Hoffmann" userId="0ef125aa-2597-4b83-b795-5f57a45be606" providerId="ADAL" clId="{40FA9305-2281-464B-8142-9ADFB6C3467B}" dt="2025-01-15T14:45:36.161" v="419" actId="20577"/>
          <ac:spMkLst>
            <pc:docMk/>
            <pc:sldMk cId="141093305" sldId="285"/>
            <ac:spMk id="2" creationId="{00000000-0000-0000-0000-000000000000}"/>
          </ac:spMkLst>
        </pc:spChg>
      </pc:sldChg>
      <pc:sldChg chg="modSp add mod">
        <pc:chgData name="Niels Hoffmann" userId="0ef125aa-2597-4b83-b795-5f57a45be606" providerId="ADAL" clId="{40FA9305-2281-464B-8142-9ADFB6C3467B}" dt="2025-01-15T13:50:32.523" v="417" actId="404"/>
        <pc:sldMkLst>
          <pc:docMk/>
          <pc:sldMk cId="1337922395" sldId="287"/>
        </pc:sldMkLst>
        <pc:spChg chg="mod">
          <ac:chgData name="Niels Hoffmann" userId="0ef125aa-2597-4b83-b795-5f57a45be606" providerId="ADAL" clId="{40FA9305-2281-464B-8142-9ADFB6C3467B}" dt="2025-01-15T13:50:06.242" v="409" actId="403"/>
          <ac:spMkLst>
            <pc:docMk/>
            <pc:sldMk cId="1337922395" sldId="287"/>
            <ac:spMk id="2" creationId="{851D7E1E-0B40-CBD7-C470-718AF04C1EBE}"/>
          </ac:spMkLst>
        </pc:spChg>
        <pc:spChg chg="mod">
          <ac:chgData name="Niels Hoffmann" userId="0ef125aa-2597-4b83-b795-5f57a45be606" providerId="ADAL" clId="{40FA9305-2281-464B-8142-9ADFB6C3467B}" dt="2025-01-15T13:50:32.523" v="417" actId="404"/>
          <ac:spMkLst>
            <pc:docMk/>
            <pc:sldMk cId="1337922395" sldId="287"/>
            <ac:spMk id="3" creationId="{A4D1305F-BB11-A3CC-37BE-7C46EDAD10FB}"/>
          </ac:spMkLst>
        </pc:spChg>
      </pc:sldChg>
    </pc:docChg>
  </pc:docChgLst>
  <pc:docChgLst>
    <pc:chgData name="Ine de Visser" userId="ecb297ee-5957-4fb0-ba72-043cc91c63d4" providerId="ADAL" clId="{522E0C6F-4F49-46C1-BB87-A424DE1CDB1F}"/>
    <pc:docChg chg="undo custSel modSld">
      <pc:chgData name="Ine de Visser" userId="ecb297ee-5957-4fb0-ba72-043cc91c63d4" providerId="ADAL" clId="{522E0C6F-4F49-46C1-BB87-A424DE1CDB1F}" dt="2025-01-22T15:14:46.034" v="852" actId="20577"/>
      <pc:docMkLst>
        <pc:docMk/>
      </pc:docMkLst>
      <pc:sldChg chg="addSp modSp mod">
        <pc:chgData name="Ine de Visser" userId="ecb297ee-5957-4fb0-ba72-043cc91c63d4" providerId="ADAL" clId="{522E0C6F-4F49-46C1-BB87-A424DE1CDB1F}" dt="2025-01-15T15:01:47.327" v="86" actId="20577"/>
        <pc:sldMkLst>
          <pc:docMk/>
          <pc:sldMk cId="4051915537" sldId="284"/>
        </pc:sldMkLst>
        <pc:spChg chg="mod">
          <ac:chgData name="Ine de Visser" userId="ecb297ee-5957-4fb0-ba72-043cc91c63d4" providerId="ADAL" clId="{522E0C6F-4F49-46C1-BB87-A424DE1CDB1F}" dt="2025-01-15T14:59:19.020" v="77" actId="20577"/>
          <ac:spMkLst>
            <pc:docMk/>
            <pc:sldMk cId="4051915537" sldId="284"/>
            <ac:spMk id="2" creationId="{00000000-0000-0000-0000-000000000000}"/>
          </ac:spMkLst>
        </pc:spChg>
        <pc:spChg chg="mod">
          <ac:chgData name="Ine de Visser" userId="ecb297ee-5957-4fb0-ba72-043cc91c63d4" providerId="ADAL" clId="{522E0C6F-4F49-46C1-BB87-A424DE1CDB1F}" dt="2025-01-15T13:28:37.899" v="12" actId="20577"/>
          <ac:spMkLst>
            <pc:docMk/>
            <pc:sldMk cId="4051915537" sldId="284"/>
            <ac:spMk id="3" creationId="{00000000-0000-0000-0000-000000000000}"/>
          </ac:spMkLst>
        </pc:spChg>
        <pc:spChg chg="add mod">
          <ac:chgData name="Ine de Visser" userId="ecb297ee-5957-4fb0-ba72-043cc91c63d4" providerId="ADAL" clId="{522E0C6F-4F49-46C1-BB87-A424DE1CDB1F}" dt="2025-01-15T15:01:47.327" v="86" actId="20577"/>
          <ac:spMkLst>
            <pc:docMk/>
            <pc:sldMk cId="4051915537" sldId="284"/>
            <ac:spMk id="4" creationId="{F279C0F2-AC33-A3D9-B08F-41D8A0201B6B}"/>
          </ac:spMkLst>
        </pc:spChg>
        <pc:picChg chg="mod">
          <ac:chgData name="Ine de Visser" userId="ecb297ee-5957-4fb0-ba72-043cc91c63d4" providerId="ADAL" clId="{522E0C6F-4F49-46C1-BB87-A424DE1CDB1F}" dt="2025-01-15T14:58:23.976" v="50" actId="1076"/>
          <ac:picMkLst>
            <pc:docMk/>
            <pc:sldMk cId="4051915537" sldId="284"/>
            <ac:picMk id="5" creationId="{DE177A26-DEBA-4A16-4F3C-B1D9DAAFF192}"/>
          </ac:picMkLst>
        </pc:picChg>
      </pc:sldChg>
      <pc:sldChg chg="modSp mod">
        <pc:chgData name="Ine de Visser" userId="ecb297ee-5957-4fb0-ba72-043cc91c63d4" providerId="ADAL" clId="{522E0C6F-4F49-46C1-BB87-A424DE1CDB1F}" dt="2025-01-22T15:11:37.757" v="817" actId="255"/>
        <pc:sldMkLst>
          <pc:docMk/>
          <pc:sldMk cId="141093305" sldId="285"/>
        </pc:sldMkLst>
        <pc:spChg chg="mod">
          <ac:chgData name="Ine de Visser" userId="ecb297ee-5957-4fb0-ba72-043cc91c63d4" providerId="ADAL" clId="{522E0C6F-4F49-46C1-BB87-A424DE1CDB1F}" dt="2025-01-22T15:11:37.757" v="817" actId="255"/>
          <ac:spMkLst>
            <pc:docMk/>
            <pc:sldMk cId="141093305" sldId="285"/>
            <ac:spMk id="2" creationId="{00000000-0000-0000-0000-000000000000}"/>
          </ac:spMkLst>
        </pc:spChg>
        <pc:spChg chg="mod">
          <ac:chgData name="Ine de Visser" userId="ecb297ee-5957-4fb0-ba72-043cc91c63d4" providerId="ADAL" clId="{522E0C6F-4F49-46C1-BB87-A424DE1CDB1F}" dt="2025-01-15T13:31:52.162" v="20" actId="20577"/>
          <ac:spMkLst>
            <pc:docMk/>
            <pc:sldMk cId="141093305" sldId="285"/>
            <ac:spMk id="3" creationId="{00000000-0000-0000-0000-000000000000}"/>
          </ac:spMkLst>
        </pc:spChg>
      </pc:sldChg>
      <pc:sldChg chg="modSp mod">
        <pc:chgData name="Ine de Visser" userId="ecb297ee-5957-4fb0-ba72-043cc91c63d4" providerId="ADAL" clId="{522E0C6F-4F49-46C1-BB87-A424DE1CDB1F}" dt="2025-01-22T15:14:46.034" v="852" actId="20577"/>
        <pc:sldMkLst>
          <pc:docMk/>
          <pc:sldMk cId="820454432" sldId="286"/>
        </pc:sldMkLst>
        <pc:spChg chg="mod">
          <ac:chgData name="Ine de Visser" userId="ecb297ee-5957-4fb0-ba72-043cc91c63d4" providerId="ADAL" clId="{522E0C6F-4F49-46C1-BB87-A424DE1CDB1F}" dt="2025-01-22T15:14:46.034" v="852" actId="20577"/>
          <ac:spMkLst>
            <pc:docMk/>
            <pc:sldMk cId="820454432" sldId="286"/>
            <ac:spMk id="2" creationId="{00000000-0000-0000-0000-000000000000}"/>
          </ac:spMkLst>
        </pc:spChg>
        <pc:spChg chg="mod">
          <ac:chgData name="Ine de Visser" userId="ecb297ee-5957-4fb0-ba72-043cc91c63d4" providerId="ADAL" clId="{522E0C6F-4F49-46C1-BB87-A424DE1CDB1F}" dt="2025-01-15T13:28:46.974" v="14" actId="20577"/>
          <ac:spMkLst>
            <pc:docMk/>
            <pc:sldMk cId="820454432" sldId="286"/>
            <ac:spMk id="3" creationId="{00000000-0000-0000-0000-000000000000}"/>
          </ac:spMkLst>
        </pc:spChg>
      </pc:sldChg>
      <pc:sldChg chg="modSp mod">
        <pc:chgData name="Ine de Visser" userId="ecb297ee-5957-4fb0-ba72-043cc91c63d4" providerId="ADAL" clId="{522E0C6F-4F49-46C1-BB87-A424DE1CDB1F}" dt="2025-01-22T15:12:43.155" v="826" actId="255"/>
        <pc:sldMkLst>
          <pc:docMk/>
          <pc:sldMk cId="1337922395" sldId="287"/>
        </pc:sldMkLst>
        <pc:spChg chg="mod">
          <ac:chgData name="Ine de Visser" userId="ecb297ee-5957-4fb0-ba72-043cc91c63d4" providerId="ADAL" clId="{522E0C6F-4F49-46C1-BB87-A424DE1CDB1F}" dt="2025-01-22T15:12:43.155" v="826" actId="255"/>
          <ac:spMkLst>
            <pc:docMk/>
            <pc:sldMk cId="1337922395" sldId="287"/>
            <ac:spMk id="2" creationId="{851D7E1E-0B40-CBD7-C470-718AF04C1E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4283" cy="4970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8645" y="0"/>
            <a:ext cx="2944283" cy="49702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5450" y="1238250"/>
            <a:ext cx="5943600"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67262"/>
            <a:ext cx="5435600" cy="39004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08981"/>
            <a:ext cx="2944283" cy="49701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8645" y="9408981"/>
            <a:ext cx="2944283" cy="497019"/>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79450" y="4767262"/>
            <a:ext cx="5435600" cy="390048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425450" y="1238250"/>
            <a:ext cx="5943600" cy="33432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2"/>
        <p:cNvGrpSpPr/>
        <p:nvPr/>
      </p:nvGrpSpPr>
      <p:grpSpPr>
        <a:xfrm>
          <a:off x="0" y="0"/>
          <a:ext cx="0" cy="0"/>
          <a:chOff x="0" y="0"/>
          <a:chExt cx="0" cy="0"/>
        </a:xfrm>
      </p:grpSpPr>
      <p:sp>
        <p:nvSpPr>
          <p:cNvPr id="13" name="Google Shape;13;p8"/>
          <p:cNvSpPr/>
          <p:nvPr/>
        </p:nvSpPr>
        <p:spPr>
          <a:xfrm>
            <a:off x="0" y="1073101"/>
            <a:ext cx="12192000" cy="5784900"/>
          </a:xfrm>
          <a:prstGeom prst="rect">
            <a:avLst/>
          </a:prstGeom>
          <a:gradFill>
            <a:gsLst>
              <a:gs pos="0">
                <a:srgbClr val="0D6CB4"/>
              </a:gs>
              <a:gs pos="47000">
                <a:srgbClr val="0D6CB4"/>
              </a:gs>
              <a:gs pos="77000">
                <a:srgbClr val="227DC1"/>
              </a:gs>
              <a:gs pos="100000">
                <a:schemeClr val="accent2"/>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4"/>
              </a:solidFill>
              <a:latin typeface="Arial"/>
              <a:ea typeface="Arial"/>
              <a:cs typeface="Arial"/>
              <a:sym typeface="Arial"/>
            </a:endParaRPr>
          </a:p>
        </p:txBody>
      </p:sp>
      <p:sp>
        <p:nvSpPr>
          <p:cNvPr id="14" name="Google Shape;14;p8"/>
          <p:cNvSpPr txBox="1">
            <a:spLocks noGrp="1"/>
          </p:cNvSpPr>
          <p:nvPr>
            <p:ph type="ctrTitle"/>
          </p:nvPr>
        </p:nvSpPr>
        <p:spPr>
          <a:xfrm>
            <a:off x="1071349" y="1992572"/>
            <a:ext cx="10290265" cy="214952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5" name="Google Shape;15;p8"/>
          <p:cNvCxnSpPr/>
          <p:nvPr/>
        </p:nvCxnSpPr>
        <p:spPr>
          <a:xfrm>
            <a:off x="838200" y="1978925"/>
            <a:ext cx="0" cy="4879075"/>
          </a:xfrm>
          <a:prstGeom prst="straightConnector1">
            <a:avLst/>
          </a:prstGeom>
          <a:noFill/>
          <a:ln w="28575" cap="flat" cmpd="sng">
            <a:solidFill>
              <a:schemeClr val="accent5"/>
            </a:solidFill>
            <a:prstDash val="solid"/>
            <a:miter lim="800000"/>
            <a:headEnd type="none" w="sm" len="sm"/>
            <a:tailEnd type="none" w="sm" len="sm"/>
          </a:ln>
        </p:spPr>
      </p:cxnSp>
      <p:sp>
        <p:nvSpPr>
          <p:cNvPr id="16" name="Google Shape;16;p8"/>
          <p:cNvSpPr txBox="1">
            <a:spLocks noGrp="1"/>
          </p:cNvSpPr>
          <p:nvPr>
            <p:ph type="subTitle" idx="1"/>
          </p:nvPr>
        </p:nvSpPr>
        <p:spPr>
          <a:xfrm>
            <a:off x="1071350" y="4418049"/>
            <a:ext cx="10290265" cy="89775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800"/>
              <a:buFont typeface="Arial"/>
              <a:buNone/>
              <a:defRPr sz="2800" b="0" i="0" u="none" strike="noStrike" cap="none">
                <a:solidFill>
                  <a:schemeClr val="accent5"/>
                </a:solidFill>
                <a:latin typeface="Arial"/>
                <a:ea typeface="Arial"/>
                <a:cs typeface="Arial"/>
                <a:sym typeface="Arial"/>
              </a:defRPr>
            </a:lvl1pPr>
            <a:lvl2pPr marR="0" lvl="1" algn="ctr" rtl="0">
              <a:lnSpc>
                <a:spcPct val="100000"/>
              </a:lnSpc>
              <a:spcBef>
                <a:spcPts val="180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1800"/>
              </a:spcBef>
              <a:spcAft>
                <a:spcPts val="0"/>
              </a:spcAft>
              <a:buClr>
                <a:srgbClr val="2B91C5"/>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18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7" name="Google Shape;17;p8"/>
          <p:cNvSpPr txBox="1">
            <a:spLocks noGrp="1"/>
          </p:cNvSpPr>
          <p:nvPr>
            <p:ph type="body" idx="2"/>
          </p:nvPr>
        </p:nvSpPr>
        <p:spPr>
          <a:xfrm>
            <a:off x="6094413" y="5391726"/>
            <a:ext cx="5267202" cy="87745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rgbClr val="2B91C5"/>
              </a:buClr>
              <a:buSzPts val="2200"/>
              <a:buFont typeface="Arial"/>
              <a:buNone/>
              <a:defRPr sz="2200" b="0" i="1" u="none" strike="noStrike" cap="none">
                <a:solidFill>
                  <a:schemeClr val="lt1"/>
                </a:solidFill>
                <a:latin typeface="Arial"/>
                <a:ea typeface="Arial"/>
                <a:cs typeface="Arial"/>
                <a:sym typeface="Arial"/>
              </a:defRPr>
            </a:lvl1pPr>
            <a:lvl2pPr marL="914400" marR="0" lvl="1" indent="-355600" algn="l" rtl="0">
              <a:lnSpc>
                <a:spcPct val="100000"/>
              </a:lnSpc>
              <a:spcBef>
                <a:spcPts val="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 name="Google Shape;18;p8" descr="Footer.jpg"/>
          <p:cNvPicPr preferRelativeResize="0"/>
          <p:nvPr/>
        </p:nvPicPr>
        <p:blipFill rotWithShape="1">
          <a:blip r:embed="rId2">
            <a:alphaModFix/>
          </a:blip>
          <a:srcRect/>
          <a:stretch/>
        </p:blipFill>
        <p:spPr>
          <a:xfrm>
            <a:off x="5747221" y="6390001"/>
            <a:ext cx="697559" cy="467999"/>
          </a:xfrm>
          <a:prstGeom prst="rect">
            <a:avLst/>
          </a:prstGeom>
          <a:noFill/>
          <a:ln>
            <a:noFill/>
          </a:ln>
        </p:spPr>
      </p:pic>
      <p:pic>
        <p:nvPicPr>
          <p:cNvPr id="19" name="Google Shape;19;p8" descr="EC-JRC-logo_vertical_EN_pos_transparent-background.png"/>
          <p:cNvPicPr preferRelativeResize="0"/>
          <p:nvPr/>
        </p:nvPicPr>
        <p:blipFill rotWithShape="1">
          <a:blip r:embed="rId3">
            <a:alphaModFix/>
          </a:blip>
          <a:srcRect l="3733" t="5039" r="4158" b="4382"/>
          <a:stretch/>
        </p:blipFill>
        <p:spPr>
          <a:xfrm>
            <a:off x="5373779" y="264907"/>
            <a:ext cx="1674947" cy="1152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76"/>
        <p:cNvGrpSpPr/>
        <p:nvPr/>
      </p:nvGrpSpPr>
      <p:grpSpPr>
        <a:xfrm>
          <a:off x="0" y="0"/>
          <a:ext cx="0" cy="0"/>
          <a:chOff x="0" y="0"/>
          <a:chExt cx="0" cy="0"/>
        </a:xfrm>
      </p:grpSpPr>
      <p:sp>
        <p:nvSpPr>
          <p:cNvPr id="77" name="Google Shape;77;p20"/>
          <p:cNvSpPr>
            <a:spLocks noGrp="1"/>
          </p:cNvSpPr>
          <p:nvPr>
            <p:ph type="pic" idx="2"/>
          </p:nvPr>
        </p:nvSpPr>
        <p:spPr>
          <a:xfrm>
            <a:off x="-59635" y="-59635"/>
            <a:ext cx="6155635" cy="6983896"/>
          </a:xfrm>
          <a:prstGeom prst="rect">
            <a:avLst/>
          </a:prstGeom>
          <a:solidFill>
            <a:schemeClr val="lt2"/>
          </a:solidFill>
          <a:ln w="28575" cap="flat" cmpd="sng">
            <a:solidFill>
              <a:schemeClr val="accent5"/>
            </a:solidFill>
            <a:prstDash val="solid"/>
            <a:round/>
            <a:headEnd type="none" w="sm" len="sm"/>
            <a:tailEnd type="none" w="sm" len="sm"/>
          </a:ln>
        </p:spPr>
      </p:sp>
      <p:sp>
        <p:nvSpPr>
          <p:cNvPr id="78" name="Google Shape;78;p20"/>
          <p:cNvSpPr/>
          <p:nvPr/>
        </p:nvSpPr>
        <p:spPr>
          <a:xfrm>
            <a:off x="3214048" y="1992573"/>
            <a:ext cx="8550322" cy="361665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9" name="Google Shape;79;p20"/>
          <p:cNvPicPr preferRelativeResize="0"/>
          <p:nvPr/>
        </p:nvPicPr>
        <p:blipFill rotWithShape="1">
          <a:blip r:embed="rId2">
            <a:alphaModFix/>
          </a:blip>
          <a:srcRect/>
          <a:stretch/>
        </p:blipFill>
        <p:spPr>
          <a:xfrm>
            <a:off x="11127615" y="743802"/>
            <a:ext cx="544923" cy="544923"/>
          </a:xfrm>
          <a:prstGeom prst="rect">
            <a:avLst/>
          </a:prstGeom>
          <a:noFill/>
          <a:ln>
            <a:noFill/>
          </a:ln>
        </p:spPr>
      </p:pic>
      <p:sp>
        <p:nvSpPr>
          <p:cNvPr id="80" name="Google Shape;80;p20"/>
          <p:cNvSpPr txBox="1">
            <a:spLocks noGrp="1"/>
          </p:cNvSpPr>
          <p:nvPr>
            <p:ph type="body" idx="1"/>
          </p:nvPr>
        </p:nvSpPr>
        <p:spPr>
          <a:xfrm>
            <a:off x="3214048" y="1992572"/>
            <a:ext cx="8010798" cy="3616657"/>
          </a:xfrm>
          <a:prstGeom prst="rect">
            <a:avLst/>
          </a:prstGeom>
          <a:solidFill>
            <a:schemeClr val="lt1"/>
          </a:solidFill>
          <a:ln>
            <a:noFill/>
          </a:ln>
        </p:spPr>
        <p:txBody>
          <a:bodyPr spcFirstLastPara="1" wrap="square" lIns="360000" tIns="360000" rIns="360000" bIns="360000" anchor="ctr" anchorCtr="0">
            <a:noAutofit/>
          </a:bodyPr>
          <a:lstStyle>
            <a:lvl1pPr marL="457200" marR="0" lvl="0" indent="-228600" algn="l" rtl="0">
              <a:lnSpc>
                <a:spcPct val="100000"/>
              </a:lnSpc>
              <a:spcBef>
                <a:spcPts val="0"/>
              </a:spcBef>
              <a:spcAft>
                <a:spcPts val="0"/>
              </a:spcAft>
              <a:buClr>
                <a:srgbClr val="2B91C5"/>
              </a:buClr>
              <a:buSzPts val="2400"/>
              <a:buFont typeface="Arial"/>
              <a:buNone/>
              <a:defRPr sz="2400" b="0" i="1" u="none" strike="noStrike" cap="none">
                <a:solidFill>
                  <a:schemeClr val="dk2"/>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and Content (half page)">
  <p:cSld name="Picture and Content (half page)">
    <p:spTree>
      <p:nvGrpSpPr>
        <p:cNvPr id="1" name="Shape 81"/>
        <p:cNvGrpSpPr/>
        <p:nvPr/>
      </p:nvGrpSpPr>
      <p:grpSpPr>
        <a:xfrm>
          <a:off x="0" y="0"/>
          <a:ext cx="0" cy="0"/>
          <a:chOff x="0" y="0"/>
          <a:chExt cx="0" cy="0"/>
        </a:xfrm>
      </p:grpSpPr>
      <p:sp>
        <p:nvSpPr>
          <p:cNvPr id="82" name="Google Shape;82;p21"/>
          <p:cNvSpPr txBox="1">
            <a:spLocks noGrp="1"/>
          </p:cNvSpPr>
          <p:nvPr>
            <p:ph type="body" idx="1"/>
          </p:nvPr>
        </p:nvSpPr>
        <p:spPr>
          <a:xfrm>
            <a:off x="6662614" y="1825625"/>
            <a:ext cx="4583519"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3" name="Google Shape;83;p21"/>
          <p:cNvSpPr txBox="1">
            <a:spLocks noGrp="1"/>
          </p:cNvSpPr>
          <p:nvPr>
            <p:ph type="sldNum" idx="12"/>
          </p:nvPr>
        </p:nvSpPr>
        <p:spPr>
          <a:xfrm>
            <a:off x="838200" y="6131286"/>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ES"/>
              <a:t>‹nr.›</a:t>
            </a:fld>
            <a:endParaRPr/>
          </a:p>
        </p:txBody>
      </p:sp>
      <p:sp>
        <p:nvSpPr>
          <p:cNvPr id="84" name="Google Shape;84;p21"/>
          <p:cNvSpPr txBox="1">
            <a:spLocks noGrp="1"/>
          </p:cNvSpPr>
          <p:nvPr>
            <p:ph type="title"/>
          </p:nvPr>
        </p:nvSpPr>
        <p:spPr>
          <a:xfrm>
            <a:off x="6662614" y="586765"/>
            <a:ext cx="4581771"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21"/>
          <p:cNvSpPr>
            <a:spLocks noGrp="1"/>
          </p:cNvSpPr>
          <p:nvPr>
            <p:ph type="pic" idx="2"/>
          </p:nvPr>
        </p:nvSpPr>
        <p:spPr>
          <a:xfrm>
            <a:off x="-46383" y="-46383"/>
            <a:ext cx="6142383" cy="6964017"/>
          </a:xfrm>
          <a:prstGeom prst="rect">
            <a:avLst/>
          </a:prstGeom>
          <a:solidFill>
            <a:schemeClr val="lt2"/>
          </a:solidFill>
          <a:ln w="28575" cap="flat" cmpd="sng">
            <a:solidFill>
              <a:schemeClr val="accent5"/>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orizontal Picture and Content">
  <p:cSld name="Horizontal Picture and Content">
    <p:spTree>
      <p:nvGrpSpPr>
        <p:cNvPr id="1" name="Shape 86"/>
        <p:cNvGrpSpPr/>
        <p:nvPr/>
      </p:nvGrpSpPr>
      <p:grpSpPr>
        <a:xfrm>
          <a:off x="0" y="0"/>
          <a:ext cx="0" cy="0"/>
          <a:chOff x="0" y="0"/>
          <a:chExt cx="0" cy="0"/>
        </a:xfrm>
      </p:grpSpPr>
      <p:sp>
        <p:nvSpPr>
          <p:cNvPr id="87" name="Google Shape;87;p22"/>
          <p:cNvSpPr>
            <a:spLocks noGrp="1"/>
          </p:cNvSpPr>
          <p:nvPr>
            <p:ph type="pic" idx="2"/>
          </p:nvPr>
        </p:nvSpPr>
        <p:spPr>
          <a:xfrm>
            <a:off x="-63280" y="-62165"/>
            <a:ext cx="12318560" cy="3468939"/>
          </a:xfrm>
          <a:prstGeom prst="rect">
            <a:avLst/>
          </a:prstGeom>
          <a:solidFill>
            <a:schemeClr val="lt2"/>
          </a:solidFill>
          <a:ln w="28575" cap="flat" cmpd="sng">
            <a:solidFill>
              <a:schemeClr val="accent5"/>
            </a:solidFill>
            <a:prstDash val="solid"/>
            <a:round/>
            <a:headEnd type="none" w="sm" len="sm"/>
            <a:tailEnd type="none" w="sm" len="sm"/>
          </a:ln>
        </p:spPr>
      </p:sp>
      <p:sp>
        <p:nvSpPr>
          <p:cNvPr id="88" name="Google Shape;88;p22"/>
          <p:cNvSpPr txBox="1">
            <a:spLocks noGrp="1"/>
          </p:cNvSpPr>
          <p:nvPr>
            <p:ph type="title"/>
          </p:nvPr>
        </p:nvSpPr>
        <p:spPr>
          <a:xfrm>
            <a:off x="957385" y="2818576"/>
            <a:ext cx="10287000" cy="628377"/>
          </a:xfrm>
          <a:prstGeom prst="rect">
            <a:avLst/>
          </a:prstGeom>
          <a:solidFill>
            <a:schemeClr val="lt1"/>
          </a:solidFill>
          <a:ln>
            <a:noFill/>
          </a:ln>
        </p:spPr>
        <p:txBody>
          <a:bodyPr spcFirstLastPara="1" wrap="square" lIns="91425" tIns="45700" rIns="91425" bIns="45700" anchor="t" anchorCtr="0">
            <a:sp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22"/>
          <p:cNvSpPr txBox="1">
            <a:spLocks noGrp="1"/>
          </p:cNvSpPr>
          <p:nvPr>
            <p:ph type="body" idx="1"/>
          </p:nvPr>
        </p:nvSpPr>
        <p:spPr>
          <a:xfrm>
            <a:off x="957385" y="3630613"/>
            <a:ext cx="10287000" cy="2365375"/>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images">
  <p:cSld name="3 images">
    <p:spTree>
      <p:nvGrpSpPr>
        <p:cNvPr id="1" name="Shape 90"/>
        <p:cNvGrpSpPr/>
        <p:nvPr/>
      </p:nvGrpSpPr>
      <p:grpSpPr>
        <a:xfrm>
          <a:off x="0" y="0"/>
          <a:ext cx="0" cy="0"/>
          <a:chOff x="0" y="0"/>
          <a:chExt cx="0" cy="0"/>
        </a:xfrm>
      </p:grpSpPr>
      <p:sp>
        <p:nvSpPr>
          <p:cNvPr id="91" name="Google Shape;91;p23"/>
          <p:cNvSpPr>
            <a:spLocks noGrp="1"/>
          </p:cNvSpPr>
          <p:nvPr>
            <p:ph type="pic" idx="2"/>
          </p:nvPr>
        </p:nvSpPr>
        <p:spPr>
          <a:xfrm>
            <a:off x="840157" y="2284667"/>
            <a:ext cx="3347997" cy="2090737"/>
          </a:xfrm>
          <a:prstGeom prst="rect">
            <a:avLst/>
          </a:prstGeom>
          <a:solidFill>
            <a:schemeClr val="lt2"/>
          </a:solidFill>
          <a:ln>
            <a:noFill/>
          </a:ln>
        </p:spPr>
      </p:sp>
      <p:sp>
        <p:nvSpPr>
          <p:cNvPr id="92" name="Google Shape;92;p23"/>
          <p:cNvSpPr>
            <a:spLocks noGrp="1"/>
          </p:cNvSpPr>
          <p:nvPr>
            <p:ph type="pic" idx="3"/>
          </p:nvPr>
        </p:nvSpPr>
        <p:spPr>
          <a:xfrm>
            <a:off x="7940525" y="2284668"/>
            <a:ext cx="3419998" cy="2090737"/>
          </a:xfrm>
          <a:prstGeom prst="rect">
            <a:avLst/>
          </a:prstGeom>
          <a:solidFill>
            <a:schemeClr val="lt2"/>
          </a:solidFill>
          <a:ln>
            <a:noFill/>
          </a:ln>
        </p:spPr>
      </p:sp>
      <p:sp>
        <p:nvSpPr>
          <p:cNvPr id="93" name="Google Shape;93;p23"/>
          <p:cNvSpPr>
            <a:spLocks noGrp="1"/>
          </p:cNvSpPr>
          <p:nvPr>
            <p:ph type="pic" idx="4"/>
          </p:nvPr>
        </p:nvSpPr>
        <p:spPr>
          <a:xfrm>
            <a:off x="4390340" y="2284667"/>
            <a:ext cx="3347998" cy="2090737"/>
          </a:xfrm>
          <a:prstGeom prst="rect">
            <a:avLst/>
          </a:prstGeom>
          <a:solidFill>
            <a:schemeClr val="lt2"/>
          </a:solidFill>
          <a:ln>
            <a:noFill/>
          </a:ln>
        </p:spPr>
      </p:sp>
      <p:sp>
        <p:nvSpPr>
          <p:cNvPr id="94" name="Google Shape;94;p23"/>
          <p:cNvSpPr txBox="1">
            <a:spLocks noGrp="1"/>
          </p:cNvSpPr>
          <p:nvPr>
            <p:ph type="body" idx="1"/>
          </p:nvPr>
        </p:nvSpPr>
        <p:spPr>
          <a:xfrm>
            <a:off x="1179376" y="4038684"/>
            <a:ext cx="2669558" cy="1524235"/>
          </a:xfrm>
          <a:prstGeom prst="rect">
            <a:avLst/>
          </a:prstGeom>
          <a:solidFill>
            <a:schemeClr val="lt1"/>
          </a:solidFill>
          <a:ln>
            <a:noFill/>
          </a:ln>
        </p:spPr>
        <p:txBody>
          <a:bodyPr spcFirstLastPara="1" wrap="square" lIns="91425" tIns="90000" rIns="91425" bIns="45700" anchor="t" anchorCtr="0">
            <a:noAutofit/>
          </a:bodyPr>
          <a:lstStyle>
            <a:lvl1pPr marL="457200" marR="0" lvl="0" indent="-228600" algn="ct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5"/>
          </p:nvPr>
        </p:nvSpPr>
        <p:spPr>
          <a:xfrm>
            <a:off x="4729560" y="4041944"/>
            <a:ext cx="2669558" cy="1524235"/>
          </a:xfrm>
          <a:prstGeom prst="rect">
            <a:avLst/>
          </a:prstGeom>
          <a:solidFill>
            <a:schemeClr val="lt1"/>
          </a:solidFill>
          <a:ln>
            <a:noFill/>
          </a:ln>
        </p:spPr>
        <p:txBody>
          <a:bodyPr spcFirstLastPara="1" wrap="square" lIns="91425" tIns="90000" rIns="91425" bIns="45700" anchor="t" anchorCtr="0">
            <a:noAutofit/>
          </a:bodyPr>
          <a:lstStyle>
            <a:lvl1pPr marL="457200" marR="0" lvl="0" indent="-228600" algn="ct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6" name="Google Shape;96;p23"/>
          <p:cNvSpPr txBox="1">
            <a:spLocks noGrp="1"/>
          </p:cNvSpPr>
          <p:nvPr>
            <p:ph type="body" idx="6"/>
          </p:nvPr>
        </p:nvSpPr>
        <p:spPr>
          <a:xfrm>
            <a:off x="8315745" y="4037437"/>
            <a:ext cx="2669558" cy="1524235"/>
          </a:xfrm>
          <a:prstGeom prst="rect">
            <a:avLst/>
          </a:prstGeom>
          <a:solidFill>
            <a:schemeClr val="lt1"/>
          </a:solidFill>
          <a:ln>
            <a:noFill/>
          </a:ln>
        </p:spPr>
        <p:txBody>
          <a:bodyPr spcFirstLastPara="1" wrap="square" lIns="91425" tIns="90000" rIns="91425" bIns="45700" anchor="t" anchorCtr="0">
            <a:noAutofit/>
          </a:bodyPr>
          <a:lstStyle>
            <a:lvl1pPr marL="457200" marR="0" lvl="0" indent="-228600" algn="ct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7" name="Google Shape;97;p23"/>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98" name="Google Shape;98;p23"/>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images">
  <p:cSld name="4 images">
    <p:spTree>
      <p:nvGrpSpPr>
        <p:cNvPr id="1" name="Shape 99"/>
        <p:cNvGrpSpPr/>
        <p:nvPr/>
      </p:nvGrpSpPr>
      <p:grpSpPr>
        <a:xfrm>
          <a:off x="0" y="0"/>
          <a:ext cx="0" cy="0"/>
          <a:chOff x="0" y="0"/>
          <a:chExt cx="0" cy="0"/>
        </a:xfrm>
      </p:grpSpPr>
      <p:sp>
        <p:nvSpPr>
          <p:cNvPr id="100" name="Google Shape;100;p24"/>
          <p:cNvSpPr>
            <a:spLocks noGrp="1"/>
          </p:cNvSpPr>
          <p:nvPr>
            <p:ph type="pic" idx="2"/>
          </p:nvPr>
        </p:nvSpPr>
        <p:spPr>
          <a:xfrm>
            <a:off x="3489177" y="2159957"/>
            <a:ext cx="2518900" cy="1728000"/>
          </a:xfrm>
          <a:prstGeom prst="rect">
            <a:avLst/>
          </a:prstGeom>
          <a:solidFill>
            <a:schemeClr val="lt2"/>
          </a:solidFill>
          <a:ln>
            <a:noFill/>
          </a:ln>
        </p:spPr>
      </p:sp>
      <p:sp>
        <p:nvSpPr>
          <p:cNvPr id="101" name="Google Shape;101;p24"/>
          <p:cNvSpPr>
            <a:spLocks noGrp="1"/>
          </p:cNvSpPr>
          <p:nvPr>
            <p:ph type="pic" idx="3"/>
          </p:nvPr>
        </p:nvSpPr>
        <p:spPr>
          <a:xfrm>
            <a:off x="3489175" y="4076343"/>
            <a:ext cx="2520000" cy="1728000"/>
          </a:xfrm>
          <a:prstGeom prst="rect">
            <a:avLst/>
          </a:prstGeom>
          <a:solidFill>
            <a:schemeClr val="lt2"/>
          </a:solidFill>
          <a:ln>
            <a:noFill/>
          </a:ln>
        </p:spPr>
      </p:sp>
      <p:sp>
        <p:nvSpPr>
          <p:cNvPr id="102" name="Google Shape;102;p24"/>
          <p:cNvSpPr>
            <a:spLocks noGrp="1"/>
          </p:cNvSpPr>
          <p:nvPr>
            <p:ph type="pic" idx="4"/>
          </p:nvPr>
        </p:nvSpPr>
        <p:spPr>
          <a:xfrm>
            <a:off x="6197546" y="2159956"/>
            <a:ext cx="2520000" cy="1728000"/>
          </a:xfrm>
          <a:prstGeom prst="rect">
            <a:avLst/>
          </a:prstGeom>
          <a:solidFill>
            <a:schemeClr val="lt2"/>
          </a:solidFill>
          <a:ln>
            <a:noFill/>
          </a:ln>
        </p:spPr>
      </p:sp>
      <p:sp>
        <p:nvSpPr>
          <p:cNvPr id="103" name="Google Shape;103;p24"/>
          <p:cNvSpPr txBox="1">
            <a:spLocks noGrp="1"/>
          </p:cNvSpPr>
          <p:nvPr>
            <p:ph type="body" idx="1"/>
          </p:nvPr>
        </p:nvSpPr>
        <p:spPr>
          <a:xfrm>
            <a:off x="8887605" y="4076342"/>
            <a:ext cx="2483779" cy="1728000"/>
          </a:xfrm>
          <a:prstGeom prst="rect">
            <a:avLst/>
          </a:prstGeom>
          <a:noFill/>
          <a:ln>
            <a:noFill/>
          </a:ln>
        </p:spPr>
        <p:txBody>
          <a:bodyPr spcFirstLastPara="1" wrap="square" lIns="91425" tIns="90000" rIns="91425" bIns="45700" anchor="t" anchorCtr="0">
            <a:noAutofit/>
          </a:bodyPr>
          <a:lstStyle>
            <a:lvl1pPr marL="457200" marR="0" lvl="0" indent="-228600" algn="l"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Google Shape;104;p24"/>
          <p:cNvSpPr txBox="1">
            <a:spLocks noGrp="1"/>
          </p:cNvSpPr>
          <p:nvPr>
            <p:ph type="body" idx="5"/>
          </p:nvPr>
        </p:nvSpPr>
        <p:spPr>
          <a:xfrm>
            <a:off x="957385" y="2159957"/>
            <a:ext cx="2334846" cy="1728000"/>
          </a:xfrm>
          <a:prstGeom prst="rect">
            <a:avLst/>
          </a:prstGeom>
          <a:noFill/>
          <a:ln>
            <a:noFill/>
          </a:ln>
        </p:spPr>
        <p:txBody>
          <a:bodyPr spcFirstLastPara="1" wrap="square" lIns="91425" tIns="90000" rIns="91425" bIns="45700" anchor="t" anchorCtr="0">
            <a:noAutofit/>
          </a:bodyPr>
          <a:lstStyle>
            <a:lvl1pPr marL="457200" marR="0" lvl="0" indent="-228600" algn="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5" name="Google Shape;105;p24"/>
          <p:cNvSpPr>
            <a:spLocks noGrp="1"/>
          </p:cNvSpPr>
          <p:nvPr>
            <p:ph type="pic" idx="6"/>
          </p:nvPr>
        </p:nvSpPr>
        <p:spPr>
          <a:xfrm>
            <a:off x="6197548" y="4076342"/>
            <a:ext cx="2520000" cy="1728000"/>
          </a:xfrm>
          <a:prstGeom prst="rect">
            <a:avLst/>
          </a:prstGeom>
          <a:solidFill>
            <a:schemeClr val="lt2"/>
          </a:solidFill>
          <a:ln>
            <a:noFill/>
          </a:ln>
        </p:spPr>
      </p:sp>
      <p:sp>
        <p:nvSpPr>
          <p:cNvPr id="106" name="Google Shape;106;p24"/>
          <p:cNvSpPr txBox="1">
            <a:spLocks noGrp="1"/>
          </p:cNvSpPr>
          <p:nvPr>
            <p:ph type="body" idx="7"/>
          </p:nvPr>
        </p:nvSpPr>
        <p:spPr>
          <a:xfrm>
            <a:off x="957385" y="4076343"/>
            <a:ext cx="2334846" cy="1728000"/>
          </a:xfrm>
          <a:prstGeom prst="rect">
            <a:avLst/>
          </a:prstGeom>
          <a:noFill/>
          <a:ln>
            <a:noFill/>
          </a:ln>
        </p:spPr>
        <p:txBody>
          <a:bodyPr spcFirstLastPara="1" wrap="square" lIns="91425" tIns="90000" rIns="91425" bIns="45700" anchor="t" anchorCtr="0">
            <a:noAutofit/>
          </a:bodyPr>
          <a:lstStyle>
            <a:lvl1pPr marL="457200" marR="0" lvl="0" indent="-228600" algn="r"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7" name="Google Shape;107;p24"/>
          <p:cNvSpPr txBox="1">
            <a:spLocks noGrp="1"/>
          </p:cNvSpPr>
          <p:nvPr>
            <p:ph type="body" idx="8"/>
          </p:nvPr>
        </p:nvSpPr>
        <p:spPr>
          <a:xfrm>
            <a:off x="8919308" y="2159956"/>
            <a:ext cx="2452077" cy="1728000"/>
          </a:xfrm>
          <a:prstGeom prst="rect">
            <a:avLst/>
          </a:prstGeom>
          <a:noFill/>
          <a:ln>
            <a:noFill/>
          </a:ln>
        </p:spPr>
        <p:txBody>
          <a:bodyPr spcFirstLastPara="1" wrap="square" lIns="91425" tIns="90000" rIns="91425" bIns="45700" anchor="t" anchorCtr="0">
            <a:noAutofit/>
          </a:bodyPr>
          <a:lstStyle>
            <a:lvl1pPr marL="457200" marR="0" lvl="0" indent="-228600" algn="l" rtl="0">
              <a:lnSpc>
                <a:spcPct val="100000"/>
              </a:lnSpc>
              <a:spcBef>
                <a:spcPts val="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8" name="Google Shape;108;p24"/>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109" name="Google Shape;109;p24"/>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st slide (option 2)">
  <p:cSld name="Last slide (option 2)">
    <p:spTree>
      <p:nvGrpSpPr>
        <p:cNvPr id="1" name="Shape 111"/>
        <p:cNvGrpSpPr/>
        <p:nvPr/>
      </p:nvGrpSpPr>
      <p:grpSpPr>
        <a:xfrm>
          <a:off x="0" y="0"/>
          <a:ext cx="0" cy="0"/>
          <a:chOff x="0" y="0"/>
          <a:chExt cx="0" cy="0"/>
        </a:xfrm>
      </p:grpSpPr>
      <p:sp>
        <p:nvSpPr>
          <p:cNvPr id="112" name="Google Shape;112;p26"/>
          <p:cNvSpPr/>
          <p:nvPr/>
        </p:nvSpPr>
        <p:spPr>
          <a:xfrm>
            <a:off x="0" y="0"/>
            <a:ext cx="12192000" cy="3432175"/>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13" name="Google Shape;113;p26"/>
          <p:cNvCxnSpPr/>
          <p:nvPr/>
        </p:nvCxnSpPr>
        <p:spPr>
          <a:xfrm>
            <a:off x="838200" y="0"/>
            <a:ext cx="0" cy="2362711"/>
          </a:xfrm>
          <a:prstGeom prst="straightConnector1">
            <a:avLst/>
          </a:prstGeom>
          <a:noFill/>
          <a:ln w="28575" cap="flat" cmpd="sng">
            <a:solidFill>
              <a:srgbClr val="2174B0"/>
            </a:solidFill>
            <a:prstDash val="solid"/>
            <a:miter lim="800000"/>
            <a:headEnd type="none" w="sm" len="sm"/>
            <a:tailEnd type="none" w="sm" len="sm"/>
          </a:ln>
        </p:spPr>
      </p:cxnSp>
      <p:sp>
        <p:nvSpPr>
          <p:cNvPr id="114" name="Google Shape;114;p26"/>
          <p:cNvSpPr txBox="1">
            <a:spLocks noGrp="1"/>
          </p:cNvSpPr>
          <p:nvPr>
            <p:ph type="ctrTitle"/>
          </p:nvPr>
        </p:nvSpPr>
        <p:spPr>
          <a:xfrm>
            <a:off x="1077013" y="1122363"/>
            <a:ext cx="10020968" cy="1240348"/>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2174B0"/>
              </a:buClr>
              <a:buSzPts val="6000"/>
              <a:buFont typeface="Arial"/>
              <a:buNone/>
              <a:defRPr sz="6000" b="0" i="0" u="none" strike="noStrike" cap="none">
                <a:solidFill>
                  <a:srgbClr val="2174B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Google Shape;115;p26"/>
          <p:cNvSpPr txBox="1">
            <a:spLocks noGrp="1"/>
          </p:cNvSpPr>
          <p:nvPr>
            <p:ph type="subTitle" idx="1"/>
          </p:nvPr>
        </p:nvSpPr>
        <p:spPr>
          <a:xfrm>
            <a:off x="1084385" y="3855676"/>
            <a:ext cx="10003692" cy="192529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1400"/>
              <a:buFont typeface="Arial"/>
              <a:buNone/>
              <a:defRPr sz="1400" b="0" i="0" u="none" strike="noStrike" cap="none">
                <a:solidFill>
                  <a:srgbClr val="7F7F7F"/>
                </a:solidFill>
                <a:latin typeface="Arial"/>
                <a:ea typeface="Arial"/>
                <a:cs typeface="Arial"/>
                <a:sym typeface="Arial"/>
              </a:defRPr>
            </a:lvl1pPr>
            <a:lvl2pPr marR="0" lvl="1" algn="ctr" rtl="0">
              <a:lnSpc>
                <a:spcPct val="100000"/>
              </a:lnSpc>
              <a:spcBef>
                <a:spcPts val="180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1800"/>
              </a:spcBef>
              <a:spcAft>
                <a:spcPts val="0"/>
              </a:spcAft>
              <a:buClr>
                <a:srgbClr val="2B91C5"/>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18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9"/>
          <p:cNvSpPr txBox="1">
            <a:spLocks noGrp="1"/>
          </p:cNvSpPr>
          <p:nvPr>
            <p:ph type="body" idx="1"/>
          </p:nvPr>
        </p:nvSpPr>
        <p:spPr>
          <a:xfrm>
            <a:off x="967154" y="1825624"/>
            <a:ext cx="10267462"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22" name="Google Shape;22;p9"/>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23" name="Google Shape;23;p9"/>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ctr"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hapter cover (option 1)" type="title">
  <p:cSld name="TITLE">
    <p:spTree>
      <p:nvGrpSpPr>
        <p:cNvPr id="1" name="Shape 29"/>
        <p:cNvGrpSpPr/>
        <p:nvPr/>
      </p:nvGrpSpPr>
      <p:grpSpPr>
        <a:xfrm>
          <a:off x="0" y="0"/>
          <a:ext cx="0" cy="0"/>
          <a:chOff x="0" y="0"/>
          <a:chExt cx="0" cy="0"/>
        </a:xfrm>
      </p:grpSpPr>
      <p:sp>
        <p:nvSpPr>
          <p:cNvPr id="30" name="Google Shape;30;p11"/>
          <p:cNvSpPr/>
          <p:nvPr/>
        </p:nvSpPr>
        <p:spPr>
          <a:xfrm>
            <a:off x="0" y="1"/>
            <a:ext cx="12192000" cy="6858000"/>
          </a:xfrm>
          <a:prstGeom prst="rect">
            <a:avLst/>
          </a:prstGeom>
          <a:gradFill>
            <a:gsLst>
              <a:gs pos="0">
                <a:srgbClr val="0D6CB4"/>
              </a:gs>
              <a:gs pos="47000">
                <a:srgbClr val="0D6CB4"/>
              </a:gs>
              <a:gs pos="77000">
                <a:srgbClr val="227DC1"/>
              </a:gs>
              <a:gs pos="100000">
                <a:schemeClr val="accent2"/>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4"/>
              </a:solidFill>
              <a:latin typeface="Arial"/>
              <a:ea typeface="Arial"/>
              <a:cs typeface="Arial"/>
              <a:sym typeface="Arial"/>
            </a:endParaRPr>
          </a:p>
        </p:txBody>
      </p:sp>
      <p:sp>
        <p:nvSpPr>
          <p:cNvPr id="31" name="Google Shape;31;p11"/>
          <p:cNvSpPr txBox="1">
            <a:spLocks noGrp="1"/>
          </p:cNvSpPr>
          <p:nvPr>
            <p:ph type="ctrTitle"/>
          </p:nvPr>
        </p:nvSpPr>
        <p:spPr>
          <a:xfrm>
            <a:off x="1070189" y="1122363"/>
            <a:ext cx="10281657" cy="2387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FFD129"/>
              </a:buClr>
              <a:buSzPts val="6000"/>
              <a:buFont typeface="Arial"/>
              <a:buNone/>
              <a:defRPr sz="6000" b="0" i="0" u="none" strike="noStrike" cap="none">
                <a:solidFill>
                  <a:srgbClr val="FFD12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11"/>
          <p:cNvSpPr txBox="1">
            <a:spLocks noGrp="1"/>
          </p:cNvSpPr>
          <p:nvPr>
            <p:ph type="subTitle" idx="1"/>
          </p:nvPr>
        </p:nvSpPr>
        <p:spPr>
          <a:xfrm>
            <a:off x="1070189" y="3602038"/>
            <a:ext cx="10281657" cy="165576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B91C5"/>
              </a:buClr>
              <a:buSzPts val="2400"/>
              <a:buFont typeface="Arial"/>
              <a:buNone/>
              <a:defRPr sz="2400" b="0" i="0" u="none" strike="noStrike" cap="none">
                <a:solidFill>
                  <a:schemeClr val="lt1"/>
                </a:solidFill>
                <a:latin typeface="Arial"/>
                <a:ea typeface="Arial"/>
                <a:cs typeface="Arial"/>
                <a:sym typeface="Arial"/>
              </a:defRPr>
            </a:lvl1pPr>
            <a:lvl2pPr marR="0" lvl="1" algn="ctr" rtl="0">
              <a:lnSpc>
                <a:spcPct val="100000"/>
              </a:lnSpc>
              <a:spcBef>
                <a:spcPts val="1800"/>
              </a:spcBef>
              <a:spcAft>
                <a:spcPts val="0"/>
              </a:spcAft>
              <a:buClr>
                <a:srgbClr val="2B91C5"/>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1800"/>
              </a:spcBef>
              <a:spcAft>
                <a:spcPts val="0"/>
              </a:spcAft>
              <a:buClr>
                <a:srgbClr val="2B91C5"/>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1800"/>
              </a:spcBef>
              <a:spcAft>
                <a:spcPts val="0"/>
              </a:spcAft>
              <a:buClr>
                <a:srgbClr val="2B91C5"/>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18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33" name="Google Shape;33;p11"/>
          <p:cNvCxnSpPr/>
          <p:nvPr/>
        </p:nvCxnSpPr>
        <p:spPr>
          <a:xfrm>
            <a:off x="838200" y="0"/>
            <a:ext cx="0" cy="3478213"/>
          </a:xfrm>
          <a:prstGeom prst="straightConnector1">
            <a:avLst/>
          </a:prstGeom>
          <a:noFill/>
          <a:ln w="28575" cap="flat" cmpd="sng">
            <a:solidFill>
              <a:srgbClr val="FFD129"/>
            </a:solidFill>
            <a:prstDash val="solid"/>
            <a:miter lim="800000"/>
            <a:headEnd type="none" w="sm" len="sm"/>
            <a:tailEnd type="none" w="sm" len="sm"/>
          </a:ln>
        </p:spPr>
      </p:cxnSp>
      <p:pic>
        <p:nvPicPr>
          <p:cNvPr id="34" name="Google Shape;34;p11"/>
          <p:cNvPicPr preferRelativeResize="0"/>
          <p:nvPr/>
        </p:nvPicPr>
        <p:blipFill rotWithShape="1">
          <a:blip r:embed="rId2">
            <a:alphaModFix/>
          </a:blip>
          <a:srcRect/>
          <a:stretch/>
        </p:blipFill>
        <p:spPr>
          <a:xfrm>
            <a:off x="9945929" y="6193922"/>
            <a:ext cx="1718512" cy="45115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1"/>
        <p:cNvGrpSpPr/>
        <p:nvPr/>
      </p:nvGrpSpPr>
      <p:grpSpPr>
        <a:xfrm>
          <a:off x="0" y="0"/>
          <a:ext cx="0" cy="0"/>
          <a:chOff x="0" y="0"/>
          <a:chExt cx="0" cy="0"/>
        </a:xfrm>
      </p:grpSpPr>
      <p:sp>
        <p:nvSpPr>
          <p:cNvPr id="42" name="Google Shape;42;p13"/>
          <p:cNvSpPr txBox="1">
            <a:spLocks noGrp="1"/>
          </p:cNvSpPr>
          <p:nvPr>
            <p:ph type="body" idx="1"/>
          </p:nvPr>
        </p:nvSpPr>
        <p:spPr>
          <a:xfrm>
            <a:off x="967154" y="1825624"/>
            <a:ext cx="10267462"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43" name="Google Shape;43;p13"/>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44" name="Google Shape;44;p13"/>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and Object">
  <p:cSld name="Content and Object">
    <p:spTree>
      <p:nvGrpSpPr>
        <p:cNvPr id="1" name="Shape 49"/>
        <p:cNvGrpSpPr/>
        <p:nvPr/>
      </p:nvGrpSpPr>
      <p:grpSpPr>
        <a:xfrm>
          <a:off x="0" y="0"/>
          <a:ext cx="0" cy="0"/>
          <a:chOff x="0" y="0"/>
          <a:chExt cx="0" cy="0"/>
        </a:xfrm>
      </p:grpSpPr>
      <p:sp>
        <p:nvSpPr>
          <p:cNvPr id="50" name="Google Shape;50;p15"/>
          <p:cNvSpPr txBox="1">
            <a:spLocks noGrp="1"/>
          </p:cNvSpPr>
          <p:nvPr>
            <p:ph type="body" idx="1"/>
          </p:nvPr>
        </p:nvSpPr>
        <p:spPr>
          <a:xfrm>
            <a:off x="6232525" y="1825625"/>
            <a:ext cx="5002090" cy="41703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accent5"/>
              </a:buClr>
              <a:buSzPts val="2400"/>
              <a:buFont typeface="Arial"/>
              <a:buNone/>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51" name="Google Shape;51;p15"/>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52" name="Google Shape;52;p15"/>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5"/>
          <p:cNvSpPr txBox="1">
            <a:spLocks noGrp="1"/>
          </p:cNvSpPr>
          <p:nvPr>
            <p:ph type="body" idx="2"/>
          </p:nvPr>
        </p:nvSpPr>
        <p:spPr>
          <a:xfrm>
            <a:off x="967154" y="1825624"/>
            <a:ext cx="5004000"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 2 columns">
  <p:cSld name="Content - 2 columns">
    <p:spTree>
      <p:nvGrpSpPr>
        <p:cNvPr id="1" name="Shape 54"/>
        <p:cNvGrpSpPr/>
        <p:nvPr/>
      </p:nvGrpSpPr>
      <p:grpSpPr>
        <a:xfrm>
          <a:off x="0" y="0"/>
          <a:ext cx="0" cy="0"/>
          <a:chOff x="0" y="0"/>
          <a:chExt cx="0" cy="0"/>
        </a:xfrm>
      </p:grpSpPr>
      <p:sp>
        <p:nvSpPr>
          <p:cNvPr id="55" name="Google Shape;55;p16"/>
          <p:cNvSpPr txBox="1">
            <a:spLocks noGrp="1"/>
          </p:cNvSpPr>
          <p:nvPr>
            <p:ph type="body" idx="1"/>
          </p:nvPr>
        </p:nvSpPr>
        <p:spPr>
          <a:xfrm>
            <a:off x="6232524" y="1825624"/>
            <a:ext cx="5004000"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56" name="Google Shape;56;p16"/>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57" name="Google Shape;57;p16"/>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16"/>
          <p:cNvSpPr txBox="1">
            <a:spLocks noGrp="1"/>
          </p:cNvSpPr>
          <p:nvPr>
            <p:ph type="body" idx="2"/>
          </p:nvPr>
        </p:nvSpPr>
        <p:spPr>
          <a:xfrm>
            <a:off x="967154" y="1825624"/>
            <a:ext cx="5004000"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 3 columns">
  <p:cSld name="Content - 3 columns">
    <p:spTree>
      <p:nvGrpSpPr>
        <p:cNvPr id="1" name="Shape 59"/>
        <p:cNvGrpSpPr/>
        <p:nvPr/>
      </p:nvGrpSpPr>
      <p:grpSpPr>
        <a:xfrm>
          <a:off x="0" y="0"/>
          <a:ext cx="0" cy="0"/>
          <a:chOff x="0" y="0"/>
          <a:chExt cx="0" cy="0"/>
        </a:xfrm>
      </p:grpSpPr>
      <p:sp>
        <p:nvSpPr>
          <p:cNvPr id="60" name="Google Shape;60;p17"/>
          <p:cNvSpPr txBox="1">
            <a:spLocks noGrp="1"/>
          </p:cNvSpPr>
          <p:nvPr>
            <p:ph type="body" idx="1"/>
          </p:nvPr>
        </p:nvSpPr>
        <p:spPr>
          <a:xfrm>
            <a:off x="970722" y="1825625"/>
            <a:ext cx="3229533"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Google Shape;61;p17"/>
          <p:cNvSpPr txBox="1">
            <a:spLocks noGrp="1"/>
          </p:cNvSpPr>
          <p:nvPr>
            <p:ph type="body" idx="2"/>
          </p:nvPr>
        </p:nvSpPr>
        <p:spPr>
          <a:xfrm>
            <a:off x="4476002" y="1825624"/>
            <a:ext cx="3239996"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7"/>
          <p:cNvSpPr txBox="1">
            <a:spLocks noGrp="1"/>
          </p:cNvSpPr>
          <p:nvPr>
            <p:ph type="body" idx="3"/>
          </p:nvPr>
        </p:nvSpPr>
        <p:spPr>
          <a:xfrm>
            <a:off x="7990763" y="1825624"/>
            <a:ext cx="3239998" cy="41703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63" name="Google Shape;63;p17"/>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64" name="Google Shape;64;p17"/>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5"/>
        <p:cNvGrpSpPr/>
        <p:nvPr/>
      </p:nvGrpSpPr>
      <p:grpSpPr>
        <a:xfrm>
          <a:off x="0" y="0"/>
          <a:ext cx="0" cy="0"/>
          <a:chOff x="0" y="0"/>
          <a:chExt cx="0" cy="0"/>
        </a:xfrm>
      </p:grpSpPr>
      <p:sp>
        <p:nvSpPr>
          <p:cNvPr id="66" name="Google Shape;66;p18"/>
          <p:cNvSpPr txBox="1">
            <a:spLocks noGrp="1"/>
          </p:cNvSpPr>
          <p:nvPr>
            <p:ph type="body" idx="1"/>
          </p:nvPr>
        </p:nvSpPr>
        <p:spPr>
          <a:xfrm>
            <a:off x="970722" y="1681163"/>
            <a:ext cx="5003999"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0"/>
              </a:spcBef>
              <a:spcAft>
                <a:spcPts val="0"/>
              </a:spcAft>
              <a:buClr>
                <a:srgbClr val="2B91C5"/>
              </a:buClr>
              <a:buSzPts val="2800"/>
              <a:buFont typeface="Arial"/>
              <a:buNone/>
              <a:defRPr sz="2800" b="1" i="0" u="none" strike="noStrike" cap="none">
                <a:solidFill>
                  <a:schemeClr val="accent2"/>
                </a:solidFill>
                <a:latin typeface="Arial"/>
                <a:ea typeface="Arial"/>
                <a:cs typeface="Arial"/>
                <a:sym typeface="Arial"/>
              </a:defRPr>
            </a:lvl1pPr>
            <a:lvl2pPr marL="914400" marR="0" lvl="1" indent="-228600" algn="l" rtl="0">
              <a:lnSpc>
                <a:spcPct val="100000"/>
              </a:lnSpc>
              <a:spcBef>
                <a:spcPts val="1800"/>
              </a:spcBef>
              <a:spcAft>
                <a:spcPts val="0"/>
              </a:spcAft>
              <a:buClr>
                <a:srgbClr val="2B91C5"/>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1800"/>
              </a:spcBef>
              <a:spcAft>
                <a:spcPts val="0"/>
              </a:spcAft>
              <a:buClr>
                <a:srgbClr val="2B91C5"/>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1800"/>
              </a:spcBef>
              <a:spcAft>
                <a:spcPts val="0"/>
              </a:spcAft>
              <a:buClr>
                <a:srgbClr val="2B91C5"/>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1800"/>
              </a:spcBef>
              <a:spcAft>
                <a:spcPts val="0"/>
              </a:spcAft>
              <a:buClr>
                <a:srgbClr val="2B91C5"/>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1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7" name="Google Shape;67;p18"/>
          <p:cNvSpPr txBox="1">
            <a:spLocks noGrp="1"/>
          </p:cNvSpPr>
          <p:nvPr>
            <p:ph type="body" idx="2"/>
          </p:nvPr>
        </p:nvSpPr>
        <p:spPr>
          <a:xfrm>
            <a:off x="970722" y="2597727"/>
            <a:ext cx="5003999" cy="339826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Google Shape;68;p18"/>
          <p:cNvSpPr txBox="1">
            <a:spLocks noGrp="1"/>
          </p:cNvSpPr>
          <p:nvPr>
            <p:ph type="body" idx="3"/>
          </p:nvPr>
        </p:nvSpPr>
        <p:spPr>
          <a:xfrm>
            <a:off x="6232768" y="1681163"/>
            <a:ext cx="5003999"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0"/>
              </a:spcBef>
              <a:spcAft>
                <a:spcPts val="0"/>
              </a:spcAft>
              <a:buClr>
                <a:srgbClr val="2B91C5"/>
              </a:buClr>
              <a:buSzPts val="2800"/>
              <a:buFont typeface="Arial"/>
              <a:buNone/>
              <a:defRPr sz="2800" b="1" i="0" u="none" strike="noStrike" cap="none">
                <a:solidFill>
                  <a:schemeClr val="accent2"/>
                </a:solidFill>
                <a:latin typeface="Arial"/>
                <a:ea typeface="Arial"/>
                <a:cs typeface="Arial"/>
                <a:sym typeface="Arial"/>
              </a:defRPr>
            </a:lvl1pPr>
            <a:lvl2pPr marL="914400" marR="0" lvl="1" indent="-228600" algn="l" rtl="0">
              <a:lnSpc>
                <a:spcPct val="100000"/>
              </a:lnSpc>
              <a:spcBef>
                <a:spcPts val="1800"/>
              </a:spcBef>
              <a:spcAft>
                <a:spcPts val="0"/>
              </a:spcAft>
              <a:buClr>
                <a:srgbClr val="2B91C5"/>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1800"/>
              </a:spcBef>
              <a:spcAft>
                <a:spcPts val="0"/>
              </a:spcAft>
              <a:buClr>
                <a:srgbClr val="2B91C5"/>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1800"/>
              </a:spcBef>
              <a:spcAft>
                <a:spcPts val="0"/>
              </a:spcAft>
              <a:buClr>
                <a:srgbClr val="2B91C5"/>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1800"/>
              </a:spcBef>
              <a:spcAft>
                <a:spcPts val="0"/>
              </a:spcAft>
              <a:buClr>
                <a:srgbClr val="2B91C5"/>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1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9" name="Google Shape;69;p18"/>
          <p:cNvSpPr txBox="1">
            <a:spLocks noGrp="1"/>
          </p:cNvSpPr>
          <p:nvPr>
            <p:ph type="body" idx="4"/>
          </p:nvPr>
        </p:nvSpPr>
        <p:spPr>
          <a:xfrm>
            <a:off x="6232768" y="2597727"/>
            <a:ext cx="5003999" cy="3398261"/>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5"/>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1800"/>
              </a:spcBef>
              <a:spcAft>
                <a:spcPts val="0"/>
              </a:spcAft>
              <a:buClr>
                <a:schemeClr val="accent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accent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0" name="Google Shape;70;p18"/>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
        <p:nvSpPr>
          <p:cNvPr id="71" name="Google Shape;71;p18"/>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_photo">
  <p:cSld name="Title_photo">
    <p:spTree>
      <p:nvGrpSpPr>
        <p:cNvPr id="1" name="Shape 72"/>
        <p:cNvGrpSpPr/>
        <p:nvPr/>
      </p:nvGrpSpPr>
      <p:grpSpPr>
        <a:xfrm>
          <a:off x="0" y="0"/>
          <a:ext cx="0" cy="0"/>
          <a:chOff x="0" y="0"/>
          <a:chExt cx="0" cy="0"/>
        </a:xfrm>
      </p:grpSpPr>
      <p:sp>
        <p:nvSpPr>
          <p:cNvPr id="73" name="Google Shape;73;p19"/>
          <p:cNvSpPr>
            <a:spLocks noGrp="1"/>
          </p:cNvSpPr>
          <p:nvPr>
            <p:ph type="pic" idx="2"/>
          </p:nvPr>
        </p:nvSpPr>
        <p:spPr>
          <a:xfrm>
            <a:off x="0" y="1750540"/>
            <a:ext cx="12192000" cy="4245448"/>
          </a:xfrm>
          <a:prstGeom prst="rect">
            <a:avLst/>
          </a:prstGeom>
          <a:solidFill>
            <a:schemeClr val="lt2"/>
          </a:solidFill>
          <a:ln>
            <a:noFill/>
          </a:ln>
        </p:spPr>
      </p:sp>
      <p:sp>
        <p:nvSpPr>
          <p:cNvPr id="74" name="Google Shape;74;p19"/>
          <p:cNvSpPr txBox="1">
            <a:spLocks noGrp="1"/>
          </p:cNvSpPr>
          <p:nvPr>
            <p:ph type="title"/>
          </p:nvPr>
        </p:nvSpPr>
        <p:spPr>
          <a:xfrm>
            <a:off x="970722" y="575220"/>
            <a:ext cx="10263893" cy="782357"/>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dk2"/>
              </a:buClr>
              <a:buSzPts val="3800"/>
              <a:buFont typeface="Arial"/>
              <a:buNone/>
              <a:defRPr sz="3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75" name="Google Shape;75;p19"/>
          <p:cNvCxnSpPr/>
          <p:nvPr/>
        </p:nvCxnSpPr>
        <p:spPr>
          <a:xfrm flipH="1">
            <a:off x="838201" y="0"/>
            <a:ext cx="1" cy="1365250"/>
          </a:xfrm>
          <a:prstGeom prst="straightConnector1">
            <a:avLst/>
          </a:prstGeom>
          <a:noFill/>
          <a:ln w="28575" cap="flat" cmpd="sng">
            <a:solidFill>
              <a:schemeClr val="accent5"/>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7" descr="EC-JRC-logo_horizontal_EN_pos_transparent-background.png"/>
          <p:cNvPicPr preferRelativeResize="0"/>
          <p:nvPr/>
        </p:nvPicPr>
        <p:blipFill rotWithShape="1">
          <a:blip r:embed="rId18">
            <a:alphaModFix/>
          </a:blip>
          <a:srcRect l="6902" t="10944" r="6668" b="9112"/>
          <a:stretch/>
        </p:blipFill>
        <p:spPr>
          <a:xfrm>
            <a:off x="9945929" y="6177847"/>
            <a:ext cx="1727997" cy="467228"/>
          </a:xfrm>
          <a:prstGeom prst="rect">
            <a:avLst/>
          </a:prstGeom>
          <a:noFill/>
          <a:ln>
            <a:noFill/>
          </a:ln>
        </p:spPr>
      </p:pic>
      <p:sp>
        <p:nvSpPr>
          <p:cNvPr id="11" name="Google Shape;11;p7"/>
          <p:cNvSpPr txBox="1">
            <a:spLocks noGrp="1"/>
          </p:cNvSpPr>
          <p:nvPr>
            <p:ph type="sldNum" idx="12"/>
          </p:nvPr>
        </p:nvSpPr>
        <p:spPr>
          <a:xfrm>
            <a:off x="838200" y="6254290"/>
            <a:ext cx="28448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949494"/>
                </a:solidFill>
                <a:latin typeface="Arial"/>
                <a:ea typeface="Arial"/>
                <a:cs typeface="Arial"/>
                <a:sym typeface="Arial"/>
              </a:defRPr>
            </a:lvl1pPr>
            <a:lvl2pPr marL="0" marR="0" lvl="1" indent="0" algn="l" rtl="0">
              <a:spcBef>
                <a:spcPts val="0"/>
              </a:spcBef>
              <a:buNone/>
              <a:defRPr sz="1200" b="0" i="0" u="none" strike="noStrike" cap="none">
                <a:solidFill>
                  <a:srgbClr val="949494"/>
                </a:solidFill>
                <a:latin typeface="Arial"/>
                <a:ea typeface="Arial"/>
                <a:cs typeface="Arial"/>
                <a:sym typeface="Arial"/>
              </a:defRPr>
            </a:lvl2pPr>
            <a:lvl3pPr marL="0" marR="0" lvl="2" indent="0" algn="l" rtl="0">
              <a:spcBef>
                <a:spcPts val="0"/>
              </a:spcBef>
              <a:buNone/>
              <a:defRPr sz="1200" b="0" i="0" u="none" strike="noStrike" cap="none">
                <a:solidFill>
                  <a:srgbClr val="949494"/>
                </a:solidFill>
                <a:latin typeface="Arial"/>
                <a:ea typeface="Arial"/>
                <a:cs typeface="Arial"/>
                <a:sym typeface="Arial"/>
              </a:defRPr>
            </a:lvl3pPr>
            <a:lvl4pPr marL="0" marR="0" lvl="3" indent="0" algn="l" rtl="0">
              <a:spcBef>
                <a:spcPts val="0"/>
              </a:spcBef>
              <a:buNone/>
              <a:defRPr sz="1200" b="0" i="0" u="none" strike="noStrike" cap="none">
                <a:solidFill>
                  <a:srgbClr val="949494"/>
                </a:solidFill>
                <a:latin typeface="Arial"/>
                <a:ea typeface="Arial"/>
                <a:cs typeface="Arial"/>
                <a:sym typeface="Arial"/>
              </a:defRPr>
            </a:lvl4pPr>
            <a:lvl5pPr marL="0" marR="0" lvl="4" indent="0" algn="l" rtl="0">
              <a:spcBef>
                <a:spcPts val="0"/>
              </a:spcBef>
              <a:buNone/>
              <a:defRPr sz="1200" b="0" i="0" u="none" strike="noStrike" cap="none">
                <a:solidFill>
                  <a:srgbClr val="949494"/>
                </a:solidFill>
                <a:latin typeface="Arial"/>
                <a:ea typeface="Arial"/>
                <a:cs typeface="Arial"/>
                <a:sym typeface="Arial"/>
              </a:defRPr>
            </a:lvl5pPr>
            <a:lvl6pPr marL="0" marR="0" lvl="5" indent="0" algn="l" rtl="0">
              <a:spcBef>
                <a:spcPts val="0"/>
              </a:spcBef>
              <a:buNone/>
              <a:defRPr sz="1200" b="0" i="0" u="none" strike="noStrike" cap="none">
                <a:solidFill>
                  <a:srgbClr val="949494"/>
                </a:solidFill>
                <a:latin typeface="Arial"/>
                <a:ea typeface="Arial"/>
                <a:cs typeface="Arial"/>
                <a:sym typeface="Arial"/>
              </a:defRPr>
            </a:lvl6pPr>
            <a:lvl7pPr marL="0" marR="0" lvl="6" indent="0" algn="l" rtl="0">
              <a:spcBef>
                <a:spcPts val="0"/>
              </a:spcBef>
              <a:buNone/>
              <a:defRPr sz="1200" b="0" i="0" u="none" strike="noStrike" cap="none">
                <a:solidFill>
                  <a:srgbClr val="949494"/>
                </a:solidFill>
                <a:latin typeface="Arial"/>
                <a:ea typeface="Arial"/>
                <a:cs typeface="Arial"/>
                <a:sym typeface="Arial"/>
              </a:defRPr>
            </a:lvl7pPr>
            <a:lvl8pPr marL="0" marR="0" lvl="7" indent="0" algn="l" rtl="0">
              <a:spcBef>
                <a:spcPts val="0"/>
              </a:spcBef>
              <a:buNone/>
              <a:defRPr sz="1200" b="0" i="0" u="none" strike="noStrike" cap="none">
                <a:solidFill>
                  <a:srgbClr val="949494"/>
                </a:solidFill>
                <a:latin typeface="Arial"/>
                <a:ea typeface="Arial"/>
                <a:cs typeface="Arial"/>
                <a:sym typeface="Arial"/>
              </a:defRPr>
            </a:lvl8pPr>
            <a:lvl9pPr marL="0" marR="0" lvl="8" indent="0" algn="l" rtl="0">
              <a:spcBef>
                <a:spcPts val="0"/>
              </a:spcBef>
              <a:buNone/>
              <a:defRPr sz="1200" b="0" i="0" u="none" strike="noStrike" cap="none">
                <a:solidFill>
                  <a:srgbClr val="94949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Geonovum/ISO-2-DCAT/tree/main/geodcat_ap_3_xsl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SEMICeu/iso-19139-to-dcat-ap/issues/68" TargetMode="External"/><Relationship Id="rId3" Type="http://schemas.openxmlformats.org/officeDocument/2006/relationships/hyperlink" Target="https://github.com/SEMICeu/iso-19139-to-dcat-ap/issues/59" TargetMode="External"/><Relationship Id="rId7" Type="http://schemas.openxmlformats.org/officeDocument/2006/relationships/hyperlink" Target="https://github.com/SEMICeu/iso-19139-to-dcat-ap/issues/66" TargetMode="External"/><Relationship Id="rId2" Type="http://schemas.openxmlformats.org/officeDocument/2006/relationships/hyperlink" Target="https://github.com/SEMICeu/iso-19139-to-dcat-ap/issues/58" TargetMode="External"/><Relationship Id="rId1" Type="http://schemas.openxmlformats.org/officeDocument/2006/relationships/slideLayout" Target="../slideLayouts/slideLayout2.xml"/><Relationship Id="rId6" Type="http://schemas.openxmlformats.org/officeDocument/2006/relationships/hyperlink" Target="https://github.com/SEMICeu/iso-19139-to-dcat-ap/issues/64" TargetMode="External"/><Relationship Id="rId5" Type="http://schemas.openxmlformats.org/officeDocument/2006/relationships/hyperlink" Target="https://github.com/SEMICeu/iso-19139-to-dcat-ap/issues/63" TargetMode="External"/><Relationship Id="rId4" Type="http://schemas.openxmlformats.org/officeDocument/2006/relationships/hyperlink" Target="https://github.com/SEMICeu/iso-19139-to-dcat-ap/issues/60"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SEMICeu/GeoDCAT-AP/issues/138" TargetMode="External"/><Relationship Id="rId3" Type="http://schemas.openxmlformats.org/officeDocument/2006/relationships/hyperlink" Target="https://github.com/SEMICeu/GeoDCAT-AP/issues/142" TargetMode="External"/><Relationship Id="rId7" Type="http://schemas.openxmlformats.org/officeDocument/2006/relationships/hyperlink" Target="https://github.com/SEMICeu/GeoDCAT-AP/issues/137" TargetMode="External"/><Relationship Id="rId2" Type="http://schemas.openxmlformats.org/officeDocument/2006/relationships/hyperlink" Target="https://github.com/SEMICeu/GeoDCAT-AP/issues/141" TargetMode="External"/><Relationship Id="rId1" Type="http://schemas.openxmlformats.org/officeDocument/2006/relationships/slideLayout" Target="../slideLayouts/slideLayout2.xml"/><Relationship Id="rId6" Type="http://schemas.openxmlformats.org/officeDocument/2006/relationships/hyperlink" Target="https://github.com/SEMICeu/GeoDCAT-AP/issues/145" TargetMode="External"/><Relationship Id="rId5" Type="http://schemas.openxmlformats.org/officeDocument/2006/relationships/hyperlink" Target="https://github.com/SEMICeu/GeoDCAT-AP/issues/144" TargetMode="External"/><Relationship Id="rId10" Type="http://schemas.openxmlformats.org/officeDocument/2006/relationships/hyperlink" Target="https://github.com/SEMICeu/GeoDCAT-AP/issues/140" TargetMode="External"/><Relationship Id="rId4" Type="http://schemas.openxmlformats.org/officeDocument/2006/relationships/hyperlink" Target="https://github.com/SEMICeu/GeoDCAT-AP/issues/143" TargetMode="External"/><Relationship Id="rId9" Type="http://schemas.openxmlformats.org/officeDocument/2006/relationships/hyperlink" Target="https://github.com/SEMICeu/GeoDCAT-AP/issues/13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ctrTitle"/>
          </p:nvPr>
        </p:nvSpPr>
        <p:spPr>
          <a:xfrm>
            <a:off x="1071349" y="1992572"/>
            <a:ext cx="10290265" cy="2149523"/>
          </a:xfrm>
          <a:prstGeom prst="rect">
            <a:avLst/>
          </a:prstGeom>
          <a:noFill/>
          <a:ln>
            <a:noFill/>
          </a:ln>
        </p:spPr>
        <p:txBody>
          <a:bodyPr spcFirstLastPara="1" wrap="square" lIns="91425" tIns="45700" rIns="91425" bIns="45700" anchor="t" anchorCtr="0">
            <a:noAutofit/>
          </a:bodyPr>
          <a:lstStyle/>
          <a:p>
            <a:pPr lvl="0"/>
            <a:r>
              <a:rPr lang="en-US" sz="5600" dirty="0"/>
              <a:t>ISO &amp; GeoDCAT-AP metadata</a:t>
            </a:r>
            <a:br>
              <a:rPr lang="en-US" sz="5600" dirty="0"/>
            </a:br>
            <a:r>
              <a:rPr lang="en-US" sz="5600" dirty="0"/>
              <a:t>implementation pilot</a:t>
            </a:r>
            <a:endParaRPr sz="5600" dirty="0"/>
          </a:p>
        </p:txBody>
      </p:sp>
      <p:sp>
        <p:nvSpPr>
          <p:cNvPr id="121" name="Google Shape;121;p1"/>
          <p:cNvSpPr txBox="1">
            <a:spLocks noGrp="1"/>
          </p:cNvSpPr>
          <p:nvPr>
            <p:ph type="subTitle" idx="1"/>
          </p:nvPr>
        </p:nvSpPr>
        <p:spPr>
          <a:xfrm>
            <a:off x="1071350" y="3876692"/>
            <a:ext cx="9453393" cy="897754"/>
          </a:xfrm>
          <a:prstGeom prst="rect">
            <a:avLst/>
          </a:prstGeom>
          <a:noFill/>
          <a:ln>
            <a:noFill/>
          </a:ln>
        </p:spPr>
        <p:txBody>
          <a:bodyPr spcFirstLastPara="1" wrap="square" lIns="91425" tIns="45700" rIns="91425" bIns="45700" anchor="t" anchorCtr="0">
            <a:noAutofit/>
          </a:bodyPr>
          <a:lstStyle/>
          <a:p>
            <a:pPr>
              <a:buSzPts val="2300"/>
            </a:pPr>
            <a:r>
              <a:rPr lang="en-US" sz="2400" b="1" dirty="0"/>
              <a:t>European Commission SEMIC Group (DG DIGIT) and DG JRC,   Publications Office of the European Union </a:t>
            </a:r>
          </a:p>
          <a:p>
            <a:pPr>
              <a:buSzPts val="2300"/>
            </a:pPr>
            <a:r>
              <a:rPr lang="en-US" sz="2400" b="1" dirty="0"/>
              <a:t>&amp; Member States</a:t>
            </a:r>
          </a:p>
          <a:p>
            <a:pPr marL="0" lvl="0" indent="0" algn="l" rtl="0">
              <a:lnSpc>
                <a:spcPct val="100000"/>
              </a:lnSpc>
              <a:spcBef>
                <a:spcPts val="1800"/>
              </a:spcBef>
              <a:spcAft>
                <a:spcPts val="0"/>
              </a:spcAft>
              <a:buSzPts val="2400"/>
              <a:buNone/>
            </a:pPr>
            <a:endParaRPr sz="2400" dirty="0"/>
          </a:p>
        </p:txBody>
      </p:sp>
      <p:sp>
        <p:nvSpPr>
          <p:cNvPr id="122" name="Google Shape;122;p1"/>
          <p:cNvSpPr txBox="1">
            <a:spLocks noGrp="1"/>
          </p:cNvSpPr>
          <p:nvPr>
            <p:ph type="body" idx="2"/>
          </p:nvPr>
        </p:nvSpPr>
        <p:spPr>
          <a:xfrm>
            <a:off x="5684519" y="6356010"/>
            <a:ext cx="5677095" cy="465202"/>
          </a:xfrm>
          <a:prstGeom prst="rect">
            <a:avLst/>
          </a:prstGeom>
          <a:noFill/>
          <a:ln>
            <a:noFill/>
          </a:ln>
        </p:spPr>
        <p:txBody>
          <a:bodyPr spcFirstLastPara="1" wrap="square" lIns="91425" tIns="45700" rIns="91425" bIns="45700" anchor="t" anchorCtr="0">
            <a:noAutofit/>
          </a:bodyPr>
          <a:lstStyle/>
          <a:p>
            <a:pPr marL="0" lvl="0" indent="0"/>
            <a:r>
              <a:rPr lang="en-GB" dirty="0"/>
              <a:t>3rd Meeting – January 23, 2025</a:t>
            </a:r>
          </a:p>
          <a:p>
            <a:pPr marL="0" lvl="0" indent="0" algn="r" rtl="0">
              <a:lnSpc>
                <a:spcPct val="100000"/>
              </a:lnSpc>
              <a:spcBef>
                <a:spcPts val="800"/>
              </a:spcBef>
              <a:spcAft>
                <a:spcPts val="0"/>
              </a:spcAft>
              <a:buSzPts val="2200"/>
              <a:buFont typeface="Arial"/>
              <a:buNone/>
            </a:pPr>
            <a:endParaRPr dirty="0"/>
          </a:p>
        </p:txBody>
      </p:sp>
      <p:sp>
        <p:nvSpPr>
          <p:cNvPr id="5" name="Google Shape;122;p1"/>
          <p:cNvSpPr txBox="1">
            <a:spLocks/>
          </p:cNvSpPr>
          <p:nvPr/>
        </p:nvSpPr>
        <p:spPr>
          <a:xfrm>
            <a:off x="5679265" y="5877789"/>
            <a:ext cx="5677095" cy="501990"/>
          </a:xfrm>
          <a:prstGeom prst="rect">
            <a:avLst/>
          </a:prstGeom>
          <a:solidFill>
            <a:srgbClr val="FFFF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r" rtl="0">
              <a:lnSpc>
                <a:spcPct val="100000"/>
              </a:lnSpc>
              <a:spcBef>
                <a:spcPts val="0"/>
              </a:spcBef>
              <a:spcAft>
                <a:spcPts val="0"/>
              </a:spcAft>
              <a:buClr>
                <a:srgbClr val="2B91C5"/>
              </a:buClr>
              <a:buSzPts val="2200"/>
              <a:buFont typeface="Arial"/>
              <a:buNone/>
              <a:defRPr sz="2200" b="0" i="1" u="none" strike="noStrike" cap="none">
                <a:solidFill>
                  <a:schemeClr val="lt1"/>
                </a:solidFill>
                <a:latin typeface="Arial"/>
                <a:ea typeface="Arial"/>
                <a:cs typeface="Arial"/>
                <a:sym typeface="Arial"/>
              </a:defRPr>
            </a:lvl1pPr>
            <a:lvl2pPr marL="914400" marR="0" lvl="1" indent="-355600" algn="l" rtl="0">
              <a:lnSpc>
                <a:spcPct val="100000"/>
              </a:lnSpc>
              <a:spcBef>
                <a:spcPts val="800"/>
              </a:spcBef>
              <a:spcAft>
                <a:spcPts val="0"/>
              </a:spcAft>
              <a:buClr>
                <a:srgbClr val="2B91C5"/>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rgbClr val="2B91C5"/>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1800"/>
              </a:spcBef>
              <a:spcAft>
                <a:spcPts val="0"/>
              </a:spcAft>
              <a:buClr>
                <a:srgbClr val="2B91C5"/>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r>
              <a:rPr lang="en-US" dirty="0">
                <a:solidFill>
                  <a:srgbClr val="FF0000"/>
                </a:solidFill>
              </a:rPr>
              <a:t>Niels / Ine - NL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7154" y="1620001"/>
            <a:ext cx="6440812" cy="2514678"/>
          </a:xfrm>
          <a:noFill/>
        </p:spPr>
        <p:txBody>
          <a:bodyPr/>
          <a:lstStyle/>
          <a:p>
            <a:pPr marL="76200" indent="0">
              <a:spcBef>
                <a:spcPts val="600"/>
              </a:spcBef>
              <a:spcAft>
                <a:spcPts val="600"/>
              </a:spcAft>
              <a:buNone/>
            </a:pPr>
            <a:r>
              <a:rPr lang="en-GB" sz="2800" b="1" dirty="0">
                <a:solidFill>
                  <a:srgbClr val="0070C0"/>
                </a:solidFill>
              </a:rPr>
              <a:t>Pilot results summary</a:t>
            </a:r>
          </a:p>
          <a:p>
            <a:pPr>
              <a:spcBef>
                <a:spcPts val="600"/>
              </a:spcBef>
              <a:spcAft>
                <a:spcPts val="600"/>
              </a:spcAft>
            </a:pPr>
            <a:r>
              <a:rPr lang="en-GB" b="1" dirty="0">
                <a:solidFill>
                  <a:schemeClr val="bg1">
                    <a:lumMod val="50000"/>
                  </a:schemeClr>
                </a:solidFill>
              </a:rPr>
              <a:t>We created a structured way of testing the XSLT and </a:t>
            </a:r>
            <a:r>
              <a:rPr lang="en-GB" b="1" dirty="0" err="1">
                <a:solidFill>
                  <a:schemeClr val="bg1">
                    <a:lumMod val="50000"/>
                  </a:schemeClr>
                </a:solidFill>
              </a:rPr>
              <a:t>GeoDCAT</a:t>
            </a:r>
            <a:r>
              <a:rPr lang="en-GB" b="1" dirty="0">
                <a:solidFill>
                  <a:schemeClr val="bg1">
                    <a:lumMod val="50000"/>
                  </a:schemeClr>
                </a:solidFill>
              </a:rPr>
              <a:t>-AP profile with </a:t>
            </a:r>
            <a:r>
              <a:rPr lang="en-GB" b="1" dirty="0" err="1">
                <a:solidFill>
                  <a:schemeClr val="bg1">
                    <a:lumMod val="50000"/>
                  </a:schemeClr>
                </a:solidFill>
              </a:rPr>
              <a:t>jupyter</a:t>
            </a:r>
            <a:r>
              <a:rPr lang="en-GB" b="1" dirty="0">
                <a:solidFill>
                  <a:schemeClr val="bg1">
                    <a:lumMod val="50000"/>
                  </a:schemeClr>
                </a:solidFill>
              </a:rPr>
              <a:t> notebook: </a:t>
            </a:r>
            <a:r>
              <a:rPr lang="en-GB" sz="1600" b="1" dirty="0">
                <a:solidFill>
                  <a:schemeClr val="bg1">
                    <a:lumMod val="50000"/>
                  </a:schemeClr>
                </a:solidFill>
                <a:hlinkClick r:id="rId2"/>
              </a:rPr>
              <a:t>https://github.com/Geonovum/ISO-2-DCAT/tree/main/geodcat_ap_3_xslt</a:t>
            </a:r>
            <a:endParaRPr lang="en-GB" sz="1600" b="1" dirty="0">
              <a:solidFill>
                <a:schemeClr val="bg1">
                  <a:lumMod val="50000"/>
                </a:schemeClr>
              </a:solidFill>
            </a:endParaRPr>
          </a:p>
          <a:p>
            <a:pPr marL="76200" indent="0">
              <a:spcBef>
                <a:spcPts val="600"/>
              </a:spcBef>
              <a:spcAft>
                <a:spcPts val="600"/>
              </a:spcAft>
              <a:buNone/>
            </a:pPr>
            <a:endParaRPr lang="en-US" b="1" dirty="0">
              <a:solidFill>
                <a:schemeClr val="bg1">
                  <a:lumMod val="50000"/>
                </a:schemeClr>
              </a:solidFill>
            </a:endParaRPr>
          </a:p>
          <a:p>
            <a:pPr>
              <a:spcBef>
                <a:spcPts val="600"/>
              </a:spcBef>
              <a:spcAft>
                <a:spcPts val="600"/>
              </a:spcAft>
            </a:pPr>
            <a:endParaRPr lang="en-GB" sz="2800" dirty="0">
              <a:solidFill>
                <a:schemeClr val="bg1">
                  <a:lumMod val="50000"/>
                </a:schemeClr>
              </a:solidFill>
            </a:endParaRPr>
          </a:p>
        </p:txBody>
      </p:sp>
      <p:sp>
        <p:nvSpPr>
          <p:cNvPr id="3" name="Title 2"/>
          <p:cNvSpPr>
            <a:spLocks noGrp="1"/>
          </p:cNvSpPr>
          <p:nvPr>
            <p:ph type="title"/>
          </p:nvPr>
        </p:nvSpPr>
        <p:spPr/>
        <p:txBody>
          <a:bodyPr/>
          <a:lstStyle/>
          <a:p>
            <a:pPr algn="l"/>
            <a:r>
              <a:rPr lang="en-GB" b="1" dirty="0"/>
              <a:t>Pilot progress </a:t>
            </a:r>
            <a:br>
              <a:rPr lang="en-GB" sz="3600" b="1" dirty="0"/>
            </a:br>
            <a:r>
              <a:rPr lang="en-GB" sz="3600" b="1" dirty="0">
                <a:solidFill>
                  <a:srgbClr val="FF0000"/>
                </a:solidFill>
              </a:rPr>
              <a:t>NL</a:t>
            </a:r>
          </a:p>
        </p:txBody>
      </p:sp>
      <p:pic>
        <p:nvPicPr>
          <p:cNvPr id="5" name="Afbeelding 4">
            <a:extLst>
              <a:ext uri="{FF2B5EF4-FFF2-40B4-BE49-F238E27FC236}">
                <a16:creationId xmlns:a16="http://schemas.microsoft.com/office/drawing/2014/main" id="{DE177A26-DEBA-4A16-4F3C-B1D9DAAFF192}"/>
              </a:ext>
            </a:extLst>
          </p:cNvPr>
          <p:cNvPicPr>
            <a:picLocks noChangeAspect="1"/>
          </p:cNvPicPr>
          <p:nvPr/>
        </p:nvPicPr>
        <p:blipFill>
          <a:blip r:embed="rId3"/>
          <a:stretch>
            <a:fillRect/>
          </a:stretch>
        </p:blipFill>
        <p:spPr>
          <a:xfrm>
            <a:off x="7554686" y="183335"/>
            <a:ext cx="4549228" cy="4343400"/>
          </a:xfrm>
          <a:prstGeom prst="rect">
            <a:avLst/>
          </a:prstGeom>
        </p:spPr>
      </p:pic>
      <p:sp>
        <p:nvSpPr>
          <p:cNvPr id="4" name="Tekstvak 3">
            <a:extLst>
              <a:ext uri="{FF2B5EF4-FFF2-40B4-BE49-F238E27FC236}">
                <a16:creationId xmlns:a16="http://schemas.microsoft.com/office/drawing/2014/main" id="{F279C0F2-AC33-A3D9-B08F-41D8A0201B6B}"/>
              </a:ext>
            </a:extLst>
          </p:cNvPr>
          <p:cNvSpPr txBox="1"/>
          <p:nvPr/>
        </p:nvSpPr>
        <p:spPr>
          <a:xfrm>
            <a:off x="344557" y="4863548"/>
            <a:ext cx="11436626" cy="1569660"/>
          </a:xfrm>
          <a:prstGeom prst="rect">
            <a:avLst/>
          </a:prstGeom>
          <a:noFill/>
        </p:spPr>
        <p:txBody>
          <a:bodyPr wrap="square" rtlCol="0">
            <a:spAutoFit/>
          </a:bodyPr>
          <a:lstStyle/>
          <a:p>
            <a:pPr>
              <a:spcBef>
                <a:spcPts val="600"/>
              </a:spcBef>
              <a:spcAft>
                <a:spcPts val="600"/>
              </a:spcAft>
            </a:pPr>
            <a:r>
              <a:rPr lang="en-US" sz="2400" b="1" dirty="0">
                <a:solidFill>
                  <a:schemeClr val="bg1">
                    <a:lumMod val="50000"/>
                  </a:schemeClr>
                </a:solidFill>
              </a:rPr>
              <a:t>We have learned a lot about how the transformation works and which solutions have been devised to unlock as much metadata as possible. We have gained insight into where the transformation is not yet working out well</a:t>
            </a:r>
            <a:endParaRPr lang="en-GB" sz="2400" b="1" dirty="0">
              <a:solidFill>
                <a:schemeClr val="bg1">
                  <a:lumMod val="50000"/>
                </a:schemeClr>
              </a:solidFill>
            </a:endParaRPr>
          </a:p>
          <a:p>
            <a:pPr>
              <a:spcBef>
                <a:spcPts val="600"/>
              </a:spcBef>
              <a:spcAft>
                <a:spcPts val="600"/>
              </a:spcAft>
            </a:pPr>
            <a:endParaRPr lang="en-US" b="1" dirty="0">
              <a:solidFill>
                <a:schemeClr val="bg1">
                  <a:lumMod val="50000"/>
                </a:schemeClr>
              </a:solidFill>
            </a:endParaRPr>
          </a:p>
        </p:txBody>
      </p:sp>
    </p:spTree>
    <p:extLst>
      <p:ext uri="{BB962C8B-B14F-4D97-AF65-F5344CB8AC3E}">
        <p14:creationId xmlns:p14="http://schemas.microsoft.com/office/powerpoint/2010/main" val="405191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5287" y="1620000"/>
            <a:ext cx="11873949" cy="5059096"/>
          </a:xfrm>
          <a:noFill/>
        </p:spPr>
        <p:txBody>
          <a:bodyPr/>
          <a:lstStyle/>
          <a:p>
            <a:pPr>
              <a:buFont typeface="Arial" panose="020B0604020202020204" pitchFamily="34" charset="0"/>
              <a:buChar char="•"/>
            </a:pPr>
            <a:r>
              <a:rPr lang="en-US" sz="2000" b="1" i="0" dirty="0">
                <a:solidFill>
                  <a:schemeClr val="tx1"/>
                </a:solidFill>
                <a:effectLst/>
                <a:latin typeface="-apple-system"/>
              </a:rPr>
              <a:t>blank nodes for distribution, </a:t>
            </a:r>
            <a:r>
              <a:rPr lang="en-US" sz="2000" b="1" i="0" dirty="0" err="1">
                <a:solidFill>
                  <a:schemeClr val="tx1"/>
                </a:solidFill>
                <a:effectLst/>
                <a:latin typeface="-apple-system"/>
              </a:rPr>
              <a:t>dataservice</a:t>
            </a:r>
            <a:r>
              <a:rPr lang="en-US" sz="2000" b="1" i="0" dirty="0">
                <a:solidFill>
                  <a:schemeClr val="tx1"/>
                </a:solidFill>
                <a:effectLst/>
                <a:latin typeface="-apple-system"/>
              </a:rPr>
              <a:t> and </a:t>
            </a:r>
            <a:r>
              <a:rPr lang="en-US" sz="2000" b="1" i="0" dirty="0" err="1">
                <a:solidFill>
                  <a:schemeClr val="tx1"/>
                </a:solidFill>
                <a:effectLst/>
                <a:latin typeface="-apple-system"/>
              </a:rPr>
              <a:t>catalogrecord</a:t>
            </a:r>
            <a:r>
              <a:rPr lang="en-US" sz="2000" b="1" i="0" dirty="0">
                <a:solidFill>
                  <a:schemeClr val="tx1"/>
                </a:solidFill>
                <a:effectLst/>
                <a:latin typeface="-apple-system"/>
              </a:rPr>
              <a:t>:</a:t>
            </a:r>
          </a:p>
          <a:p>
            <a:pPr marL="76200" indent="0">
              <a:buNone/>
            </a:pPr>
            <a:r>
              <a:rPr lang="en-US" sz="1800" b="1" dirty="0">
                <a:solidFill>
                  <a:schemeClr val="tx1"/>
                </a:solidFill>
                <a:latin typeface="-apple-system"/>
              </a:rPr>
              <a:t>      </a:t>
            </a:r>
            <a:r>
              <a:rPr lang="en-US" sz="1800" b="1" i="0" dirty="0">
                <a:solidFill>
                  <a:schemeClr val="tx1"/>
                </a:solidFill>
                <a:effectLst/>
                <a:latin typeface="-apple-system"/>
              </a:rPr>
              <a:t> </a:t>
            </a:r>
            <a:r>
              <a:rPr lang="en-US" sz="1600" dirty="0">
                <a:solidFill>
                  <a:schemeClr val="bg1">
                    <a:lumMod val="50000"/>
                  </a:schemeClr>
                </a:solidFill>
                <a:latin typeface="-apple-system"/>
                <a:hlinkClick r:id="rId2"/>
              </a:rPr>
              <a:t>https://github.com/SEMICeu/iso-19139-to-dcat-ap/issues/58</a:t>
            </a:r>
            <a:endParaRPr lang="en-US" sz="1600" dirty="0">
              <a:solidFill>
                <a:schemeClr val="bg1">
                  <a:lumMod val="50000"/>
                </a:schemeClr>
              </a:solidFill>
              <a:latin typeface="-apple-system"/>
            </a:endParaRPr>
          </a:p>
          <a:p>
            <a:pPr marL="387350" indent="-285750">
              <a:buFont typeface="Arial" panose="020B0604020202020204" pitchFamily="34" charset="0"/>
              <a:buChar char="•"/>
            </a:pPr>
            <a:r>
              <a:rPr lang="en-US" sz="2000" b="1" dirty="0">
                <a:solidFill>
                  <a:schemeClr val="tx1"/>
                </a:solidFill>
                <a:latin typeface="-apple-system"/>
              </a:rPr>
              <a:t>mapping of Distribution and </a:t>
            </a:r>
            <a:r>
              <a:rPr lang="en-US" sz="2000" b="1" dirty="0" err="1">
                <a:solidFill>
                  <a:schemeClr val="tx1"/>
                </a:solidFill>
                <a:latin typeface="-apple-system"/>
              </a:rPr>
              <a:t>DataService</a:t>
            </a:r>
            <a:r>
              <a:rPr lang="en-US" sz="2000" b="1" dirty="0">
                <a:solidFill>
                  <a:schemeClr val="tx1"/>
                </a:solidFill>
                <a:latin typeface="-apple-system"/>
              </a:rPr>
              <a:t>: </a:t>
            </a:r>
          </a:p>
          <a:p>
            <a:pPr marL="101600" indent="0">
              <a:buNone/>
            </a:pPr>
            <a:r>
              <a:rPr lang="en-US" sz="1800" b="1" dirty="0">
                <a:solidFill>
                  <a:schemeClr val="tx1"/>
                </a:solidFill>
                <a:latin typeface="-apple-system"/>
              </a:rPr>
              <a:t>     </a:t>
            </a:r>
            <a:r>
              <a:rPr lang="en-US" sz="1600" dirty="0">
                <a:solidFill>
                  <a:schemeClr val="tx1"/>
                </a:solidFill>
                <a:latin typeface="-apple-system"/>
                <a:hlinkClick r:id="rId3"/>
              </a:rPr>
              <a:t>https://github.com/SEMICeu/iso-19139-to-dcat-ap/issues/59</a:t>
            </a:r>
            <a:endParaRPr lang="en-US" sz="1600" dirty="0">
              <a:solidFill>
                <a:schemeClr val="tx1"/>
              </a:solidFill>
              <a:latin typeface="-apple-system"/>
            </a:endParaRPr>
          </a:p>
          <a:p>
            <a:pPr marL="387350" indent="-285750">
              <a:buFont typeface="Arial" panose="020B0604020202020204" pitchFamily="34" charset="0"/>
              <a:buChar char="•"/>
            </a:pPr>
            <a:r>
              <a:rPr lang="en-US" sz="2000" b="1" i="0" dirty="0" err="1">
                <a:solidFill>
                  <a:schemeClr val="tx1"/>
                </a:solidFill>
                <a:effectLst/>
                <a:latin typeface="-apple-system"/>
              </a:rPr>
              <a:t>MD_Keywords</a:t>
            </a:r>
            <a:r>
              <a:rPr lang="en-US" sz="2000" b="1" i="0" dirty="0">
                <a:solidFill>
                  <a:schemeClr val="tx1"/>
                </a:solidFill>
                <a:effectLst/>
                <a:latin typeface="-apple-system"/>
              </a:rPr>
              <a:t> to </a:t>
            </a:r>
            <a:r>
              <a:rPr lang="en-US" sz="2000" b="1" i="0" dirty="0" err="1">
                <a:solidFill>
                  <a:schemeClr val="tx1"/>
                </a:solidFill>
                <a:effectLst/>
                <a:latin typeface="-apple-system"/>
              </a:rPr>
              <a:t>dcat:theme</a:t>
            </a:r>
            <a:r>
              <a:rPr lang="en-US" sz="2000" b="1" i="0" dirty="0">
                <a:solidFill>
                  <a:schemeClr val="tx1"/>
                </a:solidFill>
                <a:effectLst/>
                <a:latin typeface="-apple-system"/>
              </a:rPr>
              <a:t> transformation is incomplete: </a:t>
            </a:r>
          </a:p>
          <a:p>
            <a:pPr marL="101600" indent="0">
              <a:buNone/>
            </a:pPr>
            <a:r>
              <a:rPr lang="en-US" sz="1800" dirty="0">
                <a:solidFill>
                  <a:schemeClr val="tx1"/>
                </a:solidFill>
                <a:latin typeface="-apple-system"/>
              </a:rPr>
              <a:t>    </a:t>
            </a:r>
            <a:r>
              <a:rPr lang="en-US" sz="1800" i="0" dirty="0">
                <a:solidFill>
                  <a:schemeClr val="tx1"/>
                </a:solidFill>
                <a:effectLst/>
                <a:latin typeface="-apple-system"/>
              </a:rPr>
              <a:t> </a:t>
            </a:r>
            <a:r>
              <a:rPr lang="en-US" sz="1600" dirty="0">
                <a:solidFill>
                  <a:schemeClr val="tx1"/>
                </a:solidFill>
                <a:latin typeface="-apple-system"/>
                <a:hlinkClick r:id="rId4"/>
              </a:rPr>
              <a:t>https://github.com/SEMICeu/iso-19139-to-dcat-ap/issues/60</a:t>
            </a:r>
            <a:endParaRPr lang="en-US" sz="1600" dirty="0">
              <a:solidFill>
                <a:schemeClr val="tx1"/>
              </a:solidFill>
              <a:latin typeface="-apple-system"/>
            </a:endParaRPr>
          </a:p>
          <a:p>
            <a:pPr marL="387350" indent="-285750">
              <a:buFont typeface="Arial" panose="020B0604020202020204" pitchFamily="34" charset="0"/>
              <a:buChar char="•"/>
            </a:pPr>
            <a:r>
              <a:rPr lang="en-US" sz="2000" b="1" i="0" dirty="0" err="1">
                <a:solidFill>
                  <a:schemeClr val="tx1"/>
                </a:solidFill>
                <a:effectLst/>
                <a:latin typeface="-apple-system"/>
              </a:rPr>
              <a:t>dcat:CatalogRecord</a:t>
            </a:r>
            <a:r>
              <a:rPr lang="en-US" sz="2000" b="1" i="0" dirty="0">
                <a:solidFill>
                  <a:schemeClr val="tx1"/>
                </a:solidFill>
                <a:effectLst/>
                <a:latin typeface="-apple-system"/>
              </a:rPr>
              <a:t> should always have a </a:t>
            </a:r>
            <a:r>
              <a:rPr lang="en-US" sz="2000" b="1" i="0" dirty="0" err="1">
                <a:solidFill>
                  <a:schemeClr val="tx1"/>
                </a:solidFill>
                <a:effectLst/>
                <a:latin typeface="-apple-system"/>
              </a:rPr>
              <a:t>foaf:primaryTopic</a:t>
            </a:r>
            <a:r>
              <a:rPr lang="en-US" sz="2000" b="1" dirty="0">
                <a:solidFill>
                  <a:schemeClr val="tx1"/>
                </a:solidFill>
                <a:latin typeface="-apple-system"/>
              </a:rPr>
              <a:t>: </a:t>
            </a:r>
          </a:p>
          <a:p>
            <a:pPr marL="101600" indent="0">
              <a:buNone/>
            </a:pPr>
            <a:r>
              <a:rPr lang="en-US" sz="1800" b="1" dirty="0">
                <a:solidFill>
                  <a:schemeClr val="tx1"/>
                </a:solidFill>
                <a:latin typeface="-apple-system"/>
              </a:rPr>
              <a:t>      </a:t>
            </a:r>
            <a:r>
              <a:rPr lang="en-US" sz="1600" dirty="0">
                <a:solidFill>
                  <a:schemeClr val="tx1"/>
                </a:solidFill>
                <a:latin typeface="-apple-system"/>
                <a:hlinkClick r:id="rId5"/>
              </a:rPr>
              <a:t>https://github.com/SEMICeu/iso-19139-to-dcat-ap/issues/63</a:t>
            </a:r>
            <a:endParaRPr lang="en-US" sz="1600" dirty="0">
              <a:solidFill>
                <a:schemeClr val="tx1"/>
              </a:solidFill>
              <a:latin typeface="-apple-system"/>
            </a:endParaRPr>
          </a:p>
          <a:p>
            <a:pPr marL="387350" indent="-285750">
              <a:buFont typeface="Arial" panose="020B0604020202020204" pitchFamily="34" charset="0"/>
              <a:buChar char="•"/>
            </a:pPr>
            <a:r>
              <a:rPr lang="en-US" sz="2000" b="1" i="0" dirty="0">
                <a:solidFill>
                  <a:schemeClr val="tx1"/>
                </a:solidFill>
                <a:effectLst/>
                <a:latin typeface="-apple-system"/>
              </a:rPr>
              <a:t>multiple geometry </a:t>
            </a:r>
            <a:r>
              <a:rPr lang="en-US" sz="2000" b="1" i="0" dirty="0" err="1">
                <a:solidFill>
                  <a:schemeClr val="tx1"/>
                </a:solidFill>
                <a:effectLst/>
                <a:latin typeface="-apple-system"/>
              </a:rPr>
              <a:t>serialisations</a:t>
            </a:r>
            <a:r>
              <a:rPr lang="en-US" sz="2000" b="1" i="0" dirty="0">
                <a:solidFill>
                  <a:schemeClr val="tx1"/>
                </a:solidFill>
                <a:effectLst/>
                <a:latin typeface="-apple-system"/>
              </a:rPr>
              <a:t> for </a:t>
            </a:r>
            <a:r>
              <a:rPr lang="en-US" sz="2000" b="1" i="0" dirty="0" err="1">
                <a:solidFill>
                  <a:schemeClr val="tx1"/>
                </a:solidFill>
                <a:effectLst/>
                <a:latin typeface="-apple-system"/>
              </a:rPr>
              <a:t>dcat:bbox</a:t>
            </a:r>
            <a:r>
              <a:rPr lang="en-US" sz="2000" b="1" dirty="0">
                <a:solidFill>
                  <a:schemeClr val="tx1"/>
                </a:solidFill>
                <a:latin typeface="-apple-system"/>
              </a:rPr>
              <a:t>:</a:t>
            </a:r>
          </a:p>
          <a:p>
            <a:pPr marL="101600" indent="0">
              <a:buNone/>
            </a:pPr>
            <a:r>
              <a:rPr lang="en-US" sz="1800" dirty="0">
                <a:solidFill>
                  <a:schemeClr val="tx1"/>
                </a:solidFill>
                <a:latin typeface="-apple-system"/>
              </a:rPr>
              <a:t>      </a:t>
            </a:r>
            <a:r>
              <a:rPr lang="en-US" sz="1600" i="0" dirty="0">
                <a:solidFill>
                  <a:schemeClr val="tx1"/>
                </a:solidFill>
                <a:effectLst/>
                <a:latin typeface="-apple-system"/>
                <a:hlinkClick r:id="rId6"/>
              </a:rPr>
              <a:t>https://github.com/SEMICeu/iso-19139-to-dcat-ap/issues/64</a:t>
            </a:r>
            <a:endParaRPr lang="en-US" sz="1600" i="0" dirty="0">
              <a:solidFill>
                <a:schemeClr val="tx1"/>
              </a:solidFill>
              <a:effectLst/>
              <a:latin typeface="-apple-system"/>
            </a:endParaRPr>
          </a:p>
          <a:p>
            <a:pPr marL="387350" indent="-285750">
              <a:buFont typeface="Arial" panose="020B0604020202020204" pitchFamily="34" charset="0"/>
              <a:buChar char="•"/>
            </a:pPr>
            <a:r>
              <a:rPr lang="en-US" sz="2000" b="1" i="0" dirty="0">
                <a:solidFill>
                  <a:schemeClr val="tx1"/>
                </a:solidFill>
                <a:effectLst/>
                <a:latin typeface="-apple-system"/>
              </a:rPr>
              <a:t>clarify the statement on usage for HVD datasets:</a:t>
            </a:r>
          </a:p>
          <a:p>
            <a:pPr marL="101600" indent="0">
              <a:buNone/>
            </a:pPr>
            <a:r>
              <a:rPr lang="en-US" sz="1800" dirty="0">
                <a:solidFill>
                  <a:schemeClr val="tx1"/>
                </a:solidFill>
                <a:latin typeface="-apple-system"/>
              </a:rPr>
              <a:t>     </a:t>
            </a:r>
            <a:r>
              <a:rPr lang="en-US" sz="1800" i="0" dirty="0">
                <a:solidFill>
                  <a:schemeClr val="tx1"/>
                </a:solidFill>
                <a:effectLst/>
                <a:latin typeface="-apple-system"/>
              </a:rPr>
              <a:t> </a:t>
            </a:r>
            <a:r>
              <a:rPr lang="en-US" sz="1600" i="0" dirty="0">
                <a:solidFill>
                  <a:schemeClr val="tx1"/>
                </a:solidFill>
                <a:effectLst/>
                <a:latin typeface="-apple-system"/>
                <a:hlinkClick r:id="rId7"/>
              </a:rPr>
              <a:t>https://github.com/SEMICeu/iso-19139-to-dcat-ap/issues/66</a:t>
            </a:r>
            <a:endParaRPr lang="en-US" sz="1600" dirty="0">
              <a:solidFill>
                <a:schemeClr val="tx1"/>
              </a:solidFill>
              <a:latin typeface="-apple-system"/>
            </a:endParaRPr>
          </a:p>
          <a:p>
            <a:pPr marL="387350" indent="-285750">
              <a:buFont typeface="Arial" panose="020B0604020202020204" pitchFamily="34" charset="0"/>
              <a:buChar char="•"/>
            </a:pPr>
            <a:r>
              <a:rPr lang="nl-NL" sz="2000" b="1" i="0" dirty="0" err="1">
                <a:solidFill>
                  <a:schemeClr val="tx1"/>
                </a:solidFill>
                <a:effectLst/>
                <a:latin typeface="-apple-system"/>
              </a:rPr>
              <a:t>transformation</a:t>
            </a:r>
            <a:r>
              <a:rPr lang="nl-NL" sz="2000" b="1" i="0" dirty="0">
                <a:solidFill>
                  <a:schemeClr val="tx1"/>
                </a:solidFill>
                <a:effectLst/>
                <a:latin typeface="-apple-system"/>
              </a:rPr>
              <a:t> of </a:t>
            </a:r>
            <a:r>
              <a:rPr lang="nl-NL" sz="2000" b="1" i="0" dirty="0" err="1">
                <a:solidFill>
                  <a:schemeClr val="tx1"/>
                </a:solidFill>
                <a:effectLst/>
                <a:latin typeface="-apple-system"/>
              </a:rPr>
              <a:t>dct:license</a:t>
            </a:r>
            <a:r>
              <a:rPr lang="nl-NL" sz="2000" b="1" dirty="0">
                <a:solidFill>
                  <a:schemeClr val="tx1"/>
                </a:solidFill>
                <a:latin typeface="-apple-system"/>
              </a:rPr>
              <a:t>: </a:t>
            </a:r>
          </a:p>
          <a:p>
            <a:pPr marL="101600" indent="0">
              <a:buNone/>
            </a:pPr>
            <a:r>
              <a:rPr lang="nl-NL" sz="1800" b="1" dirty="0">
                <a:solidFill>
                  <a:schemeClr val="tx1"/>
                </a:solidFill>
                <a:latin typeface="-apple-system"/>
              </a:rPr>
              <a:t>      </a:t>
            </a:r>
            <a:r>
              <a:rPr lang="nl-NL" sz="1600" i="0" dirty="0">
                <a:solidFill>
                  <a:schemeClr val="tx1"/>
                </a:solidFill>
                <a:effectLst/>
                <a:latin typeface="-apple-system"/>
                <a:hlinkClick r:id="rId8"/>
              </a:rPr>
              <a:t>https://github.com/SEMICeu/iso-19139-to-dcat-ap/issues/68</a:t>
            </a:r>
            <a:endParaRPr lang="nl-NL" sz="1600" i="0" dirty="0">
              <a:solidFill>
                <a:schemeClr val="tx1"/>
              </a:solidFill>
              <a:effectLst/>
              <a:latin typeface="-apple-system"/>
            </a:endParaRPr>
          </a:p>
          <a:p>
            <a:pPr marL="387350" indent="-285750">
              <a:spcBef>
                <a:spcPts val="600"/>
              </a:spcBef>
              <a:spcAft>
                <a:spcPts val="600"/>
              </a:spcAft>
              <a:buFont typeface="Arial" panose="020B0604020202020204" pitchFamily="34" charset="0"/>
              <a:buChar char="•"/>
            </a:pPr>
            <a:endParaRPr lang="en-US" sz="1800" b="1" i="0" dirty="0">
              <a:solidFill>
                <a:schemeClr val="tx1"/>
              </a:solidFill>
              <a:effectLst/>
              <a:latin typeface="-apple-system"/>
            </a:endParaRPr>
          </a:p>
          <a:p>
            <a:pPr marL="387350" indent="-285750">
              <a:spcBef>
                <a:spcPts val="600"/>
              </a:spcBef>
              <a:spcAft>
                <a:spcPts val="600"/>
              </a:spcAft>
              <a:buFont typeface="Arial" panose="020B0604020202020204" pitchFamily="34" charset="0"/>
              <a:buChar char="•"/>
            </a:pPr>
            <a:endParaRPr lang="en-US" sz="1800" b="1" dirty="0">
              <a:solidFill>
                <a:schemeClr val="tx1"/>
              </a:solidFill>
              <a:latin typeface="-apple-system"/>
            </a:endParaRPr>
          </a:p>
          <a:p>
            <a:pPr marL="101600" indent="0">
              <a:spcBef>
                <a:spcPts val="600"/>
              </a:spcBef>
              <a:spcAft>
                <a:spcPts val="600"/>
              </a:spcAft>
              <a:buNone/>
            </a:pPr>
            <a:endParaRPr lang="en-US" sz="1400" b="1" i="0" dirty="0">
              <a:solidFill>
                <a:schemeClr val="tx1"/>
              </a:solidFill>
              <a:effectLst/>
              <a:latin typeface="-apple-system"/>
            </a:endParaRPr>
          </a:p>
          <a:p>
            <a:pPr marL="101600" indent="0">
              <a:spcBef>
                <a:spcPts val="600"/>
              </a:spcBef>
              <a:spcAft>
                <a:spcPts val="600"/>
              </a:spcAft>
              <a:buNone/>
            </a:pPr>
            <a:endParaRPr lang="en-US" sz="1400" b="1" dirty="0">
              <a:solidFill>
                <a:schemeClr val="tx1"/>
              </a:solidFill>
              <a:latin typeface="-apple-system"/>
            </a:endParaRPr>
          </a:p>
          <a:p>
            <a:pPr marL="76200" indent="0">
              <a:spcBef>
                <a:spcPts val="600"/>
              </a:spcBef>
              <a:spcAft>
                <a:spcPts val="600"/>
              </a:spcAft>
              <a:buNone/>
            </a:pPr>
            <a:endParaRPr lang="en-US" sz="1400" b="1" dirty="0">
              <a:solidFill>
                <a:schemeClr val="bg1">
                  <a:lumMod val="50000"/>
                </a:schemeClr>
              </a:solidFill>
            </a:endParaRPr>
          </a:p>
        </p:txBody>
      </p:sp>
      <p:sp>
        <p:nvSpPr>
          <p:cNvPr id="3" name="Title 2"/>
          <p:cNvSpPr>
            <a:spLocks noGrp="1"/>
          </p:cNvSpPr>
          <p:nvPr>
            <p:ph type="title"/>
          </p:nvPr>
        </p:nvSpPr>
        <p:spPr/>
        <p:txBody>
          <a:bodyPr/>
          <a:lstStyle/>
          <a:p>
            <a:pPr algn="l"/>
            <a:r>
              <a:rPr lang="en-GB" b="1" dirty="0"/>
              <a:t>Pilot progress – Issues XSLT</a:t>
            </a:r>
            <a:br>
              <a:rPr lang="en-GB" sz="3600" b="1" dirty="0"/>
            </a:br>
            <a:r>
              <a:rPr lang="en-GB" sz="3600" b="1" dirty="0">
                <a:solidFill>
                  <a:srgbClr val="FF0000"/>
                </a:solidFill>
              </a:rPr>
              <a:t>NL</a:t>
            </a:r>
          </a:p>
        </p:txBody>
      </p:sp>
    </p:spTree>
    <p:extLst>
      <p:ext uri="{BB962C8B-B14F-4D97-AF65-F5344CB8AC3E}">
        <p14:creationId xmlns:p14="http://schemas.microsoft.com/office/powerpoint/2010/main" val="14109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EFCC2-3DBB-3DBB-3A72-B49D5A789B6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51D7E1E-0B40-CBD7-C470-718AF04C1EBE}"/>
              </a:ext>
            </a:extLst>
          </p:cNvPr>
          <p:cNvSpPr>
            <a:spLocks noGrp="1"/>
          </p:cNvSpPr>
          <p:nvPr>
            <p:ph type="body" idx="1"/>
          </p:nvPr>
        </p:nvSpPr>
        <p:spPr>
          <a:xfrm>
            <a:off x="292608" y="1357578"/>
            <a:ext cx="11548872" cy="4432786"/>
          </a:xfrm>
          <a:noFill/>
        </p:spPr>
        <p:txBody>
          <a:bodyPr/>
          <a:lstStyle/>
          <a:p>
            <a:r>
              <a:rPr lang="en-US" sz="2000" b="1" i="0" dirty="0">
                <a:solidFill>
                  <a:schemeClr val="tx1"/>
                </a:solidFill>
                <a:effectLst/>
                <a:latin typeface="-apple-system"/>
              </a:rPr>
              <a:t>misalignment between </a:t>
            </a:r>
            <a:r>
              <a:rPr lang="en-US" sz="2000" b="1" i="0" dirty="0" err="1">
                <a:solidFill>
                  <a:schemeClr val="tx1"/>
                </a:solidFill>
                <a:effectLst/>
                <a:latin typeface="-apple-system"/>
              </a:rPr>
              <a:t>GeoDCAT</a:t>
            </a:r>
            <a:r>
              <a:rPr lang="en-US" sz="2000" b="1" i="0" dirty="0">
                <a:solidFill>
                  <a:schemeClr val="tx1"/>
                </a:solidFill>
                <a:effectLst/>
                <a:latin typeface="-apple-system"/>
              </a:rPr>
              <a:t>-AP </a:t>
            </a:r>
            <a:r>
              <a:rPr lang="en-US" sz="2000" b="1" i="0" dirty="0" err="1">
                <a:solidFill>
                  <a:schemeClr val="tx1"/>
                </a:solidFill>
                <a:effectLst/>
                <a:latin typeface="-apple-system"/>
              </a:rPr>
              <a:t>dct:Standard</a:t>
            </a:r>
            <a:r>
              <a:rPr lang="en-US" sz="2000" b="1" i="0" dirty="0">
                <a:solidFill>
                  <a:schemeClr val="tx1"/>
                </a:solidFill>
                <a:effectLst/>
                <a:latin typeface="-apple-system"/>
              </a:rPr>
              <a:t> properties and XSLT transformation rules: </a:t>
            </a:r>
            <a:r>
              <a:rPr lang="en-US" sz="1600" i="0" dirty="0">
                <a:solidFill>
                  <a:schemeClr val="tx1"/>
                </a:solidFill>
                <a:effectLst/>
                <a:latin typeface="-apple-system"/>
                <a:hlinkClick r:id="rId2"/>
              </a:rPr>
              <a:t>https://github.com/SEMICeu/GeoDCAT-AP/issues/141</a:t>
            </a:r>
            <a:endParaRPr lang="en-US" sz="1600" i="0" dirty="0">
              <a:solidFill>
                <a:schemeClr val="tx1"/>
              </a:solidFill>
              <a:effectLst/>
              <a:latin typeface="-apple-system"/>
            </a:endParaRPr>
          </a:p>
          <a:p>
            <a:r>
              <a:rPr lang="en-US" sz="2000" b="1" i="0" dirty="0">
                <a:solidFill>
                  <a:schemeClr val="tx1"/>
                </a:solidFill>
                <a:effectLst/>
                <a:latin typeface="-apple-system"/>
              </a:rPr>
              <a:t>create the </a:t>
            </a:r>
            <a:r>
              <a:rPr lang="en-US" sz="2000" b="1" i="0" dirty="0" err="1">
                <a:solidFill>
                  <a:schemeClr val="tx1"/>
                </a:solidFill>
                <a:effectLst/>
                <a:latin typeface="-apple-system"/>
              </a:rPr>
              <a:t>geodcat</a:t>
            </a:r>
            <a:r>
              <a:rPr lang="en-US" sz="2000" b="1" i="0" dirty="0">
                <a:solidFill>
                  <a:schemeClr val="tx1"/>
                </a:solidFill>
                <a:effectLst/>
                <a:latin typeface="-apple-system"/>
              </a:rPr>
              <a:t>-ap </a:t>
            </a:r>
            <a:r>
              <a:rPr lang="en-US" sz="2000" b="1" i="0" dirty="0" err="1">
                <a:solidFill>
                  <a:schemeClr val="tx1"/>
                </a:solidFill>
                <a:effectLst/>
                <a:latin typeface="-apple-system"/>
              </a:rPr>
              <a:t>shacl</a:t>
            </a:r>
            <a:r>
              <a:rPr lang="en-US" sz="2000" b="1" i="0" dirty="0">
                <a:solidFill>
                  <a:schemeClr val="tx1"/>
                </a:solidFill>
                <a:effectLst/>
                <a:latin typeface="-apple-system"/>
              </a:rPr>
              <a:t> file as an extension to the </a:t>
            </a:r>
            <a:r>
              <a:rPr lang="en-US" sz="2000" b="1" i="0" dirty="0" err="1">
                <a:solidFill>
                  <a:schemeClr val="tx1"/>
                </a:solidFill>
                <a:effectLst/>
                <a:latin typeface="-apple-system"/>
              </a:rPr>
              <a:t>dcat</a:t>
            </a:r>
            <a:r>
              <a:rPr lang="en-US" sz="2000" b="1" i="0" dirty="0">
                <a:solidFill>
                  <a:schemeClr val="tx1"/>
                </a:solidFill>
                <a:effectLst/>
                <a:latin typeface="-apple-system"/>
              </a:rPr>
              <a:t>-ap </a:t>
            </a:r>
            <a:r>
              <a:rPr lang="en-US" sz="2000" b="1" i="0" dirty="0" err="1">
                <a:solidFill>
                  <a:schemeClr val="tx1"/>
                </a:solidFill>
                <a:effectLst/>
                <a:latin typeface="-apple-system"/>
              </a:rPr>
              <a:t>shacl</a:t>
            </a:r>
            <a:r>
              <a:rPr lang="en-US" sz="2000" b="1" i="0" dirty="0">
                <a:solidFill>
                  <a:schemeClr val="tx1"/>
                </a:solidFill>
                <a:effectLst/>
                <a:latin typeface="-apple-system"/>
              </a:rPr>
              <a:t> file:  </a:t>
            </a:r>
          </a:p>
          <a:p>
            <a:pPr marL="76200" indent="0">
              <a:buNone/>
            </a:pPr>
            <a:r>
              <a:rPr lang="en-US" sz="1800" dirty="0">
                <a:solidFill>
                  <a:schemeClr val="tx1"/>
                </a:solidFill>
                <a:latin typeface="-apple-system"/>
              </a:rPr>
              <a:t>      </a:t>
            </a:r>
            <a:r>
              <a:rPr lang="en-US" sz="1800" i="0" dirty="0">
                <a:solidFill>
                  <a:schemeClr val="tx1"/>
                </a:solidFill>
                <a:effectLst/>
                <a:latin typeface="-apple-system"/>
              </a:rPr>
              <a:t> </a:t>
            </a:r>
            <a:r>
              <a:rPr lang="en-US" sz="1600" dirty="0">
                <a:solidFill>
                  <a:schemeClr val="tx1"/>
                </a:solidFill>
                <a:latin typeface="-apple-system"/>
                <a:hlinkClick r:id="rId3"/>
              </a:rPr>
              <a:t>https://github.com/SEMICeu/GeoDCAT-AP/issues/142</a:t>
            </a:r>
            <a:endParaRPr lang="en-US" sz="1600" dirty="0">
              <a:solidFill>
                <a:schemeClr val="tx1"/>
              </a:solidFill>
              <a:latin typeface="-apple-system"/>
            </a:endParaRPr>
          </a:p>
          <a:p>
            <a:r>
              <a:rPr lang="en-US" sz="2000" b="1" i="0" dirty="0">
                <a:solidFill>
                  <a:schemeClr val="tx1"/>
                </a:solidFill>
                <a:effectLst/>
                <a:latin typeface="-apple-system"/>
              </a:rPr>
              <a:t>guidance on the use of </a:t>
            </a:r>
            <a:r>
              <a:rPr lang="en-US" sz="2000" b="1" i="0" dirty="0" err="1">
                <a:solidFill>
                  <a:schemeClr val="tx1"/>
                </a:solidFill>
                <a:effectLst/>
                <a:latin typeface="-apple-system"/>
              </a:rPr>
              <a:t>prov:qualifiedAttribution</a:t>
            </a:r>
            <a:r>
              <a:rPr lang="en-US" sz="2000" b="1" i="0" dirty="0">
                <a:solidFill>
                  <a:schemeClr val="tx1"/>
                </a:solidFill>
                <a:effectLst/>
                <a:latin typeface="-apple-system"/>
              </a:rPr>
              <a:t> on Dataset would be welcome: </a:t>
            </a:r>
            <a:r>
              <a:rPr lang="en-US" sz="1600" dirty="0">
                <a:solidFill>
                  <a:schemeClr val="tx1"/>
                </a:solidFill>
                <a:latin typeface="-apple-system"/>
                <a:hlinkClick r:id="rId4"/>
              </a:rPr>
              <a:t>https://github.com/SEMICeu/GeoDCAT-AP/issues/143</a:t>
            </a:r>
            <a:endParaRPr lang="en-US" sz="1600" dirty="0">
              <a:solidFill>
                <a:schemeClr val="tx1"/>
              </a:solidFill>
              <a:latin typeface="-apple-system"/>
            </a:endParaRPr>
          </a:p>
          <a:p>
            <a:r>
              <a:rPr lang="en-US" sz="2000" b="1" i="0" dirty="0">
                <a:solidFill>
                  <a:schemeClr val="tx1"/>
                </a:solidFill>
                <a:effectLst/>
                <a:latin typeface="-apple-system"/>
              </a:rPr>
              <a:t>A.7.13 Spatial resolution - text and provided example are confusing: </a:t>
            </a:r>
          </a:p>
          <a:p>
            <a:pPr marL="76200" indent="0">
              <a:buNone/>
            </a:pPr>
            <a:r>
              <a:rPr lang="en-US" sz="1600" dirty="0">
                <a:solidFill>
                  <a:schemeClr val="tx1"/>
                </a:solidFill>
                <a:latin typeface="-apple-system"/>
              </a:rPr>
              <a:t>       </a:t>
            </a:r>
            <a:r>
              <a:rPr lang="en-US" sz="1600" i="0" dirty="0">
                <a:solidFill>
                  <a:schemeClr val="tx1"/>
                </a:solidFill>
                <a:effectLst/>
                <a:latin typeface="-apple-system"/>
              </a:rPr>
              <a:t> </a:t>
            </a:r>
            <a:r>
              <a:rPr lang="en-US" sz="1600" dirty="0">
                <a:solidFill>
                  <a:schemeClr val="tx1"/>
                </a:solidFill>
                <a:latin typeface="-apple-system"/>
                <a:hlinkClick r:id="rId5"/>
              </a:rPr>
              <a:t>https://github.com/SEMICeu/GeoDCAT-AP/issues/144</a:t>
            </a:r>
            <a:endParaRPr lang="en-US" sz="1600" dirty="0">
              <a:solidFill>
                <a:schemeClr val="tx1"/>
              </a:solidFill>
              <a:latin typeface="-apple-system"/>
            </a:endParaRPr>
          </a:p>
          <a:p>
            <a:r>
              <a:rPr lang="en-US" sz="2000" b="1" i="0" dirty="0">
                <a:solidFill>
                  <a:schemeClr val="tx1"/>
                </a:solidFill>
                <a:effectLst/>
                <a:latin typeface="-apple-system"/>
              </a:rPr>
              <a:t>conflicting namespace prefix in </a:t>
            </a:r>
            <a:r>
              <a:rPr lang="en-US" sz="2000" b="1" i="0" dirty="0" err="1">
                <a:solidFill>
                  <a:schemeClr val="tx1"/>
                </a:solidFill>
                <a:effectLst/>
                <a:latin typeface="-apple-system"/>
              </a:rPr>
              <a:t>geodcat</a:t>
            </a:r>
            <a:r>
              <a:rPr lang="en-US" sz="2000" b="1" i="0" dirty="0">
                <a:solidFill>
                  <a:schemeClr val="tx1"/>
                </a:solidFill>
                <a:effectLst/>
                <a:latin typeface="-apple-system"/>
              </a:rPr>
              <a:t>-ap-</a:t>
            </a:r>
            <a:r>
              <a:rPr lang="en-US" sz="2000" b="1" i="0" dirty="0" err="1">
                <a:solidFill>
                  <a:schemeClr val="tx1"/>
                </a:solidFill>
                <a:effectLst/>
                <a:latin typeface="-apple-system"/>
              </a:rPr>
              <a:t>SHACL.ttl</a:t>
            </a:r>
            <a:r>
              <a:rPr lang="en-US" sz="2000" b="1" i="0" dirty="0">
                <a:solidFill>
                  <a:schemeClr val="tx1"/>
                </a:solidFill>
                <a:effectLst/>
                <a:latin typeface="-apple-system"/>
              </a:rPr>
              <a:t>:</a:t>
            </a:r>
          </a:p>
          <a:p>
            <a:pPr marL="76200" indent="0">
              <a:buNone/>
            </a:pPr>
            <a:r>
              <a:rPr lang="en-US" sz="1600" b="1" dirty="0">
                <a:solidFill>
                  <a:schemeClr val="tx1"/>
                </a:solidFill>
                <a:latin typeface="-apple-system"/>
              </a:rPr>
              <a:t>      </a:t>
            </a:r>
            <a:r>
              <a:rPr lang="en-US" sz="1600" b="1" i="0" dirty="0">
                <a:solidFill>
                  <a:schemeClr val="tx1"/>
                </a:solidFill>
                <a:effectLst/>
                <a:latin typeface="-apple-system"/>
              </a:rPr>
              <a:t> </a:t>
            </a:r>
            <a:r>
              <a:rPr lang="en-US" sz="1600" i="0" dirty="0">
                <a:solidFill>
                  <a:schemeClr val="tx1"/>
                </a:solidFill>
                <a:effectLst/>
                <a:latin typeface="-apple-system"/>
                <a:hlinkClick r:id="rId6"/>
              </a:rPr>
              <a:t>https://github.com/SEMICeu/GeoDCAT-AP/issues/145</a:t>
            </a:r>
            <a:endParaRPr lang="en-US" sz="1600" dirty="0">
              <a:solidFill>
                <a:schemeClr val="tx1"/>
              </a:solidFill>
              <a:latin typeface="-apple-system"/>
            </a:endParaRPr>
          </a:p>
          <a:p>
            <a:pPr>
              <a:buFont typeface="Arial" panose="020B0604020202020204" pitchFamily="34" charset="0"/>
              <a:buChar char="•"/>
            </a:pPr>
            <a:r>
              <a:rPr lang="en-US" sz="2000" b="1" i="0" dirty="0">
                <a:solidFill>
                  <a:schemeClr val="tx1"/>
                </a:solidFill>
                <a:effectLst/>
                <a:latin typeface="-apple-system"/>
              </a:rPr>
              <a:t>Controlled </a:t>
            </a:r>
            <a:r>
              <a:rPr lang="en-US" sz="2000" b="1" i="0" dirty="0" err="1">
                <a:solidFill>
                  <a:schemeClr val="tx1"/>
                </a:solidFill>
                <a:effectLst/>
                <a:latin typeface="-apple-system"/>
              </a:rPr>
              <a:t>vocabularie</a:t>
            </a:r>
            <a:r>
              <a:rPr lang="en-US" sz="2000" b="1" i="0" dirty="0">
                <a:solidFill>
                  <a:schemeClr val="tx1"/>
                </a:solidFill>
                <a:effectLst/>
                <a:latin typeface="-apple-system"/>
              </a:rPr>
              <a:t> to be used for </a:t>
            </a:r>
            <a:r>
              <a:rPr lang="en-US" sz="2000" b="1" i="0" dirty="0" err="1">
                <a:solidFill>
                  <a:schemeClr val="tx1"/>
                </a:solidFill>
                <a:effectLst/>
                <a:latin typeface="-apple-system"/>
              </a:rPr>
              <a:t>adms:representationTechnique</a:t>
            </a:r>
            <a:r>
              <a:rPr lang="en-US" sz="2000" b="1" i="0" dirty="0">
                <a:solidFill>
                  <a:schemeClr val="tx1"/>
                </a:solidFill>
                <a:effectLst/>
                <a:latin typeface="-apple-system"/>
              </a:rPr>
              <a:t>:</a:t>
            </a:r>
          </a:p>
          <a:p>
            <a:pPr marL="76200" indent="0">
              <a:buNone/>
            </a:pPr>
            <a:r>
              <a:rPr lang="en-US" sz="1800" b="1" dirty="0">
                <a:solidFill>
                  <a:schemeClr val="tx1"/>
                </a:solidFill>
                <a:latin typeface="-apple-system"/>
              </a:rPr>
              <a:t>       </a:t>
            </a:r>
            <a:r>
              <a:rPr lang="en-US" sz="1800" b="1" i="0" dirty="0">
                <a:solidFill>
                  <a:schemeClr val="tx1"/>
                </a:solidFill>
                <a:effectLst/>
                <a:latin typeface="-apple-system"/>
              </a:rPr>
              <a:t> </a:t>
            </a:r>
            <a:r>
              <a:rPr lang="nl-NL" sz="1600" i="0" dirty="0">
                <a:solidFill>
                  <a:schemeClr val="tx1"/>
                </a:solidFill>
                <a:effectLst/>
                <a:latin typeface="-apple-system"/>
                <a:hlinkClick r:id="rId7"/>
              </a:rPr>
              <a:t>https://github.com/SEMICeu/GeoDCAT-AP/issues/137</a:t>
            </a:r>
            <a:endParaRPr lang="nl-NL" sz="1600" dirty="0">
              <a:solidFill>
                <a:schemeClr val="tx1"/>
              </a:solidFill>
              <a:latin typeface="-apple-system"/>
            </a:endParaRPr>
          </a:p>
          <a:p>
            <a:pPr>
              <a:buFont typeface="Arial" panose="020B0604020202020204" pitchFamily="34" charset="0"/>
              <a:buChar char="•"/>
            </a:pPr>
            <a:r>
              <a:rPr lang="nl-NL" sz="2000" b="1" i="0" dirty="0" err="1">
                <a:solidFill>
                  <a:schemeClr val="tx1"/>
                </a:solidFill>
                <a:effectLst/>
                <a:latin typeface="-apple-system"/>
              </a:rPr>
              <a:t>controlled</a:t>
            </a:r>
            <a:r>
              <a:rPr lang="nl-NL" sz="2000" b="1" i="0" dirty="0">
                <a:solidFill>
                  <a:schemeClr val="tx1"/>
                </a:solidFill>
                <a:effectLst/>
                <a:latin typeface="-apple-system"/>
              </a:rPr>
              <a:t> </a:t>
            </a:r>
            <a:r>
              <a:rPr lang="nl-NL" sz="2000" b="1" i="0" dirty="0" err="1">
                <a:solidFill>
                  <a:schemeClr val="tx1"/>
                </a:solidFill>
                <a:effectLst/>
                <a:latin typeface="-apple-system"/>
              </a:rPr>
              <a:t>vocabulary</a:t>
            </a:r>
            <a:r>
              <a:rPr lang="nl-NL" sz="2000" b="1" i="0" dirty="0">
                <a:solidFill>
                  <a:schemeClr val="tx1"/>
                </a:solidFill>
                <a:effectLst/>
                <a:latin typeface="-apple-system"/>
              </a:rPr>
              <a:t> </a:t>
            </a:r>
            <a:r>
              <a:rPr lang="nl-NL" sz="2000" b="1" i="0" dirty="0" err="1">
                <a:solidFill>
                  <a:schemeClr val="tx1"/>
                </a:solidFill>
                <a:effectLst/>
                <a:latin typeface="-apple-system"/>
              </a:rPr>
              <a:t>Theme</a:t>
            </a:r>
            <a:r>
              <a:rPr lang="nl-NL" sz="2000" b="1" i="0" dirty="0">
                <a:solidFill>
                  <a:schemeClr val="tx1"/>
                </a:solidFill>
                <a:effectLst/>
                <a:latin typeface="-apple-system"/>
              </a:rPr>
              <a:t>:</a:t>
            </a:r>
          </a:p>
          <a:p>
            <a:pPr marL="76200" indent="0">
              <a:buNone/>
            </a:pPr>
            <a:r>
              <a:rPr lang="nl-NL" sz="1800" b="1" dirty="0">
                <a:solidFill>
                  <a:schemeClr val="tx1"/>
                </a:solidFill>
                <a:latin typeface="-apple-system"/>
              </a:rPr>
              <a:t>      </a:t>
            </a:r>
            <a:r>
              <a:rPr lang="nl-NL" sz="1800" b="1" i="0" dirty="0">
                <a:solidFill>
                  <a:schemeClr val="tx1"/>
                </a:solidFill>
                <a:effectLst/>
                <a:latin typeface="-apple-system"/>
              </a:rPr>
              <a:t> </a:t>
            </a:r>
            <a:r>
              <a:rPr lang="nl-NL" sz="1600" i="0" dirty="0">
                <a:solidFill>
                  <a:schemeClr val="tx1"/>
                </a:solidFill>
                <a:effectLst/>
                <a:latin typeface="-apple-system"/>
                <a:hlinkClick r:id="rId8"/>
              </a:rPr>
              <a:t>https://github.com/SEMICeu/GeoDCAT-AP/issues/138</a:t>
            </a:r>
            <a:r>
              <a:rPr lang="nl-NL" sz="1600" dirty="0">
                <a:solidFill>
                  <a:schemeClr val="tx1"/>
                </a:solidFill>
                <a:latin typeface="-apple-system"/>
              </a:rPr>
              <a:t> </a:t>
            </a:r>
          </a:p>
          <a:p>
            <a:pPr>
              <a:buFont typeface="Arial" panose="020B0604020202020204" pitchFamily="34" charset="0"/>
              <a:buChar char="•"/>
            </a:pPr>
            <a:r>
              <a:rPr lang="en-US" sz="2000" b="1" i="0" dirty="0">
                <a:solidFill>
                  <a:schemeClr val="tx1"/>
                </a:solidFill>
                <a:effectLst/>
                <a:latin typeface="-apple-system"/>
              </a:rPr>
              <a:t>A.7.4 Resource locator - *On-line resource:</a:t>
            </a:r>
          </a:p>
          <a:p>
            <a:pPr marL="76200" indent="0">
              <a:buNone/>
            </a:pPr>
            <a:r>
              <a:rPr lang="en-US" sz="1800" b="1" dirty="0">
                <a:solidFill>
                  <a:schemeClr val="tx1"/>
                </a:solidFill>
                <a:latin typeface="-apple-system"/>
              </a:rPr>
              <a:t>      </a:t>
            </a:r>
            <a:r>
              <a:rPr lang="en-US" sz="1800" b="1" i="0" dirty="0">
                <a:solidFill>
                  <a:schemeClr val="tx1"/>
                </a:solidFill>
                <a:effectLst/>
                <a:latin typeface="-apple-system"/>
              </a:rPr>
              <a:t> </a:t>
            </a:r>
            <a:r>
              <a:rPr lang="en-US" sz="1600" i="0" dirty="0">
                <a:solidFill>
                  <a:schemeClr val="tx1"/>
                </a:solidFill>
                <a:effectLst/>
                <a:latin typeface="-apple-system"/>
                <a:hlinkClick r:id="rId9"/>
              </a:rPr>
              <a:t>https://github.com/SEMICeu/GeoDCAT-AP/issues/139</a:t>
            </a:r>
            <a:r>
              <a:rPr lang="en-US" sz="1600" dirty="0">
                <a:solidFill>
                  <a:schemeClr val="tx1"/>
                </a:solidFill>
                <a:latin typeface="-apple-system"/>
              </a:rPr>
              <a:t> </a:t>
            </a:r>
          </a:p>
          <a:p>
            <a:pPr>
              <a:buFont typeface="Arial" panose="020B0604020202020204" pitchFamily="34" charset="0"/>
              <a:buChar char="•"/>
            </a:pPr>
            <a:r>
              <a:rPr lang="nl-NL" sz="2000" b="1" i="0" dirty="0">
                <a:solidFill>
                  <a:schemeClr val="tx1"/>
                </a:solidFill>
                <a:effectLst/>
                <a:latin typeface="-apple-system"/>
              </a:rPr>
              <a:t>A.7.6 </a:t>
            </a:r>
            <a:r>
              <a:rPr lang="nl-NL" sz="2000" b="1" i="0" dirty="0" err="1">
                <a:solidFill>
                  <a:schemeClr val="tx1"/>
                </a:solidFill>
                <a:effectLst/>
                <a:latin typeface="-apple-system"/>
              </a:rPr>
              <a:t>Coupled</a:t>
            </a:r>
            <a:r>
              <a:rPr lang="nl-NL" sz="2000" b="1" i="0" dirty="0">
                <a:solidFill>
                  <a:schemeClr val="tx1"/>
                </a:solidFill>
                <a:effectLst/>
                <a:latin typeface="-apple-system"/>
              </a:rPr>
              <a:t> resource: </a:t>
            </a:r>
          </a:p>
          <a:p>
            <a:pPr marL="76200" indent="0">
              <a:buNone/>
            </a:pPr>
            <a:r>
              <a:rPr lang="nl-NL" sz="1600" b="1" dirty="0">
                <a:solidFill>
                  <a:schemeClr val="tx1"/>
                </a:solidFill>
                <a:latin typeface="-apple-system"/>
              </a:rPr>
              <a:t>      </a:t>
            </a:r>
            <a:r>
              <a:rPr lang="nl-NL" sz="1600" b="1" i="0" dirty="0">
                <a:solidFill>
                  <a:schemeClr val="tx1"/>
                </a:solidFill>
                <a:effectLst/>
                <a:latin typeface="-apple-system"/>
              </a:rPr>
              <a:t> </a:t>
            </a:r>
            <a:r>
              <a:rPr lang="nl-NL" sz="1600" i="0" dirty="0">
                <a:solidFill>
                  <a:schemeClr val="tx1"/>
                </a:solidFill>
                <a:effectLst/>
                <a:latin typeface="-apple-system"/>
                <a:hlinkClick r:id="rId10"/>
              </a:rPr>
              <a:t>https://github.com/SEMICeu/GeoDCAT-AP/issues/140</a:t>
            </a:r>
            <a:endParaRPr lang="nl-NL" sz="1600" i="0" dirty="0">
              <a:solidFill>
                <a:schemeClr val="tx1"/>
              </a:solidFill>
              <a:effectLst/>
              <a:latin typeface="-apple-system"/>
            </a:endParaRPr>
          </a:p>
        </p:txBody>
      </p:sp>
      <p:sp>
        <p:nvSpPr>
          <p:cNvPr id="3" name="Title 2">
            <a:extLst>
              <a:ext uri="{FF2B5EF4-FFF2-40B4-BE49-F238E27FC236}">
                <a16:creationId xmlns:a16="http://schemas.microsoft.com/office/drawing/2014/main" id="{A4D1305F-BB11-A3CC-37BE-7C46EDAD10FB}"/>
              </a:ext>
            </a:extLst>
          </p:cNvPr>
          <p:cNvSpPr>
            <a:spLocks noGrp="1"/>
          </p:cNvSpPr>
          <p:nvPr>
            <p:ph type="title"/>
          </p:nvPr>
        </p:nvSpPr>
        <p:spPr>
          <a:xfrm>
            <a:off x="970722" y="575220"/>
            <a:ext cx="10422702" cy="782357"/>
          </a:xfrm>
        </p:spPr>
        <p:txBody>
          <a:bodyPr/>
          <a:lstStyle/>
          <a:p>
            <a:pPr algn="l"/>
            <a:r>
              <a:rPr lang="en-GB" sz="3600" b="1"/>
              <a:t>Pilot progress – Issues </a:t>
            </a:r>
            <a:r>
              <a:rPr lang="en-GB" sz="3600" b="1" err="1"/>
              <a:t>GeoDCAT</a:t>
            </a:r>
            <a:r>
              <a:rPr lang="en-GB" sz="3600" b="1"/>
              <a:t>-AP / SHACL</a:t>
            </a:r>
            <a:br>
              <a:rPr lang="en-GB" sz="3600" b="1"/>
            </a:br>
            <a:r>
              <a:rPr lang="en-GB" sz="3600" b="1">
                <a:solidFill>
                  <a:srgbClr val="FF0000"/>
                </a:solidFill>
              </a:rPr>
              <a:t>NL</a:t>
            </a:r>
          </a:p>
        </p:txBody>
      </p:sp>
    </p:spTree>
    <p:extLst>
      <p:ext uri="{BB962C8B-B14F-4D97-AF65-F5344CB8AC3E}">
        <p14:creationId xmlns:p14="http://schemas.microsoft.com/office/powerpoint/2010/main" val="133792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7154" y="1620000"/>
            <a:ext cx="10267462" cy="4170363"/>
          </a:xfrm>
          <a:noFill/>
        </p:spPr>
        <p:txBody>
          <a:bodyPr/>
          <a:lstStyle/>
          <a:p>
            <a:pPr marL="76200" indent="0">
              <a:spcBef>
                <a:spcPts val="600"/>
              </a:spcBef>
              <a:spcAft>
                <a:spcPts val="600"/>
              </a:spcAft>
              <a:buNone/>
            </a:pPr>
            <a:r>
              <a:rPr lang="en-US" sz="2800" b="1" dirty="0">
                <a:solidFill>
                  <a:srgbClr val="0070C0"/>
                </a:solidFill>
              </a:rPr>
              <a:t>Conclusions</a:t>
            </a:r>
            <a:endParaRPr lang="en-US" b="1" dirty="0">
              <a:solidFill>
                <a:schemeClr val="bg1">
                  <a:lumMod val="50000"/>
                </a:schemeClr>
              </a:solidFill>
            </a:endParaRPr>
          </a:p>
          <a:p>
            <a:pPr>
              <a:spcBef>
                <a:spcPts val="600"/>
              </a:spcBef>
              <a:spcAft>
                <a:spcPts val="600"/>
              </a:spcAft>
            </a:pPr>
            <a:r>
              <a:rPr lang="en-US" b="1" dirty="0">
                <a:solidFill>
                  <a:schemeClr val="bg1">
                    <a:lumMod val="50000"/>
                  </a:schemeClr>
                </a:solidFill>
              </a:rPr>
              <a:t>We detected several issues in XSLT and SHACL</a:t>
            </a:r>
          </a:p>
          <a:p>
            <a:pPr>
              <a:spcBef>
                <a:spcPts val="600"/>
              </a:spcBef>
              <a:spcAft>
                <a:spcPts val="600"/>
              </a:spcAft>
            </a:pPr>
            <a:r>
              <a:rPr lang="en-US" b="1" dirty="0">
                <a:solidFill>
                  <a:schemeClr val="bg1">
                    <a:lumMod val="50000"/>
                  </a:schemeClr>
                </a:solidFill>
              </a:rPr>
              <a:t>We expected substantive discussions about possible solutions</a:t>
            </a:r>
          </a:p>
          <a:p>
            <a:pPr>
              <a:spcBef>
                <a:spcPts val="600"/>
              </a:spcBef>
              <a:spcAft>
                <a:spcPts val="600"/>
              </a:spcAft>
            </a:pPr>
            <a:r>
              <a:rPr lang="en-US" b="1" dirty="0">
                <a:solidFill>
                  <a:schemeClr val="bg1">
                    <a:lumMod val="50000"/>
                  </a:schemeClr>
                </a:solidFill>
              </a:rPr>
              <a:t>We expected an adjusted version of the XSLT at the end of the pilot in which improvements are included for </a:t>
            </a:r>
            <a:r>
              <a:rPr lang="en-US" b="1">
                <a:solidFill>
                  <a:schemeClr val="bg1">
                    <a:lumMod val="50000"/>
                  </a:schemeClr>
                </a:solidFill>
              </a:rPr>
              <a:t>the detected </a:t>
            </a:r>
            <a:r>
              <a:rPr lang="en-US" b="1" dirty="0">
                <a:solidFill>
                  <a:schemeClr val="bg1">
                    <a:lumMod val="50000"/>
                  </a:schemeClr>
                </a:solidFill>
              </a:rPr>
              <a:t>issues.</a:t>
            </a:r>
          </a:p>
          <a:p>
            <a:pPr>
              <a:spcBef>
                <a:spcPts val="600"/>
              </a:spcBef>
              <a:spcAft>
                <a:spcPts val="600"/>
              </a:spcAft>
            </a:pPr>
            <a:r>
              <a:rPr lang="en-US" b="1" dirty="0">
                <a:solidFill>
                  <a:schemeClr val="bg1">
                    <a:lumMod val="50000"/>
                  </a:schemeClr>
                </a:solidFill>
              </a:rPr>
              <a:t>We would like clarity about where and by whom these issues are being addressed</a:t>
            </a:r>
          </a:p>
          <a:p>
            <a:pPr>
              <a:spcBef>
                <a:spcPts val="600"/>
              </a:spcBef>
              <a:spcAft>
                <a:spcPts val="600"/>
              </a:spcAft>
            </a:pPr>
            <a:r>
              <a:rPr lang="en-US" b="1" dirty="0">
                <a:solidFill>
                  <a:schemeClr val="bg1">
                    <a:lumMod val="50000"/>
                  </a:schemeClr>
                </a:solidFill>
              </a:rPr>
              <a:t>We wonder which XSLT is used for transformation by the other member states</a:t>
            </a:r>
          </a:p>
        </p:txBody>
      </p:sp>
      <p:sp>
        <p:nvSpPr>
          <p:cNvPr id="3" name="Title 2"/>
          <p:cNvSpPr>
            <a:spLocks noGrp="1"/>
          </p:cNvSpPr>
          <p:nvPr>
            <p:ph type="title"/>
          </p:nvPr>
        </p:nvSpPr>
        <p:spPr/>
        <p:txBody>
          <a:bodyPr/>
          <a:lstStyle/>
          <a:p>
            <a:pPr algn="l"/>
            <a:r>
              <a:rPr lang="en-GB" b="1" dirty="0"/>
              <a:t>Pilot progress </a:t>
            </a:r>
            <a:br>
              <a:rPr lang="en-GB" sz="3600" b="1" dirty="0"/>
            </a:br>
            <a:r>
              <a:rPr lang="en-GB" sz="3600" b="1" dirty="0">
                <a:solidFill>
                  <a:srgbClr val="FF0000"/>
                </a:solidFill>
              </a:rPr>
              <a:t>NL</a:t>
            </a:r>
          </a:p>
        </p:txBody>
      </p:sp>
    </p:spTree>
    <p:extLst>
      <p:ext uri="{BB962C8B-B14F-4D97-AF65-F5344CB8AC3E}">
        <p14:creationId xmlns:p14="http://schemas.microsoft.com/office/powerpoint/2010/main" val="820454432"/>
      </p:ext>
    </p:extLst>
  </p:cSld>
  <p:clrMapOvr>
    <a:masterClrMapping/>
  </p:clrMapOvr>
</p:sld>
</file>

<file path=ppt/theme/theme1.xml><?xml version="1.0" encoding="utf-8"?>
<a:theme xmlns:a="http://schemas.openxmlformats.org/drawingml/2006/main" name="Office Theme">
  <a:themeElements>
    <a:clrScheme name="JRC palette 1">
      <a:dk1>
        <a:srgbClr val="4D4D4D"/>
      </a:dk1>
      <a:lt1>
        <a:srgbClr val="FFFFFF"/>
      </a:lt1>
      <a:dk2>
        <a:srgbClr val="034EA2"/>
      </a:dk2>
      <a:lt2>
        <a:srgbClr val="D3E8F9"/>
      </a:lt2>
      <a:accent1>
        <a:srgbClr val="6ACBF3"/>
      </a:accent1>
      <a:accent2>
        <a:srgbClr val="3E99DA"/>
      </a:accent2>
      <a:accent3>
        <a:srgbClr val="1EC08A"/>
      </a:accent3>
      <a:accent4>
        <a:srgbClr val="ED8D2F"/>
      </a:accent4>
      <a:accent5>
        <a:srgbClr val="F8CC29"/>
      </a:accent5>
      <a:accent6>
        <a:srgbClr val="E76C53"/>
      </a:accent6>
      <a:hlink>
        <a:srgbClr val="0563C1"/>
      </a:hlink>
      <a:folHlink>
        <a:srgbClr val="243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C00000"/>
          </a:solidFill>
          <a:prstDash val="dash"/>
          <a:tailEnd type="stealth" w="lg"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12ca2d-abeb-41a0-a28c-2d4b4f48f6b1" xsi:nil="true"/>
    <lcf76f155ced4ddcb4097134ff3c332f xmlns="2e554ffb-3533-4b70-a73a-3094116e196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42DC0F1D83874E8D5AA39F26EF7A11" ma:contentTypeVersion="13" ma:contentTypeDescription="Een nieuw document maken." ma:contentTypeScope="" ma:versionID="d7c25cf63b1247bd30c2e040b7538b3f">
  <xsd:schema xmlns:xsd="http://www.w3.org/2001/XMLSchema" xmlns:xs="http://www.w3.org/2001/XMLSchema" xmlns:p="http://schemas.microsoft.com/office/2006/metadata/properties" xmlns:ns2="2e554ffb-3533-4b70-a73a-3094116e1965" xmlns:ns3="2312ca2d-abeb-41a0-a28c-2d4b4f48f6b1" targetNamespace="http://schemas.microsoft.com/office/2006/metadata/properties" ma:root="true" ma:fieldsID="1740a4cbcd4557aa367f030014f58354" ns2:_="" ns3:_="">
    <xsd:import namespace="2e554ffb-3533-4b70-a73a-3094116e1965"/>
    <xsd:import namespace="2312ca2d-abeb-41a0-a28c-2d4b4f48f6b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3:SharedWithUsers" minOccurs="0"/>
                <xsd:element ref="ns3:SharedWithDetail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54ffb-3533-4b70-a73a-3094116e19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Afbeeldingtags" ma:readOnly="false" ma:fieldId="{5cf76f15-5ced-4ddc-b409-7134ff3c332f}" ma:taxonomyMulti="true" ma:sspId="ece1ab0c-3d38-4605-9abd-f7fc75f3b07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12ca2d-abeb-41a0-a28c-2d4b4f48f6b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6d9011e-ecc8-4474-beed-fd2746e29775}" ma:internalName="TaxCatchAll" ma:showField="CatchAllData" ma:web="2312ca2d-abeb-41a0-a28c-2d4b4f48f6b1">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93DAF8-4255-4621-8D0F-2C7728E30FA3}">
  <ds:schemaRefs>
    <ds:schemaRef ds:uri="2312ca2d-abeb-41a0-a28c-2d4b4f48f6b1"/>
    <ds:schemaRef ds:uri="2e554ffb-3533-4b70-a73a-3094116e196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970D7F7-F670-41AB-A945-8F4D776BA756}">
  <ds:schemaRefs>
    <ds:schemaRef ds:uri="2312ca2d-abeb-41a0-a28c-2d4b4f48f6b1"/>
    <ds:schemaRef ds:uri="2e554ffb-3533-4b70-a73a-3094116e19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852B02B-1474-4654-9594-FCD9D4399A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TotalTime>
  <Words>582</Words>
  <Application>Microsoft Office PowerPoint</Application>
  <PresentationFormat>Breedbeeld</PresentationFormat>
  <Paragraphs>51</Paragraphs>
  <Slides>5</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5</vt:i4>
      </vt:variant>
    </vt:vector>
  </HeadingPairs>
  <TitlesOfParts>
    <vt:vector size="9" baseType="lpstr">
      <vt:lpstr>-apple-system</vt:lpstr>
      <vt:lpstr>Arial</vt:lpstr>
      <vt:lpstr>Calibri</vt:lpstr>
      <vt:lpstr>Office Theme</vt:lpstr>
      <vt:lpstr>ISO &amp; GeoDCAT-AP metadata implementation pilot</vt:lpstr>
      <vt:lpstr>Pilot progress  NL</vt:lpstr>
      <vt:lpstr>Pilot progress – Issues XSLT NL</vt:lpstr>
      <vt:lpstr>Pilot progress – Issues GeoDCAT-AP / SHACL NL</vt:lpstr>
      <vt:lpstr>Pilot progress  NL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INSPIRE Registry</dc:title>
  <dc:creator>JOHN Yvonne (COMM)</dc:creator>
  <cp:lastModifiedBy>Ine de Visser</cp:lastModifiedBy>
  <cp:revision>230</cp:revision>
  <dcterms:created xsi:type="dcterms:W3CDTF">2019-08-09T12:06:42Z</dcterms:created>
  <dcterms:modified xsi:type="dcterms:W3CDTF">2025-01-22T15:14:53Z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0d3b22a6-6203-4efc-8e8e-b5279256493b</vt:lpwstr>
  </property>
  <property fmtid="{D5CDD505-2E9C-101B-9397-08002B2CF9AE}" pid="3" name="Offisync_UpdateToken">
    <vt:lpwstr>5</vt:lpwstr>
  </property>
  <property fmtid="{D5CDD505-2E9C-101B-9397-08002B2CF9AE}" pid="4" name="Jive_VersionGuid">
    <vt:lpwstr>895d1684-e390-44f7-87f3-a893d9b6b3e1</vt:lpwstr>
  </property>
  <property fmtid="{D5CDD505-2E9C-101B-9397-08002B2CF9AE}" pid="5" name="Offisync_UniqueId">
    <vt:lpwstr>216256</vt:lpwstr>
  </property>
  <property fmtid="{D5CDD505-2E9C-101B-9397-08002B2CF9AE}" pid="6" name="Offisync_ProviderInitializationData">
    <vt:lpwstr>https://webgate.ec.europa.eu/connected</vt:lpwstr>
  </property>
  <property fmtid="{D5CDD505-2E9C-101B-9397-08002B2CF9AE}" pid="7" name="Jive_LatestUserAccountName">
    <vt:lpwstr>wojdapi</vt:lpwstr>
  </property>
  <property fmtid="{D5CDD505-2E9C-101B-9397-08002B2CF9AE}" pid="8" name="ContentTypeId">
    <vt:lpwstr>0x0101001742DC0F1D83874E8D5AA39F26EF7A11</vt:lpwstr>
  </property>
  <property fmtid="{D5CDD505-2E9C-101B-9397-08002B2CF9AE}" pid="9" name="MediaServiceImageTags">
    <vt:lpwstr/>
  </property>
</Properties>
</file>