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6" r:id="rId5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pi.gov.sk/api/opendata/katalog.js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metadata</a:t>
            </a:r>
            <a:br>
              <a:rPr lang="en-US" sz="5600" dirty="0"/>
            </a:br>
            <a:r>
              <a:rPr lang="en-US" sz="5600" dirty="0"/>
              <a:t>implementation 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/>
              <a:t>3rd Meeting – January 23, 2025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5679265" y="5877789"/>
            <a:ext cx="5677095" cy="5019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>
                <a:solidFill>
                  <a:srgbClr val="FF0000"/>
                </a:solidFill>
              </a:rPr>
              <a:t>Slovakia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109378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Successful integration of Spatial data registry into National Open data catalogue (DCAT documents)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https://rpi.gov.sk/api/opendata/katalog.json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Custom development tools based on JSON data structures of input metadata</a:t>
            </a:r>
            <a:r>
              <a:rPr lang="sk-SK" b="1" dirty="0">
                <a:solidFill>
                  <a:schemeClr val="bg1">
                    <a:lumMod val="50000"/>
                  </a:schemeClr>
                </a:solidFill>
              </a:rPr>
              <a:t>, because SK national OD portal does not support RDF XML </a:t>
            </a: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Implementation of DCAT version 3.0 (at Spatial data registry side), National open data catalogue still at version 2.0 DCAT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 extension in development process (available in DEV </a:t>
            </a:r>
            <a:r>
              <a:rPr lang="en-GB" b="1" dirty="0" err="1">
                <a:solidFill>
                  <a:schemeClr val="bg1">
                    <a:lumMod val="50000"/>
                  </a:schemeClr>
                </a:solidFill>
              </a:rPr>
              <a:t>enviroment</a:t>
            </a: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b="1" dirty="0">
                <a:solidFill>
                  <a:schemeClr val="bg1">
                    <a:lumMod val="50000"/>
                  </a:schemeClr>
                </a:solidFill>
              </a:rPr>
              <a:t>JSON-LD encoding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Slovakia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Issues identified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Need to clarify, whether also metadata for datasets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semanticaly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falling under OD/HVD, but not yet INSPIRE harmonized shall be made available via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AP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not yet supported at National Open Data portal – is it problem for reporting of “spatial” Open Data?</a:t>
            </a:r>
            <a:endParaRPr lang="sk-SK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b="1" dirty="0">
                <a:solidFill>
                  <a:schemeClr val="bg1">
                    <a:lumMod val="50000"/>
                  </a:schemeClr>
                </a:solidFill>
              </a:rPr>
              <a:t>Pilot resulting metadata shall be made visible via main target portals (EU INSPIRE and Open Data)  and discuss the usability of the content visible via such graffical user interfaces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Slovakia</a:t>
            </a: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908816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Conclusions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Some input metadata still needs to be updated to fulfill all requirements of National Profile as well as for 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GeoDCAT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“Double registration” of the same datasets  - National Open Data portal need to remove datasets registration for datasets in Spatial Data Registry</a:t>
            </a:r>
            <a:endParaRPr lang="sk-SK" sz="1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sz="1800" b="1" dirty="0">
                <a:solidFill>
                  <a:schemeClr val="bg1">
                    <a:lumMod val="50000"/>
                  </a:schemeClr>
                </a:solidFill>
              </a:rPr>
              <a:t>Currently only MD for the SK Ministry of environment are made available. Other providers will be consulted asap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Skipped using metadata for services as input  - all the information are obtained from “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</a:rPr>
              <a:t>GetCapabilities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” for metadata for Data Services</a:t>
            </a:r>
            <a:r>
              <a:rPr lang="sk-SK" sz="1800" b="1" dirty="0">
                <a:solidFill>
                  <a:schemeClr val="bg1">
                    <a:lumMod val="50000"/>
                  </a:schemeClr>
                </a:solidFill>
              </a:rPr>
              <a:t> (need to tide up metadata in GetCap of services)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sk-SK" sz="1800" b="1" dirty="0">
                <a:solidFill>
                  <a:schemeClr val="bg1">
                    <a:lumMod val="50000"/>
                  </a:schemeClr>
                </a:solidFill>
              </a:rPr>
              <a:t>Main message: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sk-SK" sz="1800" b="1" dirty="0">
                <a:solidFill>
                  <a:schemeClr val="bg1">
                    <a:lumMod val="50000"/>
                  </a:schemeClr>
                </a:solidFill>
              </a:rPr>
              <a:t>Where possible – recommendation for future shift from XML to JSON 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progress </a:t>
            </a:r>
            <a:br>
              <a:rPr lang="en-GB" sz="3600" b="1" dirty="0"/>
            </a:br>
            <a:r>
              <a:rPr lang="en-GB" sz="3600" b="1" dirty="0">
                <a:solidFill>
                  <a:srgbClr val="FF0000"/>
                </a:solidFill>
              </a:rPr>
              <a:t>Slovakia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331</Words>
  <Application>Microsoft Office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ISO &amp; GeoDCAT-AP metadata implementation pilot</vt:lpstr>
      <vt:lpstr>Pilot progress  Slovakia</vt:lpstr>
      <vt:lpstr>Pilot progress  Slovakia</vt:lpstr>
      <vt:lpstr>Pilot progress  Slovakia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Tuchyňa Martin</cp:lastModifiedBy>
  <cp:revision>235</cp:revision>
  <dcterms:created xsi:type="dcterms:W3CDTF">2019-08-09T12:06:42Z</dcterms:created>
  <dcterms:modified xsi:type="dcterms:W3CDTF">2025-01-23T11:17:05Z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