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23_7C39EBE3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6" roundtripDataSignature="AMtx7mjZfmPaAZDOGffchqPWS8+vvHlam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860255-1A74-ABAE-74C0-D479E65BA987}" name="Nolf Geraldine" initials="NG" userId="S::geraldine.nolf@vlaanderen.be::a810bceb-64b3-450d-ac42-c901eb74e825" providerId="AD"/>
  <p188:author id="{4FD3ECBC-99F4-8CB3-6B6B-9E81821A3D46}" name="Nielandt Joachim" initials="NJ" userId="S::joachim.nielandt@vlaanderen.be::e1068d84-9b5b-4603-91df-98ce65429c77" providerId="AD"/>
  <p188:author id="{021917D3-22F0-AA47-02E6-E32088A93979}" name="Tallir Stijn" initials="ST" userId="S::stijn.tallir@vlaanderen.be::8dce2951-2177-4e01-9c2b-4dd8140afc9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7A133-A547-4B2C-9B79-F2C59D072997}" v="237" dt="2025-01-22T13:52:18.153"/>
    <p1510:client id="{3E00CF22-1D9B-C963-941A-1C7771010447}" v="105" dt="2025-01-22T13:52:21.424"/>
    <p1510:client id="{ECF05D23-F8E1-29FA-87F0-4ECEA23BDA41}" v="56" dt="2025-01-22T09:41:37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1" y="782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lir Stijn" userId="8dce2951-2177-4e01-9c2b-4dd8140afc9c" providerId="ADAL" clId="{5DDE13C6-E674-4C86-AD84-2E2658879DA3}"/>
    <pc:docChg chg="delSld modSld">
      <pc:chgData name="Tallir Stijn" userId="8dce2951-2177-4e01-9c2b-4dd8140afc9c" providerId="ADAL" clId="{5DDE13C6-E674-4C86-AD84-2E2658879DA3}" dt="2025-01-23T06:43:21.478" v="9" actId="6549"/>
      <pc:docMkLst>
        <pc:docMk/>
      </pc:docMkLst>
      <pc:sldChg chg="modSp del mod">
        <pc:chgData name="Tallir Stijn" userId="8dce2951-2177-4e01-9c2b-4dd8140afc9c" providerId="ADAL" clId="{5DDE13C6-E674-4C86-AD84-2E2658879DA3}" dt="2025-01-23T06:40:21.567" v="8" actId="2696"/>
        <pc:sldMkLst>
          <pc:docMk/>
          <pc:sldMk cId="4051915537" sldId="284"/>
        </pc:sldMkLst>
        <pc:spChg chg="mod">
          <ac:chgData name="Tallir Stijn" userId="8dce2951-2177-4e01-9c2b-4dd8140afc9c" providerId="ADAL" clId="{5DDE13C6-E674-4C86-AD84-2E2658879DA3}" dt="2025-01-23T06:34:18.766" v="7" actId="20577"/>
          <ac:spMkLst>
            <pc:docMk/>
            <pc:sldMk cId="4051915537" sldId="284"/>
            <ac:spMk id="2" creationId="{00000000-0000-0000-0000-000000000000}"/>
          </ac:spMkLst>
        </pc:spChg>
      </pc:sldChg>
      <pc:sldChg chg="del">
        <pc:chgData name="Tallir Stijn" userId="8dce2951-2177-4e01-9c2b-4dd8140afc9c" providerId="ADAL" clId="{5DDE13C6-E674-4C86-AD84-2E2658879DA3}" dt="2025-01-23T06:40:21.567" v="8" actId="2696"/>
        <pc:sldMkLst>
          <pc:docMk/>
          <pc:sldMk cId="141093305" sldId="285"/>
        </pc:sldMkLst>
      </pc:sldChg>
      <pc:sldChg chg="del">
        <pc:chgData name="Tallir Stijn" userId="8dce2951-2177-4e01-9c2b-4dd8140afc9c" providerId="ADAL" clId="{5DDE13C6-E674-4C86-AD84-2E2658879DA3}" dt="2025-01-23T06:40:21.567" v="8" actId="2696"/>
        <pc:sldMkLst>
          <pc:docMk/>
          <pc:sldMk cId="820454432" sldId="286"/>
        </pc:sldMkLst>
      </pc:sldChg>
      <pc:sldChg chg="modSp mod">
        <pc:chgData name="Tallir Stijn" userId="8dce2951-2177-4e01-9c2b-4dd8140afc9c" providerId="ADAL" clId="{5DDE13C6-E674-4C86-AD84-2E2658879DA3}" dt="2025-01-23T06:43:21.478" v="9" actId="6549"/>
        <pc:sldMkLst>
          <pc:docMk/>
          <pc:sldMk cId="310438893" sldId="290"/>
        </pc:sldMkLst>
        <pc:spChg chg="mod">
          <ac:chgData name="Tallir Stijn" userId="8dce2951-2177-4e01-9c2b-4dd8140afc9c" providerId="ADAL" clId="{5DDE13C6-E674-4C86-AD84-2E2658879DA3}" dt="2025-01-23T06:43:21.478" v="9" actId="6549"/>
          <ac:spMkLst>
            <pc:docMk/>
            <pc:sldMk cId="310438893" sldId="290"/>
            <ac:spMk id="2" creationId="{C112848B-C1CD-15B9-C7A5-EE0D86230445}"/>
          </ac:spMkLst>
        </pc:spChg>
      </pc:sldChg>
    </pc:docChg>
  </pc:docChgLst>
  <pc:docChgLst>
    <pc:chgData name="Tallir Stijn" userId="8dce2951-2177-4e01-9c2b-4dd8140afc9c" providerId="ADAL" clId="{3317A133-A547-4B2C-9B79-F2C59D072997}"/>
    <pc:docChg chg="undo custSel addSld delSld modSld sldOrd">
      <pc:chgData name="Tallir Stijn" userId="8dce2951-2177-4e01-9c2b-4dd8140afc9c" providerId="ADAL" clId="{3317A133-A547-4B2C-9B79-F2C59D072997}" dt="2025-01-22T13:52:18.153" v="695" actId="20577"/>
      <pc:docMkLst>
        <pc:docMk/>
      </pc:docMkLst>
      <pc:sldChg chg="modSp mod">
        <pc:chgData name="Tallir Stijn" userId="8dce2951-2177-4e01-9c2b-4dd8140afc9c" providerId="ADAL" clId="{3317A133-A547-4B2C-9B79-F2C59D072997}" dt="2025-01-22T12:21:50.319" v="417" actId="6549"/>
        <pc:sldMkLst>
          <pc:docMk/>
          <pc:sldMk cId="0" sldId="256"/>
        </pc:sldMkLst>
        <pc:spChg chg="mod">
          <ac:chgData name="Tallir Stijn" userId="8dce2951-2177-4e01-9c2b-4dd8140afc9c" providerId="ADAL" clId="{3317A133-A547-4B2C-9B79-F2C59D072997}" dt="2025-01-22T12:21:50.319" v="417" actId="6549"/>
          <ac:spMkLst>
            <pc:docMk/>
            <pc:sldMk cId="0" sldId="256"/>
            <ac:spMk id="5" creationId="{00000000-0000-0000-0000-000000000000}"/>
          </ac:spMkLst>
        </pc:spChg>
      </pc:sldChg>
      <pc:sldChg chg="modSp mod">
        <pc:chgData name="Tallir Stijn" userId="8dce2951-2177-4e01-9c2b-4dd8140afc9c" providerId="ADAL" clId="{3317A133-A547-4B2C-9B79-F2C59D072997}" dt="2025-01-22T13:52:18.153" v="695" actId="20577"/>
        <pc:sldMkLst>
          <pc:docMk/>
          <pc:sldMk cId="4051915537" sldId="284"/>
        </pc:sldMkLst>
        <pc:spChg chg="mod">
          <ac:chgData name="Tallir Stijn" userId="8dce2951-2177-4e01-9c2b-4dd8140afc9c" providerId="ADAL" clId="{3317A133-A547-4B2C-9B79-F2C59D072997}" dt="2025-01-22T13:52:18.153" v="695" actId="20577"/>
          <ac:spMkLst>
            <pc:docMk/>
            <pc:sldMk cId="4051915537" sldId="284"/>
            <ac:spMk id="2" creationId="{00000000-0000-0000-0000-000000000000}"/>
          </ac:spMkLst>
        </pc:spChg>
        <pc:spChg chg="mod">
          <ac:chgData name="Tallir Stijn" userId="8dce2951-2177-4e01-9c2b-4dd8140afc9c" providerId="ADAL" clId="{3317A133-A547-4B2C-9B79-F2C59D072997}" dt="2025-01-22T12:24:34.466" v="432" actId="20577"/>
          <ac:spMkLst>
            <pc:docMk/>
            <pc:sldMk cId="4051915537" sldId="284"/>
            <ac:spMk id="3" creationId="{00000000-0000-0000-0000-000000000000}"/>
          </ac:spMkLst>
        </pc:spChg>
      </pc:sldChg>
      <pc:sldChg chg="modSp mod">
        <pc:chgData name="Tallir Stijn" userId="8dce2951-2177-4e01-9c2b-4dd8140afc9c" providerId="ADAL" clId="{3317A133-A547-4B2C-9B79-F2C59D072997}" dt="2025-01-22T12:24:56.363" v="445" actId="20577"/>
        <pc:sldMkLst>
          <pc:docMk/>
          <pc:sldMk cId="141093305" sldId="285"/>
        </pc:sldMkLst>
        <pc:spChg chg="mod">
          <ac:chgData name="Tallir Stijn" userId="8dce2951-2177-4e01-9c2b-4dd8140afc9c" providerId="ADAL" clId="{3317A133-A547-4B2C-9B79-F2C59D072997}" dt="2025-01-22T12:24:56.363" v="445" actId="20577"/>
          <ac:spMkLst>
            <pc:docMk/>
            <pc:sldMk cId="141093305" sldId="285"/>
            <ac:spMk id="3" creationId="{00000000-0000-0000-0000-000000000000}"/>
          </ac:spMkLst>
        </pc:spChg>
      </pc:sldChg>
      <pc:sldChg chg="modSp mod">
        <pc:chgData name="Tallir Stijn" userId="8dce2951-2177-4e01-9c2b-4dd8140afc9c" providerId="ADAL" clId="{3317A133-A547-4B2C-9B79-F2C59D072997}" dt="2025-01-22T12:26:31.124" v="458" actId="20577"/>
        <pc:sldMkLst>
          <pc:docMk/>
          <pc:sldMk cId="820454432" sldId="286"/>
        </pc:sldMkLst>
        <pc:spChg chg="mod">
          <ac:chgData name="Tallir Stijn" userId="8dce2951-2177-4e01-9c2b-4dd8140afc9c" providerId="ADAL" clId="{3317A133-A547-4B2C-9B79-F2C59D072997}" dt="2025-01-22T12:26:31.124" v="458" actId="20577"/>
          <ac:spMkLst>
            <pc:docMk/>
            <pc:sldMk cId="820454432" sldId="286"/>
            <ac:spMk id="3" creationId="{00000000-0000-0000-0000-000000000000}"/>
          </ac:spMkLst>
        </pc:spChg>
      </pc:sldChg>
      <pc:sldChg chg="modSp add mod">
        <pc:chgData name="Tallir Stijn" userId="8dce2951-2177-4e01-9c2b-4dd8140afc9c" providerId="ADAL" clId="{3317A133-A547-4B2C-9B79-F2C59D072997}" dt="2025-01-21T17:31:55.307" v="214" actId="20577"/>
        <pc:sldMkLst>
          <pc:docMk/>
          <pc:sldMk cId="3038808945" sldId="287"/>
        </pc:sldMkLst>
        <pc:spChg chg="mod">
          <ac:chgData name="Tallir Stijn" userId="8dce2951-2177-4e01-9c2b-4dd8140afc9c" providerId="ADAL" clId="{3317A133-A547-4B2C-9B79-F2C59D072997}" dt="2025-01-21T17:31:55.307" v="214" actId="20577"/>
          <ac:spMkLst>
            <pc:docMk/>
            <pc:sldMk cId="3038808945" sldId="287"/>
            <ac:spMk id="2" creationId="{0405BA2F-D55F-BACB-CB9D-352F8CBED782}"/>
          </ac:spMkLst>
        </pc:spChg>
        <pc:spChg chg="mod">
          <ac:chgData name="Tallir Stijn" userId="8dce2951-2177-4e01-9c2b-4dd8140afc9c" providerId="ADAL" clId="{3317A133-A547-4B2C-9B79-F2C59D072997}" dt="2025-01-21T17:27:39.058" v="174" actId="1076"/>
          <ac:spMkLst>
            <pc:docMk/>
            <pc:sldMk cId="3038808945" sldId="287"/>
            <ac:spMk id="3" creationId="{09ACC86E-218E-1E1A-4220-BBC22BACC4F6}"/>
          </ac:spMkLst>
        </pc:spChg>
      </pc:sldChg>
      <pc:sldChg chg="add del">
        <pc:chgData name="Tallir Stijn" userId="8dce2951-2177-4e01-9c2b-4dd8140afc9c" providerId="ADAL" clId="{3317A133-A547-4B2C-9B79-F2C59D072997}" dt="2025-01-21T17:26:23.818" v="144" actId="2890"/>
        <pc:sldMkLst>
          <pc:docMk/>
          <pc:sldMk cId="2068696027" sldId="288"/>
        </pc:sldMkLst>
      </pc:sldChg>
      <pc:sldChg chg="modSp add mod">
        <pc:chgData name="Tallir Stijn" userId="8dce2951-2177-4e01-9c2b-4dd8140afc9c" providerId="ADAL" clId="{3317A133-A547-4B2C-9B79-F2C59D072997}" dt="2025-01-21T17:31:38.278" v="212" actId="404"/>
        <pc:sldMkLst>
          <pc:docMk/>
          <pc:sldMk cId="2100004880" sldId="288"/>
        </pc:sldMkLst>
        <pc:spChg chg="mod">
          <ac:chgData name="Tallir Stijn" userId="8dce2951-2177-4e01-9c2b-4dd8140afc9c" providerId="ADAL" clId="{3317A133-A547-4B2C-9B79-F2C59D072997}" dt="2025-01-21T17:31:38.278" v="212" actId="404"/>
          <ac:spMkLst>
            <pc:docMk/>
            <pc:sldMk cId="2100004880" sldId="288"/>
            <ac:spMk id="2" creationId="{27FF0DDE-9242-26E3-0527-266AB29D7219}"/>
          </ac:spMkLst>
        </pc:spChg>
        <pc:spChg chg="mod">
          <ac:chgData name="Tallir Stijn" userId="8dce2951-2177-4e01-9c2b-4dd8140afc9c" providerId="ADAL" clId="{3317A133-A547-4B2C-9B79-F2C59D072997}" dt="2025-01-21T17:29:20.204" v="191" actId="20577"/>
          <ac:spMkLst>
            <pc:docMk/>
            <pc:sldMk cId="2100004880" sldId="288"/>
            <ac:spMk id="3" creationId="{C848EAB9-5434-B1DE-EEC6-1F83351BC5B5}"/>
          </ac:spMkLst>
        </pc:spChg>
      </pc:sldChg>
      <pc:sldChg chg="modSp add mod">
        <pc:chgData name="Tallir Stijn" userId="8dce2951-2177-4e01-9c2b-4dd8140afc9c" providerId="ADAL" clId="{3317A133-A547-4B2C-9B79-F2C59D072997}" dt="2025-01-21T17:33:10.897" v="236" actId="6549"/>
        <pc:sldMkLst>
          <pc:docMk/>
          <pc:sldMk cId="4026100437" sldId="289"/>
        </pc:sldMkLst>
        <pc:spChg chg="mod">
          <ac:chgData name="Tallir Stijn" userId="8dce2951-2177-4e01-9c2b-4dd8140afc9c" providerId="ADAL" clId="{3317A133-A547-4B2C-9B79-F2C59D072997}" dt="2025-01-21T17:33:10.897" v="236" actId="6549"/>
          <ac:spMkLst>
            <pc:docMk/>
            <pc:sldMk cId="4026100437" sldId="289"/>
            <ac:spMk id="2" creationId="{A632237F-A43F-C81A-15C8-21D878AA5A43}"/>
          </ac:spMkLst>
        </pc:spChg>
      </pc:sldChg>
      <pc:sldChg chg="modSp add mod ord modCm">
        <pc:chgData name="Tallir Stijn" userId="8dce2951-2177-4e01-9c2b-4dd8140afc9c" providerId="ADAL" clId="{3317A133-A547-4B2C-9B79-F2C59D072997}" dt="2025-01-22T11:15:48.564" v="402" actId="20577"/>
        <pc:sldMkLst>
          <pc:docMk/>
          <pc:sldMk cId="310438893" sldId="290"/>
        </pc:sldMkLst>
        <pc:spChg chg="mod">
          <ac:chgData name="Tallir Stijn" userId="8dce2951-2177-4e01-9c2b-4dd8140afc9c" providerId="ADAL" clId="{3317A133-A547-4B2C-9B79-F2C59D072997}" dt="2025-01-22T11:15:48.564" v="402" actId="20577"/>
          <ac:spMkLst>
            <pc:docMk/>
            <pc:sldMk cId="310438893" sldId="290"/>
            <ac:spMk id="2" creationId="{C112848B-C1CD-15B9-C7A5-EE0D86230445}"/>
          </ac:spMkLst>
        </pc:spChg>
        <pc:spChg chg="mod">
          <ac:chgData name="Tallir Stijn" userId="8dce2951-2177-4e01-9c2b-4dd8140afc9c" providerId="ADAL" clId="{3317A133-A547-4B2C-9B79-F2C59D072997}" dt="2025-01-21T17:34:18.254" v="240"/>
          <ac:spMkLst>
            <pc:docMk/>
            <pc:sldMk cId="310438893" sldId="290"/>
            <ac:spMk id="3" creationId="{AF77AEC6-1B8F-B1E1-7C85-3ADBCAC182C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Tallir Stijn" userId="8dce2951-2177-4e01-9c2b-4dd8140afc9c" providerId="ADAL" clId="{3317A133-A547-4B2C-9B79-F2C59D072997}" dt="2025-01-22T11:15:48.564" v="402" actId="20577"/>
              <pc2:cmMkLst xmlns:pc2="http://schemas.microsoft.com/office/powerpoint/2019/9/main/command">
                <pc:docMk/>
                <pc:sldMk cId="310438893" sldId="290"/>
                <pc2:cmMk id="{DF7A7563-C9FD-4544-99A4-820A96412FC2}"/>
              </pc2:cmMkLst>
            </pc226:cmChg>
          </p:ext>
        </pc:extLst>
      </pc:sldChg>
      <pc:sldChg chg="modSp add mod modCm">
        <pc:chgData name="Tallir Stijn" userId="8dce2951-2177-4e01-9c2b-4dd8140afc9c" providerId="ADAL" clId="{3317A133-A547-4B2C-9B79-F2C59D072997}" dt="2025-01-22T11:11:33.996" v="390" actId="20577"/>
        <pc:sldMkLst>
          <pc:docMk/>
          <pc:sldMk cId="2084170723" sldId="291"/>
        </pc:sldMkLst>
        <pc:spChg chg="mod">
          <ac:chgData name="Tallir Stijn" userId="8dce2951-2177-4e01-9c2b-4dd8140afc9c" providerId="ADAL" clId="{3317A133-A547-4B2C-9B79-F2C59D072997}" dt="2025-01-22T11:11:33.996" v="390" actId="20577"/>
          <ac:spMkLst>
            <pc:docMk/>
            <pc:sldMk cId="2084170723" sldId="291"/>
            <ac:spMk id="2" creationId="{DC4FDCDD-1C8C-C95F-9AE8-D0F61A02DA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Tallir Stijn" userId="8dce2951-2177-4e01-9c2b-4dd8140afc9c" providerId="ADAL" clId="{3317A133-A547-4B2C-9B79-F2C59D072997}" dt="2025-01-22T11:11:33.996" v="390" actId="20577"/>
              <pc2:cmMkLst xmlns:pc2="http://schemas.microsoft.com/office/powerpoint/2019/9/main/command">
                <pc:docMk/>
                <pc:sldMk cId="2084170723" sldId="291"/>
                <pc2:cmMk id="{CFC61D19-A947-4CA2-A509-E12D578FA69C}"/>
              </pc2:cmMkLst>
            </pc226:cmChg>
          </p:ext>
        </pc:extLst>
      </pc:sldChg>
      <pc:sldChg chg="modSp add mod ord">
        <pc:chgData name="Tallir Stijn" userId="8dce2951-2177-4e01-9c2b-4dd8140afc9c" providerId="ADAL" clId="{3317A133-A547-4B2C-9B79-F2C59D072997}" dt="2025-01-21T17:40:44.829" v="388" actId="6549"/>
        <pc:sldMkLst>
          <pc:docMk/>
          <pc:sldMk cId="3200639744" sldId="292"/>
        </pc:sldMkLst>
        <pc:spChg chg="mod">
          <ac:chgData name="Tallir Stijn" userId="8dce2951-2177-4e01-9c2b-4dd8140afc9c" providerId="ADAL" clId="{3317A133-A547-4B2C-9B79-F2C59D072997}" dt="2025-01-21T17:40:44.829" v="388" actId="6549"/>
          <ac:spMkLst>
            <pc:docMk/>
            <pc:sldMk cId="3200639744" sldId="292"/>
            <ac:spMk id="2" creationId="{0AEB541A-FD48-23F1-7D36-FBEBAC4A0A7D}"/>
          </ac:spMkLst>
        </pc:spChg>
        <pc:spChg chg="mod">
          <ac:chgData name="Tallir Stijn" userId="8dce2951-2177-4e01-9c2b-4dd8140afc9c" providerId="ADAL" clId="{3317A133-A547-4B2C-9B79-F2C59D072997}" dt="2025-01-21T17:39:16.318" v="364" actId="20577"/>
          <ac:spMkLst>
            <pc:docMk/>
            <pc:sldMk cId="3200639744" sldId="292"/>
            <ac:spMk id="3" creationId="{10253C6F-7D65-A405-5A82-E5383FE81D4B}"/>
          </ac:spMkLst>
        </pc:spChg>
      </pc:sldChg>
    </pc:docChg>
  </pc:docChgLst>
  <pc:docChgLst>
    <pc:chgData name="Nielandt Joachim" userId="S::joachim.nielandt@vlaanderen.be::e1068d84-9b5b-4603-91df-98ce65429c77" providerId="AD" clId="Web-{ECF05D23-F8E1-29FA-87F0-4ECEA23BDA41}"/>
    <pc:docChg chg="mod modSld">
      <pc:chgData name="Nielandt Joachim" userId="S::joachim.nielandt@vlaanderen.be::e1068d84-9b5b-4603-91df-98ce65429c77" providerId="AD" clId="Web-{ECF05D23-F8E1-29FA-87F0-4ECEA23BDA41}" dt="2025-01-22T09:41:37.961" v="53" actId="20577"/>
      <pc:docMkLst>
        <pc:docMk/>
      </pc:docMkLst>
      <pc:sldChg chg="modSp">
        <pc:chgData name="Nielandt Joachim" userId="S::joachim.nielandt@vlaanderen.be::e1068d84-9b5b-4603-91df-98ce65429c77" providerId="AD" clId="Web-{ECF05D23-F8E1-29FA-87F0-4ECEA23BDA41}" dt="2025-01-22T09:36:50.108" v="3" actId="20577"/>
        <pc:sldMkLst>
          <pc:docMk/>
          <pc:sldMk cId="4026100437" sldId="289"/>
        </pc:sldMkLst>
        <pc:spChg chg="mod">
          <ac:chgData name="Nielandt Joachim" userId="S::joachim.nielandt@vlaanderen.be::e1068d84-9b5b-4603-91df-98ce65429c77" providerId="AD" clId="Web-{ECF05D23-F8E1-29FA-87F0-4ECEA23BDA41}" dt="2025-01-22T09:36:50.108" v="3" actId="20577"/>
          <ac:spMkLst>
            <pc:docMk/>
            <pc:sldMk cId="4026100437" sldId="289"/>
            <ac:spMk id="2" creationId="{A632237F-A43F-C81A-15C8-21D878AA5A43}"/>
          </ac:spMkLst>
        </pc:spChg>
      </pc:sldChg>
      <pc:sldChg chg="modSp">
        <pc:chgData name="Nielandt Joachim" userId="S::joachim.nielandt@vlaanderen.be::e1068d84-9b5b-4603-91df-98ce65429c77" providerId="AD" clId="Web-{ECF05D23-F8E1-29FA-87F0-4ECEA23BDA41}" dt="2025-01-22T09:41:37.961" v="53" actId="20577"/>
        <pc:sldMkLst>
          <pc:docMk/>
          <pc:sldMk cId="2084170723" sldId="291"/>
        </pc:sldMkLst>
        <pc:spChg chg="mod">
          <ac:chgData name="Nielandt Joachim" userId="S::joachim.nielandt@vlaanderen.be::e1068d84-9b5b-4603-91df-98ce65429c77" providerId="AD" clId="Web-{ECF05D23-F8E1-29FA-87F0-4ECEA23BDA41}" dt="2025-01-22T09:41:37.961" v="53" actId="20577"/>
          <ac:spMkLst>
            <pc:docMk/>
            <pc:sldMk cId="2084170723" sldId="291"/>
            <ac:spMk id="2" creationId="{DC4FDCDD-1C8C-C95F-9AE8-D0F61A02DA7B}"/>
          </ac:spMkLst>
        </pc:spChg>
      </pc:sldChg>
    </pc:docChg>
  </pc:docChgLst>
  <pc:docChgLst>
    <pc:chgData name="Nolf Geraldine" userId="S::geraldine.nolf@vlaanderen.be::a810bceb-64b3-450d-ac42-c901eb74e825" providerId="AD" clId="Web-{3E00CF22-1D9B-C963-941A-1C7771010447}"/>
    <pc:docChg chg="mod modSld">
      <pc:chgData name="Nolf Geraldine" userId="S::geraldine.nolf@vlaanderen.be::a810bceb-64b3-450d-ac42-c901eb74e825" providerId="AD" clId="Web-{3E00CF22-1D9B-C963-941A-1C7771010447}" dt="2025-01-22T13:52:21.424" v="99" actId="20577"/>
      <pc:docMkLst>
        <pc:docMk/>
      </pc:docMkLst>
      <pc:sldChg chg="modSp">
        <pc:chgData name="Nolf Geraldine" userId="S::geraldine.nolf@vlaanderen.be::a810bceb-64b3-450d-ac42-c901eb74e825" providerId="AD" clId="Web-{3E00CF22-1D9B-C963-941A-1C7771010447}" dt="2025-01-22T13:51:31.095" v="94" actId="20577"/>
        <pc:sldMkLst>
          <pc:docMk/>
          <pc:sldMk cId="4051915537" sldId="284"/>
        </pc:sldMkLst>
        <pc:spChg chg="mod">
          <ac:chgData name="Nolf Geraldine" userId="S::geraldine.nolf@vlaanderen.be::a810bceb-64b3-450d-ac42-c901eb74e825" providerId="AD" clId="Web-{3E00CF22-1D9B-C963-941A-1C7771010447}" dt="2025-01-22T13:51:31.095" v="94" actId="20577"/>
          <ac:spMkLst>
            <pc:docMk/>
            <pc:sldMk cId="4051915537" sldId="284"/>
            <ac:spMk id="2" creationId="{00000000-0000-0000-0000-000000000000}"/>
          </ac:spMkLst>
        </pc:spChg>
      </pc:sldChg>
      <pc:sldChg chg="mod modShow">
        <pc:chgData name="Nolf Geraldine" userId="S::geraldine.nolf@vlaanderen.be::a810bceb-64b3-450d-ac42-c901eb74e825" providerId="AD" clId="Web-{3E00CF22-1D9B-C963-941A-1C7771010447}" dt="2025-01-22T13:50:32.577" v="52"/>
        <pc:sldMkLst>
          <pc:docMk/>
          <pc:sldMk cId="141093305" sldId="285"/>
        </pc:sldMkLst>
      </pc:sldChg>
      <pc:sldChg chg="mod modShow">
        <pc:chgData name="Nolf Geraldine" userId="S::geraldine.nolf@vlaanderen.be::a810bceb-64b3-450d-ac42-c901eb74e825" providerId="AD" clId="Web-{3E00CF22-1D9B-C963-941A-1C7771010447}" dt="2025-01-22T13:50:32.530" v="51"/>
        <pc:sldMkLst>
          <pc:docMk/>
          <pc:sldMk cId="820454432" sldId="286"/>
        </pc:sldMkLst>
      </pc:sldChg>
      <pc:sldChg chg="modSp">
        <pc:chgData name="Nolf Geraldine" userId="S::geraldine.nolf@vlaanderen.be::a810bceb-64b3-450d-ac42-c901eb74e825" providerId="AD" clId="Web-{3E00CF22-1D9B-C963-941A-1C7771010447}" dt="2025-01-22T13:52:21.424" v="99" actId="20577"/>
        <pc:sldMkLst>
          <pc:docMk/>
          <pc:sldMk cId="3038808945" sldId="287"/>
        </pc:sldMkLst>
        <pc:spChg chg="mod">
          <ac:chgData name="Nolf Geraldine" userId="S::geraldine.nolf@vlaanderen.be::a810bceb-64b3-450d-ac42-c901eb74e825" providerId="AD" clId="Web-{3E00CF22-1D9B-C963-941A-1C7771010447}" dt="2025-01-22T13:52:21.424" v="99" actId="20577"/>
          <ac:spMkLst>
            <pc:docMk/>
            <pc:sldMk cId="3038808945" sldId="287"/>
            <ac:spMk id="2" creationId="{0405BA2F-D55F-BACB-CB9D-352F8CBED782}"/>
          </ac:spMkLst>
        </pc:spChg>
      </pc:sldChg>
    </pc:docChg>
  </pc:docChgLst>
</pc:chgInfo>
</file>

<file path=ppt/comments/modernComment_123_7C39EBE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FC61D19-A947-4CA2-A509-E12D578FA69C}" authorId="{4FD3ECBC-99F4-8CB3-6B6B-9E81821A3D46}" status="resolved" created="2025-01-22T09:41:33.117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084170723" sldId="291"/>
      <ac:spMk id="2" creationId="{DC4FDCDD-1C8C-C95F-9AE8-D0F61A02DA7B}"/>
      <ac:txMk cp="201" len="97">
        <ac:context len="347" hash="994854535"/>
      </ac:txMk>
    </ac:txMkLst>
    <p188:pos x="3457754" y="2710132"/>
    <p188:txBody>
      <a:bodyPr/>
      <a:lstStyle/>
      <a:p>
        <a:r>
          <a:rPr lang="en-US"/>
          <a:t>Das misschien ook interessant om te weten - of de plugin effectief generiek is. Extra partners hebben die testen of hun speciallekes passen in (of toe te passen zijn bovenop) de plugin zou mooi zijn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5-01-22T11:11:15.028" authorId="{021917D3-22F0-AA47-02E6-E32088A93979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3_7C39EB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600"/>
              <a:t>ISO &amp; GeoDCAT-AP metadata</a:t>
            </a:r>
            <a:br>
              <a:rPr lang="en-US" sz="5600"/>
            </a:br>
            <a:r>
              <a:rPr lang="en-US" sz="5600"/>
              <a:t>implementation pilot</a:t>
            </a:r>
            <a:endParaRPr sz="560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3876692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/>
              <a:t>European Commission SEMIC Group (DG DIGIT) and DG JRC,   Publications Office of the European Union </a:t>
            </a:r>
          </a:p>
          <a:p>
            <a:pPr>
              <a:buSzPts val="2300"/>
            </a:pPr>
            <a:r>
              <a:rPr lang="en-US" sz="2400" b="1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6356010"/>
            <a:ext cx="5677095" cy="46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/>
              <a:t>3rd Meeting – January 23, 2025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/>
          </a:p>
        </p:txBody>
      </p:sp>
      <p:sp>
        <p:nvSpPr>
          <p:cNvPr id="5" name="Google Shape;122;p1"/>
          <p:cNvSpPr txBox="1">
            <a:spLocks/>
          </p:cNvSpPr>
          <p:nvPr/>
        </p:nvSpPr>
        <p:spPr>
          <a:xfrm>
            <a:off x="5679265" y="5877789"/>
            <a:ext cx="5677095" cy="501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>
                <a:solidFill>
                  <a:srgbClr val="FF0000"/>
                </a:solidFill>
              </a:rPr>
              <a:t>BE - Flanders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22770-6628-C661-048F-03651A27D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05BA2F-D55F-BACB-CB9D-352F8CBE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269" y="1568740"/>
            <a:ext cx="10267462" cy="4790115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>
                <a:solidFill>
                  <a:srgbClr val="0070C0"/>
                </a:solidFill>
              </a:rPr>
              <a:t>What is DCAT-AP?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The Data Catalog Vocabulary Application Profile (DCAT-AP) is a metadata schema designed to ensure interoperability among European data catalogues.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Facilitates data sharing and discovery across platforms.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endParaRPr lang="en-US" b="1">
              <a:solidFill>
                <a:srgbClr val="0070C0"/>
              </a:solidFill>
            </a:endParaRP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>
                <a:solidFill>
                  <a:srgbClr val="0070C0"/>
                </a:solidFill>
              </a:rPr>
              <a:t>Why </a:t>
            </a:r>
            <a:r>
              <a:rPr lang="en-US" b="1" err="1">
                <a:solidFill>
                  <a:srgbClr val="0070C0"/>
                </a:solidFill>
              </a:rPr>
              <a:t>GeoNetwork</a:t>
            </a:r>
            <a:r>
              <a:rPr lang="en-US" b="1">
                <a:solidFill>
                  <a:srgbClr val="0070C0"/>
                </a:solidFill>
              </a:rPr>
              <a:t>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err="1">
                <a:solidFill>
                  <a:schemeClr val="bg1">
                    <a:lumMod val="50000"/>
                  </a:schemeClr>
                </a:solidFill>
              </a:rPr>
              <a:t>GeoNetwork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 is an open-source catalogue application for managing spatially referenced resources.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Integrating DCAT-AP ensures alignment with European standards, enhancing interoperability.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ACC86E-218E-1E1A-4220-BBC22BAC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34" y="-113251"/>
            <a:ext cx="10263893" cy="1378550"/>
          </a:xfrm>
        </p:spPr>
        <p:txBody>
          <a:bodyPr/>
          <a:lstStyle/>
          <a:p>
            <a:pPr algn="l"/>
            <a:r>
              <a:rPr lang="en-US" b="1"/>
              <a:t>DCAT-AP schema plugin for </a:t>
            </a:r>
            <a:r>
              <a:rPr lang="en-US" b="1" err="1"/>
              <a:t>GeoNetwork</a:t>
            </a:r>
            <a:r>
              <a:rPr lang="en-US" b="1"/>
              <a:t> –</a:t>
            </a:r>
            <a:r>
              <a:rPr lang="en-GB" b="1"/>
              <a:t> Introduction</a:t>
            </a:r>
            <a:endParaRPr lang="en-GB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80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CCF77-D485-8435-4993-2074AB898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FF0DDE-9242-26E3-0527-266AB29D7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269" y="1568740"/>
            <a:ext cx="10267462" cy="4790115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Current Status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Since the last sprint, progress on the DCAT-AP plugin has been limited due to a focus on High-Value Datasets (HVD).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A development version of the generic DCAT-AP plugin is active and can be used for testing.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Key Features of the Plugin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XML Schema for DCAT-AP: Supports internal representation of DCAT-AP fields in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GeoNetwork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Import and Export: Facilitates conversion between ISO and DCAT-AP formats, aligning with the ongoing work for HVD.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Custom Input Form: Allows creation and editing of DCAT-AP metadata with SKOS support.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EAB9-5434-B1DE-EEC6-1F83351B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34" y="-113251"/>
            <a:ext cx="10263893" cy="1378550"/>
          </a:xfrm>
        </p:spPr>
        <p:txBody>
          <a:bodyPr/>
          <a:lstStyle/>
          <a:p>
            <a:pPr algn="l"/>
            <a:r>
              <a:rPr lang="en-US" b="1"/>
              <a:t>DCAT-AP schema plugin for </a:t>
            </a:r>
            <a:r>
              <a:rPr lang="en-US" b="1" err="1"/>
              <a:t>GeoNetwork</a:t>
            </a:r>
            <a:r>
              <a:rPr lang="en-US" b="1"/>
              <a:t> –</a:t>
            </a:r>
            <a:r>
              <a:rPr lang="en-GB" b="1"/>
              <a:t> Status update</a:t>
            </a:r>
            <a:endParaRPr lang="en-GB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00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31F7D-2938-2C0A-0961-5166E634B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32237F-A43F-C81A-15C8-21D878AA5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269" y="1568740"/>
            <a:ext cx="10267462" cy="4790115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err="1">
                <a:solidFill>
                  <a:srgbClr val="0070C0"/>
                </a:solidFill>
              </a:rPr>
              <a:t>GeoDCAT</a:t>
            </a:r>
            <a:r>
              <a:rPr lang="en-US" b="1">
                <a:solidFill>
                  <a:srgbClr val="0070C0"/>
                </a:solidFill>
              </a:rPr>
              <a:t>-AP and HVD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The conversion of ISO metadata to DCAT-AP for HVD elements fits within the scope of the plugin.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This effort underpins the alignment of metadata for high-value datasets with European standards.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3755FF-3098-F934-9243-4C62DCB4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34" y="-113251"/>
            <a:ext cx="10263893" cy="1378550"/>
          </a:xfrm>
        </p:spPr>
        <p:txBody>
          <a:bodyPr/>
          <a:lstStyle/>
          <a:p>
            <a:pPr algn="l"/>
            <a:r>
              <a:rPr lang="en-US" b="1"/>
              <a:t>DCAT-AP schema plugin for </a:t>
            </a:r>
            <a:r>
              <a:rPr lang="en-US" b="1" err="1"/>
              <a:t>GeoNetwork</a:t>
            </a:r>
            <a:r>
              <a:rPr lang="en-US" b="1"/>
              <a:t> –</a:t>
            </a:r>
            <a:r>
              <a:rPr lang="en-GB" b="1"/>
              <a:t> Status update</a:t>
            </a:r>
            <a:endParaRPr lang="en-GB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0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A99D5-35B3-178B-7155-9877C0D6C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2848B-C1CD-15B9-C7A5-EE0D86230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269" y="1568740"/>
            <a:ext cx="10267462" cy="4790115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Is Testing Feasible Now?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A full call for testing may be premature given the current status of the plugin.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However, the development version of the plugin can be used for preliminary testing by interested parties &gt; “early adopters”.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Feedback at this stage would be valuable, especially for identifying usability or functionality gaps.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Who Should Participate?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GeoNetwork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users interested in aligning metadata with DCAT-AP.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Stakeholders managing HVD metadata.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77AEC6-1B8F-B1E1-7C85-3ADBCAC1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34" y="-113251"/>
            <a:ext cx="10263893" cy="1378550"/>
          </a:xfrm>
        </p:spPr>
        <p:txBody>
          <a:bodyPr/>
          <a:lstStyle/>
          <a:p>
            <a:pPr algn="l"/>
            <a:r>
              <a:rPr lang="en-US" b="1"/>
              <a:t>DCAT-AP schema plugin for </a:t>
            </a:r>
            <a:r>
              <a:rPr lang="en-US" b="1" err="1"/>
              <a:t>GeoNetwork</a:t>
            </a:r>
            <a:r>
              <a:rPr lang="en-US" b="1"/>
              <a:t> –</a:t>
            </a:r>
            <a:r>
              <a:rPr lang="en-GB" b="1"/>
              <a:t> Call for Testing </a:t>
            </a:r>
            <a:endParaRPr lang="en-GB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3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A0EA-74EE-A870-512F-C24D77FDF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4FDCDD-1C8C-C95F-9AE8-D0F61A02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269" y="1568740"/>
            <a:ext cx="10267462" cy="4790115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>
                <a:solidFill>
                  <a:srgbClr val="0070C0"/>
                </a:solidFill>
              </a:rPr>
              <a:t>How to Get Involved?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Access the development version of the plugin: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i="1">
                <a:solidFill>
                  <a:schemeClr val="bg1">
                    <a:lumMod val="50000"/>
                  </a:schemeClr>
                </a:solidFill>
              </a:rPr>
              <a:t>https://github.com/orgs/metadata101/projects/2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Test its features, particularly the import/export functionality and metadata editing.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Ensure compatibility with your own </a:t>
            </a:r>
            <a:r>
              <a:rPr lang="en-US" sz="2000" b="1" err="1">
                <a:solidFill>
                  <a:schemeClr val="bg1">
                    <a:lumMod val="50000"/>
                  </a:schemeClr>
                </a:solidFill>
              </a:rPr>
              <a:t>GeoNetwork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 installation, testing the genericity of the plugin.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Report findings to the project team for review.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B4BC2C-32A8-947A-0019-7FE49EAD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34" y="-113251"/>
            <a:ext cx="10263893" cy="1378550"/>
          </a:xfrm>
        </p:spPr>
        <p:txBody>
          <a:bodyPr/>
          <a:lstStyle/>
          <a:p>
            <a:pPr algn="l"/>
            <a:r>
              <a:rPr lang="en-US" b="1"/>
              <a:t>DCAT-AP schema plugin for </a:t>
            </a:r>
            <a:r>
              <a:rPr lang="en-US" b="1" err="1"/>
              <a:t>GeoNetwork</a:t>
            </a:r>
            <a:r>
              <a:rPr lang="en-US" b="1"/>
              <a:t> –</a:t>
            </a:r>
            <a:r>
              <a:rPr lang="en-GB" b="1"/>
              <a:t> Call for Testing </a:t>
            </a:r>
            <a:endParaRPr lang="en-GB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1707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51A9B-EAC8-EF45-0A35-A3FC3C9BC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EB541A-FD48-23F1-7D36-FBEBAC4A0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269" y="1568740"/>
            <a:ext cx="10267462" cy="4790115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>
                <a:solidFill>
                  <a:srgbClr val="0070C0"/>
                </a:solidFill>
              </a:rPr>
              <a:t>Key Takeaways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The DCAT-AP plugin development is ongoing, with active focus on resolving known issues.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The plugin is already aligned with HVD-related goals, such as ISO-to-DCAT conversion.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Early feedback from testing can guide the next phases of development.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>
                <a:solidFill>
                  <a:srgbClr val="0070C0"/>
                </a:solidFill>
              </a:rPr>
              <a:t>Next Steps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Finalize the plugin by addressing the identified issues.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Conduct structured testing once the stable version is ready.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Align with broader HVD objectives and explore further integration with </a:t>
            </a:r>
            <a:r>
              <a:rPr lang="en-US" sz="2000" b="1" err="1">
                <a:solidFill>
                  <a:schemeClr val="bg1">
                    <a:lumMod val="50000"/>
                  </a:schemeClr>
                </a:solidFill>
              </a:rPr>
              <a:t>GeoDCAT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-AP standards.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253C6F-7D65-A405-5A82-E5383FE8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34" y="-113251"/>
            <a:ext cx="10263893" cy="1378550"/>
          </a:xfrm>
        </p:spPr>
        <p:txBody>
          <a:bodyPr/>
          <a:lstStyle/>
          <a:p>
            <a:pPr algn="l"/>
            <a:r>
              <a:rPr lang="en-US" b="1"/>
              <a:t>DCAT-AP schema plugin for </a:t>
            </a:r>
            <a:r>
              <a:rPr lang="en-US" b="1" err="1"/>
              <a:t>GeoNetwork</a:t>
            </a:r>
            <a:r>
              <a:rPr lang="en-US" b="1"/>
              <a:t> –</a:t>
            </a:r>
            <a:r>
              <a:rPr lang="en-GB" b="1"/>
              <a:t> Conclusion and Next Steps</a:t>
            </a:r>
            <a:endParaRPr lang="en-GB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3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Breedbeeld</PresentationFormat>
  <Paragraphs>50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ISO &amp; GeoDCAT-AP metadata implementation pilot</vt:lpstr>
      <vt:lpstr>DCAT-AP schema plugin for GeoNetwork – Introduction</vt:lpstr>
      <vt:lpstr>DCAT-AP schema plugin for GeoNetwork – Status update</vt:lpstr>
      <vt:lpstr>DCAT-AP schema plugin for GeoNetwork – Status update</vt:lpstr>
      <vt:lpstr>DCAT-AP schema plugin for GeoNetwork – Call for Testing </vt:lpstr>
      <vt:lpstr>DCAT-AP schema plugin for GeoNetwork – Call for Testing </vt:lpstr>
      <vt:lpstr>DCAT-AP schema plugin for GeoNetwork – 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Tallir Stijn</cp:lastModifiedBy>
  <cp:revision>1</cp:revision>
  <dcterms:created xsi:type="dcterms:W3CDTF">2019-08-09T12:06:42Z</dcterms:created>
  <dcterms:modified xsi:type="dcterms:W3CDTF">2025-01-23T06:43:30Z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</Properties>
</file>