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7" r:id="rId2"/>
  </p:sldIdLst>
  <p:sldSz cx="6858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1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FBBB"/>
    <a:srgbClr val="C5DEF5"/>
    <a:srgbClr val="0356B1"/>
    <a:srgbClr val="024EA2"/>
    <a:srgbClr val="024B9C"/>
    <a:srgbClr val="035DC1"/>
    <a:srgbClr val="004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87970-616D-4983-BBB2-47948D23D6BB}" v="1" dt="2023-01-24T17:37:06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84" autoAdjust="0"/>
    <p:restoredTop sz="94660"/>
  </p:normalViewPr>
  <p:slideViewPr>
    <p:cSldViewPr snapToGrid="0">
      <p:cViewPr>
        <p:scale>
          <a:sx n="75" d="100"/>
          <a:sy n="75" d="100"/>
        </p:scale>
        <p:origin x="3876" y="-3900"/>
      </p:cViewPr>
      <p:guideLst>
        <p:guide orient="horz" pos="37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Vinci" userId="2a8124e690d2756c" providerId="LiveId" clId="{DAA9D501-8D83-4BE7-892D-DB39550B6510}"/>
    <pc:docChg chg="undo custSel modSld">
      <pc:chgData name="Fabio Vinci" userId="2a8124e690d2756c" providerId="LiveId" clId="{DAA9D501-8D83-4BE7-892D-DB39550B6510}" dt="2022-12-20T09:20:06.194" v="25" actId="1076"/>
      <pc:docMkLst>
        <pc:docMk/>
      </pc:docMkLst>
      <pc:sldChg chg="modSp mod">
        <pc:chgData name="Fabio Vinci" userId="2a8124e690d2756c" providerId="LiveId" clId="{DAA9D501-8D83-4BE7-892D-DB39550B6510}" dt="2022-12-20T09:20:06.194" v="25" actId="1076"/>
        <pc:sldMkLst>
          <pc:docMk/>
          <pc:sldMk cId="2567996149" sldId="267"/>
        </pc:sldMkLst>
        <pc:spChg chg="mod">
          <ac:chgData name="Fabio Vinci" userId="2a8124e690d2756c" providerId="LiveId" clId="{DAA9D501-8D83-4BE7-892D-DB39550B6510}" dt="2022-12-13T17:20:03.921" v="17" actId="1036"/>
          <ac:spMkLst>
            <pc:docMk/>
            <pc:sldMk cId="2567996149" sldId="267"/>
            <ac:spMk id="3" creationId="{7B9DBB6C-CB4F-461D-3674-42B85C570AED}"/>
          </ac:spMkLst>
        </pc:spChg>
        <pc:spChg chg="mod">
          <ac:chgData name="Fabio Vinci" userId="2a8124e690d2756c" providerId="LiveId" clId="{DAA9D501-8D83-4BE7-892D-DB39550B6510}" dt="2022-12-13T17:19:35.110" v="2" actId="20577"/>
          <ac:spMkLst>
            <pc:docMk/>
            <pc:sldMk cId="2567996149" sldId="267"/>
            <ac:spMk id="78" creationId="{00000000-0000-0000-0000-000000000000}"/>
          </ac:spMkLst>
        </pc:spChg>
        <pc:spChg chg="mod">
          <ac:chgData name="Fabio Vinci" userId="2a8124e690d2756c" providerId="LiveId" clId="{DAA9D501-8D83-4BE7-892D-DB39550B6510}" dt="2022-12-13T17:20:26.890" v="19" actId="1037"/>
          <ac:spMkLst>
            <pc:docMk/>
            <pc:sldMk cId="2567996149" sldId="267"/>
            <ac:spMk id="81" creationId="{00000000-0000-0000-0000-000000000000}"/>
          </ac:spMkLst>
        </pc:spChg>
        <pc:spChg chg="mod">
          <ac:chgData name="Fabio Vinci" userId="2a8124e690d2756c" providerId="LiveId" clId="{DAA9D501-8D83-4BE7-892D-DB39550B6510}" dt="2022-12-20T09:19:55.446" v="23" actId="1076"/>
          <ac:spMkLst>
            <pc:docMk/>
            <pc:sldMk cId="2567996149" sldId="267"/>
            <ac:spMk id="129" creationId="{88D7C4C2-7725-B298-5216-78D7821A9DDF}"/>
          </ac:spMkLst>
        </pc:spChg>
        <pc:spChg chg="mod">
          <ac:chgData name="Fabio Vinci" userId="2a8124e690d2756c" providerId="LiveId" clId="{DAA9D501-8D83-4BE7-892D-DB39550B6510}" dt="2022-12-20T09:20:06.194" v="25" actId="1076"/>
          <ac:spMkLst>
            <pc:docMk/>
            <pc:sldMk cId="2567996149" sldId="267"/>
            <ac:spMk id="130" creationId="{C2C3AC1A-6E10-D093-B4A3-A156A0B0A998}"/>
          </ac:spMkLst>
        </pc:spChg>
        <pc:spChg chg="mod">
          <ac:chgData name="Fabio Vinci" userId="2a8124e690d2756c" providerId="LiveId" clId="{DAA9D501-8D83-4BE7-892D-DB39550B6510}" dt="2022-12-20T09:20:06.194" v="25" actId="1076"/>
          <ac:spMkLst>
            <pc:docMk/>
            <pc:sldMk cId="2567996149" sldId="267"/>
            <ac:spMk id="131" creationId="{0D8DE66E-0786-D501-ED0F-8B826BA13128}"/>
          </ac:spMkLst>
        </pc:spChg>
        <pc:picChg chg="mod">
          <ac:chgData name="Fabio Vinci" userId="2a8124e690d2756c" providerId="LiveId" clId="{DAA9D501-8D83-4BE7-892D-DB39550B6510}" dt="2022-12-13T17:19:39.088" v="13" actId="1038"/>
          <ac:picMkLst>
            <pc:docMk/>
            <pc:sldMk cId="2567996149" sldId="267"/>
            <ac:picMk id="80" creationId="{00000000-0000-0000-0000-000000000000}"/>
          </ac:picMkLst>
        </pc:picChg>
        <pc:cxnChg chg="mod">
          <ac:chgData name="Fabio Vinci" userId="2a8124e690d2756c" providerId="LiveId" clId="{DAA9D501-8D83-4BE7-892D-DB39550B6510}" dt="2022-12-20T09:19:55.446" v="23" actId="1076"/>
          <ac:cxnSpMkLst>
            <pc:docMk/>
            <pc:sldMk cId="2567996149" sldId="267"/>
            <ac:cxnSpMk id="128" creationId="{012D35A5-7EC7-9931-C964-8D655E774740}"/>
          </ac:cxnSpMkLst>
        </pc:cxnChg>
        <pc:cxnChg chg="mod">
          <ac:chgData name="Fabio Vinci" userId="2a8124e690d2756c" providerId="LiveId" clId="{DAA9D501-8D83-4BE7-892D-DB39550B6510}" dt="2022-12-20T09:19:58.234" v="24" actId="14100"/>
          <ac:cxnSpMkLst>
            <pc:docMk/>
            <pc:sldMk cId="2567996149" sldId="267"/>
            <ac:cxnSpMk id="144" creationId="{B1B789B7-758E-6953-4D76-497EE4EF8FFF}"/>
          </ac:cxnSpMkLst>
        </pc:cxnChg>
      </pc:sldChg>
    </pc:docChg>
  </pc:docChgLst>
  <pc:docChgLst>
    <pc:chgData name="Fabio Vinci" userId="2a8124e690d2756c" providerId="LiveId" clId="{76987970-616D-4983-BBB2-47948D23D6BB}"/>
    <pc:docChg chg="undo custSel modSld">
      <pc:chgData name="Fabio Vinci" userId="2a8124e690d2756c" providerId="LiveId" clId="{76987970-616D-4983-BBB2-47948D23D6BB}" dt="2023-01-24T17:43:54.517" v="132" actId="14100"/>
      <pc:docMkLst>
        <pc:docMk/>
      </pc:docMkLst>
      <pc:sldChg chg="addSp modSp mod">
        <pc:chgData name="Fabio Vinci" userId="2a8124e690d2756c" providerId="LiveId" clId="{76987970-616D-4983-BBB2-47948D23D6BB}" dt="2023-01-24T17:43:54.517" v="132" actId="14100"/>
        <pc:sldMkLst>
          <pc:docMk/>
          <pc:sldMk cId="2567996149" sldId="267"/>
        </pc:sldMkLst>
        <pc:spChg chg="mod">
          <ac:chgData name="Fabio Vinci" userId="2a8124e690d2756c" providerId="LiveId" clId="{76987970-616D-4983-BBB2-47948D23D6BB}" dt="2023-01-24T17:38:50.641" v="64" actId="1076"/>
          <ac:spMkLst>
            <pc:docMk/>
            <pc:sldMk cId="2567996149" sldId="267"/>
            <ac:spMk id="4" creationId="{00000000-0000-0000-0000-000000000000}"/>
          </ac:spMkLst>
        </pc:spChg>
        <pc:spChg chg="add mod">
          <ac:chgData name="Fabio Vinci" userId="2a8124e690d2756c" providerId="LiveId" clId="{76987970-616D-4983-BBB2-47948D23D6BB}" dt="2023-01-24T17:42:58.061" v="129" actId="1038"/>
          <ac:spMkLst>
            <pc:docMk/>
            <pc:sldMk cId="2567996149" sldId="267"/>
            <ac:spMk id="28" creationId="{81DD3ADE-2215-8DAD-74B0-CCDDE9A71D5D}"/>
          </ac:spMkLst>
        </pc:spChg>
        <pc:spChg chg="mod">
          <ac:chgData name="Fabio Vinci" userId="2a8124e690d2756c" providerId="LiveId" clId="{76987970-616D-4983-BBB2-47948D23D6BB}" dt="2023-01-24T17:42:00.733" v="102" actId="1076"/>
          <ac:spMkLst>
            <pc:docMk/>
            <pc:sldMk cId="2567996149" sldId="267"/>
            <ac:spMk id="29" creationId="{5A45CBD1-FE20-52C2-5FC1-A425CB7478C5}"/>
          </ac:spMkLst>
        </pc:spChg>
        <pc:spChg chg="mod">
          <ac:chgData name="Fabio Vinci" userId="2a8124e690d2756c" providerId="LiveId" clId="{76987970-616D-4983-BBB2-47948D23D6BB}" dt="2023-01-24T17:43:50.789" v="131" actId="1076"/>
          <ac:spMkLst>
            <pc:docMk/>
            <pc:sldMk cId="2567996149" sldId="267"/>
            <ac:spMk id="31" creationId="{00000000-0000-0000-0000-000000000000}"/>
          </ac:spMkLst>
        </pc:spChg>
        <pc:spChg chg="add mod">
          <ac:chgData name="Fabio Vinci" userId="2a8124e690d2756c" providerId="LiveId" clId="{76987970-616D-4983-BBB2-47948D23D6BB}" dt="2023-01-24T17:42:58.061" v="129" actId="1038"/>
          <ac:spMkLst>
            <pc:docMk/>
            <pc:sldMk cId="2567996149" sldId="267"/>
            <ac:spMk id="57" creationId="{15B1CFF9-220E-BA42-227F-DD6246538175}"/>
          </ac:spMkLst>
        </pc:spChg>
        <pc:spChg chg="mod">
          <ac:chgData name="Fabio Vinci" userId="2a8124e690d2756c" providerId="LiveId" clId="{76987970-616D-4983-BBB2-47948D23D6BB}" dt="2023-01-24T17:39:29.477" v="100" actId="14100"/>
          <ac:spMkLst>
            <pc:docMk/>
            <pc:sldMk cId="2567996149" sldId="267"/>
            <ac:spMk id="98" creationId="{00000000-0000-0000-0000-000000000000}"/>
          </ac:spMkLst>
        </pc:spChg>
        <pc:spChg chg="mod">
          <ac:chgData name="Fabio Vinci" userId="2a8124e690d2756c" providerId="LiveId" clId="{76987970-616D-4983-BBB2-47948D23D6BB}" dt="2023-01-24T17:43:16.059" v="130" actId="1076"/>
          <ac:spMkLst>
            <pc:docMk/>
            <pc:sldMk cId="2567996149" sldId="267"/>
            <ac:spMk id="99" creationId="{00000000-0000-0000-0000-000000000000}"/>
          </ac:spMkLst>
        </pc:spChg>
        <pc:spChg chg="mod">
          <ac:chgData name="Fabio Vinci" userId="2a8124e690d2756c" providerId="LiveId" clId="{76987970-616D-4983-BBB2-47948D23D6BB}" dt="2023-01-24T17:42:13.637" v="104" actId="1076"/>
          <ac:spMkLst>
            <pc:docMk/>
            <pc:sldMk cId="2567996149" sldId="267"/>
            <ac:spMk id="101" creationId="{00000000-0000-0000-0000-000000000000}"/>
          </ac:spMkLst>
        </pc:spChg>
        <pc:spChg chg="mod">
          <ac:chgData name="Fabio Vinci" userId="2a8124e690d2756c" providerId="LiveId" clId="{76987970-616D-4983-BBB2-47948D23D6BB}" dt="2023-01-24T17:39:04.860" v="97" actId="1037"/>
          <ac:spMkLst>
            <pc:docMk/>
            <pc:sldMk cId="2567996149" sldId="267"/>
            <ac:spMk id="140" creationId="{1DF73421-7163-823F-B4B4-80E3E1B88FD1}"/>
          </ac:spMkLst>
        </pc:spChg>
        <pc:spChg chg="mod">
          <ac:chgData name="Fabio Vinci" userId="2a8124e690d2756c" providerId="LiveId" clId="{76987970-616D-4983-BBB2-47948D23D6BB}" dt="2023-01-24T17:39:04.860" v="97" actId="1037"/>
          <ac:spMkLst>
            <pc:docMk/>
            <pc:sldMk cId="2567996149" sldId="267"/>
            <ac:spMk id="141" creationId="{656769F0-4C27-65EA-15A4-BE2BE40D3CDC}"/>
          </ac:spMkLst>
        </pc:spChg>
        <pc:spChg chg="mod">
          <ac:chgData name="Fabio Vinci" userId="2a8124e690d2756c" providerId="LiveId" clId="{76987970-616D-4983-BBB2-47948D23D6BB}" dt="2023-01-24T17:39:04.860" v="97" actId="1037"/>
          <ac:spMkLst>
            <pc:docMk/>
            <pc:sldMk cId="2567996149" sldId="267"/>
            <ac:spMk id="142" creationId="{06F1FF6B-0B75-7FA4-E6BD-1514E43B344C}"/>
          </ac:spMkLst>
        </pc:spChg>
        <pc:cxnChg chg="add mod">
          <ac:chgData name="Fabio Vinci" userId="2a8124e690d2756c" providerId="LiveId" clId="{76987970-616D-4983-BBB2-47948D23D6BB}" dt="2023-01-24T17:43:54.517" v="132" actId="14100"/>
          <ac:cxnSpMkLst>
            <pc:docMk/>
            <pc:sldMk cId="2567996149" sldId="267"/>
            <ac:cxnSpMk id="2" creationId="{781A127D-6AB4-07FD-AC6C-8ABFAE9B3144}"/>
          </ac:cxnSpMkLst>
        </pc:cxnChg>
        <pc:cxnChg chg="mod">
          <ac:chgData name="Fabio Vinci" userId="2a8124e690d2756c" providerId="LiveId" clId="{76987970-616D-4983-BBB2-47948D23D6BB}" dt="2023-01-24T17:43:50.789" v="131" actId="1076"/>
          <ac:cxnSpMkLst>
            <pc:docMk/>
            <pc:sldMk cId="2567996149" sldId="267"/>
            <ac:cxnSpMk id="22" creationId="{00000000-0000-0000-0000-000000000000}"/>
          </ac:cxnSpMkLst>
        </pc:cxnChg>
        <pc:cxnChg chg="mod">
          <ac:chgData name="Fabio Vinci" userId="2a8124e690d2756c" providerId="LiveId" clId="{76987970-616D-4983-BBB2-47948D23D6BB}" dt="2023-01-24T17:42:00.733" v="102" actId="1076"/>
          <ac:cxnSpMkLst>
            <pc:docMk/>
            <pc:sldMk cId="2567996149" sldId="267"/>
            <ac:cxnSpMk id="74" creationId="{00000000-0000-0000-0000-000000000000}"/>
          </ac:cxnSpMkLst>
        </pc:cxnChg>
        <pc:cxnChg chg="mod">
          <ac:chgData name="Fabio Vinci" userId="2a8124e690d2756c" providerId="LiveId" clId="{76987970-616D-4983-BBB2-47948D23D6BB}" dt="2023-01-24T17:43:50.789" v="131" actId="1076"/>
          <ac:cxnSpMkLst>
            <pc:docMk/>
            <pc:sldMk cId="2567996149" sldId="267"/>
            <ac:cxnSpMk id="104" creationId="{B488FFA1-A78F-FE56-6191-4B6B4E4C55BE}"/>
          </ac:cxnSpMkLst>
        </pc:cxnChg>
        <pc:cxnChg chg="mod">
          <ac:chgData name="Fabio Vinci" userId="2a8124e690d2756c" providerId="LiveId" clId="{76987970-616D-4983-BBB2-47948D23D6BB}" dt="2023-01-24T17:42:00.733" v="102" actId="1076"/>
          <ac:cxnSpMkLst>
            <pc:docMk/>
            <pc:sldMk cId="2567996149" sldId="267"/>
            <ac:cxnSpMk id="128" creationId="{012D35A5-7EC7-9931-C964-8D655E774740}"/>
          </ac:cxnSpMkLst>
        </pc:cxnChg>
        <pc:cxnChg chg="mod">
          <ac:chgData name="Fabio Vinci" userId="2a8124e690d2756c" providerId="LiveId" clId="{76987970-616D-4983-BBB2-47948D23D6BB}" dt="2023-01-24T17:42:00.733" v="102" actId="1076"/>
          <ac:cxnSpMkLst>
            <pc:docMk/>
            <pc:sldMk cId="2567996149" sldId="267"/>
            <ac:cxnSpMk id="144" creationId="{B1B789B7-758E-6953-4D76-497EE4EF8FFF}"/>
          </ac:cxnSpMkLst>
        </pc:cxnChg>
      </pc:sldChg>
    </pc:docChg>
  </pc:docChgLst>
  <pc:docChgLst>
    <pc:chgData name="Fabio Vinci" userId="2a8124e690d2756c" providerId="LiveId" clId="{A1D9D04C-5B2C-44AA-A1CD-C70FCCF7D308}"/>
    <pc:docChg chg="undo custSel addSld delSld modSld">
      <pc:chgData name="Fabio Vinci" userId="2a8124e690d2756c" providerId="LiveId" clId="{A1D9D04C-5B2C-44AA-A1CD-C70FCCF7D308}" dt="2022-12-07T13:49:30.690" v="327" actId="1076"/>
      <pc:docMkLst>
        <pc:docMk/>
      </pc:docMkLst>
      <pc:sldChg chg="addSp delSp modSp mod">
        <pc:chgData name="Fabio Vinci" userId="2a8124e690d2756c" providerId="LiveId" clId="{A1D9D04C-5B2C-44AA-A1CD-C70FCCF7D308}" dt="2022-12-07T13:49:30.690" v="327" actId="1076"/>
        <pc:sldMkLst>
          <pc:docMk/>
          <pc:sldMk cId="2567996149" sldId="267"/>
        </pc:sldMkLst>
        <pc:spChg chg="add mod">
          <ac:chgData name="Fabio Vinci" userId="2a8124e690d2756c" providerId="LiveId" clId="{A1D9D04C-5B2C-44AA-A1CD-C70FCCF7D308}" dt="2022-12-07T12:42:38.526" v="245" actId="1076"/>
          <ac:spMkLst>
            <pc:docMk/>
            <pc:sldMk cId="2567996149" sldId="267"/>
            <ac:spMk id="3" creationId="{7B9DBB6C-CB4F-461D-3674-42B85C570AED}"/>
          </ac:spMkLst>
        </pc:spChg>
        <pc:spChg chg="mod">
          <ac:chgData name="Fabio Vinci" userId="2a8124e690d2756c" providerId="LiveId" clId="{A1D9D04C-5B2C-44AA-A1CD-C70FCCF7D308}" dt="2022-12-07T13:40:10.698" v="299" actId="1076"/>
          <ac:spMkLst>
            <pc:docMk/>
            <pc:sldMk cId="2567996149" sldId="267"/>
            <ac:spMk id="4" creationId="{00000000-0000-0000-0000-000000000000}"/>
          </ac:spMkLst>
        </pc:spChg>
        <pc:spChg chg="add mod">
          <ac:chgData name="Fabio Vinci" userId="2a8124e690d2756c" providerId="LiveId" clId="{A1D9D04C-5B2C-44AA-A1CD-C70FCCF7D308}" dt="2022-12-07T12:43:40.028" v="255" actId="1076"/>
          <ac:spMkLst>
            <pc:docMk/>
            <pc:sldMk cId="2567996149" sldId="267"/>
            <ac:spMk id="29" creationId="{5A45CBD1-FE20-52C2-5FC1-A425CB7478C5}"/>
          </ac:spMkLst>
        </pc:spChg>
        <pc:spChg chg="mod">
          <ac:chgData name="Fabio Vinci" userId="2a8124e690d2756c" providerId="LiveId" clId="{A1D9D04C-5B2C-44AA-A1CD-C70FCCF7D308}" dt="2022-12-07T12:41:54.898" v="237" actId="1076"/>
          <ac:spMkLst>
            <pc:docMk/>
            <pc:sldMk cId="2567996149" sldId="267"/>
            <ac:spMk id="31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39:19.497" v="180" actId="14100"/>
          <ac:spMkLst>
            <pc:docMk/>
            <pc:sldMk cId="2567996149" sldId="267"/>
            <ac:spMk id="68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39:29.377" v="184" actId="14100"/>
          <ac:spMkLst>
            <pc:docMk/>
            <pc:sldMk cId="2567996149" sldId="267"/>
            <ac:spMk id="81" creationId="{00000000-0000-0000-0000-000000000000}"/>
          </ac:spMkLst>
        </pc:spChg>
        <pc:spChg chg="mod">
          <ac:chgData name="Fabio Vinci" userId="2a8124e690d2756c" providerId="LiveId" clId="{A1D9D04C-5B2C-44AA-A1CD-C70FCCF7D308}" dt="2022-12-07T12:40:51.130" v="232" actId="1036"/>
          <ac:spMkLst>
            <pc:docMk/>
            <pc:sldMk cId="2567996149" sldId="267"/>
            <ac:spMk id="88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38:51.298" v="272" actId="1076"/>
          <ac:spMkLst>
            <pc:docMk/>
            <pc:sldMk cId="2567996149" sldId="267"/>
            <ac:spMk id="98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49:30.690" v="327" actId="1076"/>
          <ac:spMkLst>
            <pc:docMk/>
            <pc:sldMk cId="2567996149" sldId="267"/>
            <ac:spMk id="99" creationId="{00000000-0000-0000-0000-000000000000}"/>
          </ac:spMkLst>
        </pc:spChg>
        <pc:spChg chg="mod">
          <ac:chgData name="Fabio Vinci" userId="2a8124e690d2756c" providerId="LiveId" clId="{A1D9D04C-5B2C-44AA-A1CD-C70FCCF7D308}" dt="2022-12-07T13:49:27.825" v="326" actId="1076"/>
          <ac:spMkLst>
            <pc:docMk/>
            <pc:sldMk cId="2567996149" sldId="267"/>
            <ac:spMk id="101" creationId="{00000000-0000-0000-0000-000000000000}"/>
          </ac:spMkLst>
        </pc:spChg>
        <pc:spChg chg="add mod">
          <ac:chgData name="Fabio Vinci" userId="2a8124e690d2756c" providerId="LiveId" clId="{A1D9D04C-5B2C-44AA-A1CD-C70FCCF7D308}" dt="2022-12-07T13:48:55.884" v="324" actId="1036"/>
          <ac:spMkLst>
            <pc:docMk/>
            <pc:sldMk cId="2567996149" sldId="267"/>
            <ac:spMk id="129" creationId="{88D7C4C2-7725-B298-5216-78D7821A9DDF}"/>
          </ac:spMkLst>
        </pc:spChg>
        <pc:spChg chg="add mod">
          <ac:chgData name="Fabio Vinci" userId="2a8124e690d2756c" providerId="LiveId" clId="{A1D9D04C-5B2C-44AA-A1CD-C70FCCF7D308}" dt="2022-12-07T13:48:34.683" v="311" actId="1076"/>
          <ac:spMkLst>
            <pc:docMk/>
            <pc:sldMk cId="2567996149" sldId="267"/>
            <ac:spMk id="130" creationId="{C2C3AC1A-6E10-D093-B4A3-A156A0B0A998}"/>
          </ac:spMkLst>
        </pc:spChg>
        <pc:spChg chg="add mod">
          <ac:chgData name="Fabio Vinci" userId="2a8124e690d2756c" providerId="LiveId" clId="{A1D9D04C-5B2C-44AA-A1CD-C70FCCF7D308}" dt="2022-12-07T13:48:34.683" v="311" actId="1076"/>
          <ac:spMkLst>
            <pc:docMk/>
            <pc:sldMk cId="2567996149" sldId="267"/>
            <ac:spMk id="131" creationId="{0D8DE66E-0786-D501-ED0F-8B826BA13128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6" creationId="{97E045AD-FFA4-9066-3E28-04B4B4970DB9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7" creationId="{2711B65E-DE60-54B0-18C7-C8721959846B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8" creationId="{B0B87ED7-42AD-9D53-958A-2F8677F93083}"/>
          </ac:spMkLst>
        </pc:spChg>
        <pc:spChg chg="add del mod">
          <ac:chgData name="Fabio Vinci" userId="2a8124e690d2756c" providerId="LiveId" clId="{A1D9D04C-5B2C-44AA-A1CD-C70FCCF7D308}" dt="2022-12-07T13:47:59.115" v="308"/>
          <ac:spMkLst>
            <pc:docMk/>
            <pc:sldMk cId="2567996149" sldId="267"/>
            <ac:spMk id="139" creationId="{12421E65-3A8B-2671-94C0-8FCE0CB75F13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0" creationId="{1DF73421-7163-823F-B4B4-80E3E1B88FD1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1" creationId="{656769F0-4C27-65EA-15A4-BE2BE40D3CDC}"/>
          </ac:spMkLst>
        </pc:spChg>
        <pc:spChg chg="add mod">
          <ac:chgData name="Fabio Vinci" userId="2a8124e690d2756c" providerId="LiveId" clId="{A1D9D04C-5B2C-44AA-A1CD-C70FCCF7D308}" dt="2022-12-07T13:48:26.234" v="310" actId="1076"/>
          <ac:spMkLst>
            <pc:docMk/>
            <pc:sldMk cId="2567996149" sldId="267"/>
            <ac:spMk id="142" creationId="{06F1FF6B-0B75-7FA4-E6BD-1514E43B344C}"/>
          </ac:spMkLst>
        </pc:spChg>
        <pc:picChg chg="add del">
          <ac:chgData name="Fabio Vinci" userId="2a8124e690d2756c" providerId="LiveId" clId="{A1D9D04C-5B2C-44AA-A1CD-C70FCCF7D308}" dt="2022-12-07T12:26:41.933" v="6"/>
          <ac:picMkLst>
            <pc:docMk/>
            <pc:sldMk cId="2567996149" sldId="267"/>
            <ac:picMk id="1026" creationId="{09E1C0FA-45A0-616C-6D38-85A1B2A5B014}"/>
          </ac:picMkLst>
        </pc:picChg>
        <pc:cxnChg chg="mod">
          <ac:chgData name="Fabio Vinci" userId="2a8124e690d2756c" providerId="LiveId" clId="{A1D9D04C-5B2C-44AA-A1CD-C70FCCF7D308}" dt="2022-12-07T12:45:32.968" v="270" actId="14100"/>
          <ac:cxnSpMkLst>
            <pc:docMk/>
            <pc:sldMk cId="2567996149" sldId="267"/>
            <ac:cxnSpMk id="22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1:20.830" v="236" actId="33986"/>
          <ac:cxnSpMkLst>
            <pc:docMk/>
            <pc:sldMk cId="2567996149" sldId="267"/>
            <ac:cxnSpMk id="23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0:51.130" v="232" actId="1036"/>
          <ac:cxnSpMkLst>
            <pc:docMk/>
            <pc:sldMk cId="2567996149" sldId="267"/>
            <ac:cxnSpMk id="38" creationId="{00000000-0000-0000-0000-000000000000}"/>
          </ac:cxnSpMkLst>
        </pc:cxnChg>
        <pc:cxnChg chg="mod">
          <ac:chgData name="Fabio Vinci" userId="2a8124e690d2756c" providerId="LiveId" clId="{A1D9D04C-5B2C-44AA-A1CD-C70FCCF7D308}" dt="2022-12-07T12:40:56.326" v="233" actId="14100"/>
          <ac:cxnSpMkLst>
            <pc:docMk/>
            <pc:sldMk cId="2567996149" sldId="267"/>
            <ac:cxnSpMk id="42" creationId="{00000000-0000-0000-0000-000000000000}"/>
          </ac:cxnSpMkLst>
        </pc:cxnChg>
        <pc:cxnChg chg="add del mod">
          <ac:chgData name="Fabio Vinci" userId="2a8124e690d2756c" providerId="LiveId" clId="{A1D9D04C-5B2C-44AA-A1CD-C70FCCF7D308}" dt="2022-12-07T12:43:22.028" v="249" actId="478"/>
          <ac:cxnSpMkLst>
            <pc:docMk/>
            <pc:sldMk cId="2567996149" sldId="267"/>
            <ac:cxnSpMk id="57" creationId="{ECCBB107-D0A1-AF13-F4D4-10F1473294B4}"/>
          </ac:cxnSpMkLst>
        </pc:cxnChg>
        <pc:cxnChg chg="mod">
          <ac:chgData name="Fabio Vinci" userId="2a8124e690d2756c" providerId="LiveId" clId="{A1D9D04C-5B2C-44AA-A1CD-C70FCCF7D308}" dt="2022-12-07T13:38:51.298" v="272" actId="1076"/>
          <ac:cxnSpMkLst>
            <pc:docMk/>
            <pc:sldMk cId="2567996149" sldId="267"/>
            <ac:cxnSpMk id="74" creationId="{00000000-0000-0000-0000-000000000000}"/>
          </ac:cxnSpMkLst>
        </pc:cxnChg>
        <pc:cxnChg chg="add mod">
          <ac:chgData name="Fabio Vinci" userId="2a8124e690d2756c" providerId="LiveId" clId="{A1D9D04C-5B2C-44AA-A1CD-C70FCCF7D308}" dt="2022-12-07T12:42:20.962" v="244" actId="14100"/>
          <ac:cxnSpMkLst>
            <pc:docMk/>
            <pc:sldMk cId="2567996149" sldId="267"/>
            <ac:cxnSpMk id="104" creationId="{B488FFA1-A78F-FE56-6191-4B6B4E4C55BE}"/>
          </ac:cxnSpMkLst>
        </pc:cxnChg>
        <pc:cxnChg chg="add mod">
          <ac:chgData name="Fabio Vinci" userId="2a8124e690d2756c" providerId="LiveId" clId="{A1D9D04C-5B2C-44AA-A1CD-C70FCCF7D308}" dt="2022-12-07T13:48:55.884" v="324" actId="1036"/>
          <ac:cxnSpMkLst>
            <pc:docMk/>
            <pc:sldMk cId="2567996149" sldId="267"/>
            <ac:cxnSpMk id="128" creationId="{012D35A5-7EC7-9931-C964-8D655E774740}"/>
          </ac:cxnSpMkLst>
        </pc:cxnChg>
        <pc:cxnChg chg="add mod">
          <ac:chgData name="Fabio Vinci" userId="2a8124e690d2756c" providerId="LiveId" clId="{A1D9D04C-5B2C-44AA-A1CD-C70FCCF7D308}" dt="2022-12-07T13:49:10.153" v="325" actId="14100"/>
          <ac:cxnSpMkLst>
            <pc:docMk/>
            <pc:sldMk cId="2567996149" sldId="267"/>
            <ac:cxnSpMk id="144" creationId="{B1B789B7-758E-6953-4D76-497EE4EF8FFF}"/>
          </ac:cxnSpMkLst>
        </pc:cxnChg>
      </pc:sldChg>
      <pc:sldChg chg="addSp modSp add del mod">
        <pc:chgData name="Fabio Vinci" userId="2a8124e690d2756c" providerId="LiveId" clId="{A1D9D04C-5B2C-44AA-A1CD-C70FCCF7D308}" dt="2022-12-07T12:45:25.128" v="269" actId="47"/>
        <pc:sldMkLst>
          <pc:docMk/>
          <pc:sldMk cId="3571956141" sldId="268"/>
        </pc:sldMkLst>
        <pc:spChg chg="add mod">
          <ac:chgData name="Fabio Vinci" userId="2a8124e690d2756c" providerId="LiveId" clId="{A1D9D04C-5B2C-44AA-A1CD-C70FCCF7D308}" dt="2022-12-07T12:29:22.468" v="155" actId="1035"/>
          <ac:spMkLst>
            <pc:docMk/>
            <pc:sldMk cId="3571956141" sldId="268"/>
            <ac:spMk id="2" creationId="{A7ABC5F1-C5EA-2A3D-0E79-08F09C61679B}"/>
          </ac:spMkLst>
        </pc:spChg>
        <pc:spChg chg="mod">
          <ac:chgData name="Fabio Vinci" userId="2a8124e690d2756c" providerId="LiveId" clId="{A1D9D04C-5B2C-44AA-A1CD-C70FCCF7D308}" dt="2022-12-07T12:29:53.739" v="161" actId="1076"/>
          <ac:spMkLst>
            <pc:docMk/>
            <pc:sldMk cId="3571956141" sldId="268"/>
            <ac:spMk id="3" creationId="{7B9DBB6C-CB4F-461D-3674-42B85C570AED}"/>
          </ac:spMkLst>
        </pc:spChg>
        <pc:spChg chg="mod">
          <ac:chgData name="Fabio Vinci" userId="2a8124e690d2756c" providerId="LiveId" clId="{A1D9D04C-5B2C-44AA-A1CD-C70FCCF7D308}" dt="2022-12-07T12:29:49.636" v="160" actId="1076"/>
          <ac:spMkLst>
            <pc:docMk/>
            <pc:sldMk cId="3571956141" sldId="268"/>
            <ac:spMk id="29" creationId="{5A45CBD1-FE20-52C2-5FC1-A425CB7478C5}"/>
          </ac:spMkLst>
        </pc:spChg>
        <pc:cxnChg chg="add 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28" creationId="{E1B17522-0AB6-8615-176F-C48405853A24}"/>
          </ac:cxnSpMkLst>
        </pc:cxnChg>
        <pc:cxnChg chg="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57" creationId="{ECCBB107-D0A1-AF13-F4D4-10F1473294B4}"/>
          </ac:cxnSpMkLst>
        </pc:cxnChg>
        <pc:cxnChg chg="mod">
          <ac:chgData name="Fabio Vinci" userId="2a8124e690d2756c" providerId="LiveId" clId="{A1D9D04C-5B2C-44AA-A1CD-C70FCCF7D308}" dt="2022-12-07T12:29:49.636" v="160" actId="1076"/>
          <ac:cxnSpMkLst>
            <pc:docMk/>
            <pc:sldMk cId="3571956141" sldId="268"/>
            <ac:cxnSpMk id="74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24/01/2023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5"/>
            <a:ext cx="6858000" cy="10275248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3245557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2590301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709116" y="3245556"/>
            <a:ext cx="1889150" cy="6690016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2988735"/>
            <a:ext cx="2901255" cy="1464732"/>
          </a:xfrm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4453470"/>
            <a:ext cx="2901255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5"/>
            <a:ext cx="2915543" cy="146473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3733" b="1">
                <a:solidFill>
                  <a:schemeClr val="tx2"/>
                </a:solidFill>
              </a:defRPr>
            </a:lvl1pPr>
            <a:lvl2pPr marL="609593" indent="0">
              <a:buNone/>
              <a:defRPr sz="2667" b="1"/>
            </a:lvl2pPr>
            <a:lvl3pPr marL="1219184" indent="0">
              <a:buNone/>
              <a:defRPr sz="2401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4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9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5506367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33545" y="-106017"/>
            <a:ext cx="3462545" cy="1241581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807902" y="3542354"/>
            <a:ext cx="4809556" cy="6429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941" y="1322317"/>
            <a:ext cx="306519" cy="96875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0312" y="3542353"/>
            <a:ext cx="4627148" cy="6429612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594" y="3245558"/>
            <a:ext cx="2771348" cy="670214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834594" y="858421"/>
            <a:ext cx="2626462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26090" y="-82456"/>
            <a:ext cx="3455090" cy="12380475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46034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44568" y="4061636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95300" y="4061634"/>
            <a:ext cx="1767185" cy="3716865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78811" y="7179886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628078" y="7185682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577346" y="7177670"/>
            <a:ext cx="1501626" cy="2709751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89054" y="3839926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089053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557559" y="3839924"/>
            <a:ext cx="1384646" cy="2912283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5026065" y="7055789"/>
            <a:ext cx="1417500" cy="2912281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81410" y="3839927"/>
            <a:ext cx="1417500" cy="2912283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557561" y="7055789"/>
            <a:ext cx="1384645" cy="291228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581410" y="7055789"/>
            <a:ext cx="1417500" cy="2912281"/>
          </a:xfrm>
          <a:noFill/>
        </p:spPr>
        <p:txBody>
          <a:bodyPr tIns="90000"/>
          <a:lstStyle>
            <a:lvl1pPr marL="0" indent="0" algn="r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5043556" y="3839924"/>
            <a:ext cx="1417500" cy="2912283"/>
          </a:xfrm>
          <a:noFill/>
        </p:spPr>
        <p:txBody>
          <a:bodyPr tIns="90000"/>
          <a:lstStyle>
            <a:lvl1pPr marL="0" indent="0" algn="l">
              <a:buNone/>
              <a:defRPr sz="26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6096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90" y="4705146"/>
            <a:ext cx="5915025" cy="13908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71490" y="6454426"/>
            <a:ext cx="5915025" cy="36180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89405"/>
            <a:ext cx="6858000" cy="892150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5" name="Rectangle 4"/>
          <p:cNvSpPr/>
          <p:nvPr userDrawn="1"/>
        </p:nvSpPr>
        <p:spPr>
          <a:xfrm>
            <a:off x="0" y="1916753"/>
            <a:ext cx="6858000" cy="51392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3"/>
            <a:ext cx="5661689" cy="1551372"/>
          </a:xfrm>
        </p:spPr>
        <p:txBody>
          <a:bodyPr anchor="t">
            <a:norm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02636" y="5453279"/>
            <a:ext cx="5661689" cy="1596007"/>
          </a:xfrm>
        </p:spPr>
        <p:txBody>
          <a:bodyPr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10281841"/>
            <a:ext cx="2835176" cy="940441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6169"/>
            <a:ext cx="6858000" cy="107719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76" y="1916755"/>
            <a:ext cx="6861007" cy="10281313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3"/>
            <a:ext cx="6858000" cy="191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2635" y="3542351"/>
            <a:ext cx="5661689" cy="3821375"/>
          </a:xfrm>
        </p:spPr>
        <p:txBody>
          <a:bodyPr wrap="none" anchor="t">
            <a:noAutofit/>
          </a:bodyPr>
          <a:lstStyle>
            <a:lvl1pPr algn="l">
              <a:defRPr sz="8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3518093"/>
            <a:ext cx="0" cy="86739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3229401" y="11767404"/>
            <a:ext cx="397918" cy="427723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02636" y="7854310"/>
            <a:ext cx="5661689" cy="1596007"/>
          </a:xfrm>
        </p:spPr>
        <p:txBody>
          <a:bodyPr wrap="none">
            <a:noAutofit/>
          </a:bodyPr>
          <a:lstStyle>
            <a:lvl1pPr marL="0" indent="0" algn="l">
              <a:buNone/>
              <a:defRPr sz="3733" i="0">
                <a:solidFill>
                  <a:schemeClr val="accent5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75" y="458742"/>
            <a:ext cx="933634" cy="2048817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3429000" y="9880717"/>
            <a:ext cx="2835176" cy="940441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935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984" y="1995312"/>
            <a:ext cx="6005271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6005271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591" y="10747126"/>
            <a:ext cx="966663" cy="8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4" y="10748204"/>
            <a:ext cx="965363" cy="80097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2"/>
            <a:ext cx="5712917" cy="424462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1"/>
            <a:ext cx="0" cy="585943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601984" y="6403624"/>
            <a:ext cx="5712917" cy="294357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"/>
            <a:ext cx="6858000" cy="609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24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05821" y="1995313"/>
            <a:ext cx="5712917" cy="2205063"/>
          </a:xfrm>
        </p:spPr>
        <p:txBody>
          <a:bodyPr anchor="b">
            <a:noAutofit/>
          </a:bodyPr>
          <a:lstStyle>
            <a:lvl1pPr algn="l">
              <a:defRPr sz="8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71488" y="3"/>
            <a:ext cx="0" cy="42003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71490" y="7397028"/>
            <a:ext cx="6125309" cy="2880257"/>
          </a:xfrm>
        </p:spPr>
        <p:txBody>
          <a:bodyPr>
            <a:noAutofit/>
          </a:bodyPr>
          <a:lstStyle>
            <a:lvl1pPr marL="0" indent="0" algn="l">
              <a:buNone/>
              <a:defRPr sz="1868">
                <a:solidFill>
                  <a:schemeClr val="bg1">
                    <a:lumMod val="50000"/>
                  </a:schemeClr>
                </a:solidFill>
              </a:defRPr>
            </a:lvl1pPr>
            <a:lvl2pPr marL="609593" indent="0" algn="ctr">
              <a:buNone/>
              <a:defRPr sz="2667"/>
            </a:lvl2pPr>
            <a:lvl3pPr marL="1219184" indent="0" algn="ctr">
              <a:buNone/>
              <a:defRPr sz="2401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4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9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3245556"/>
            <a:ext cx="6134456" cy="69011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401"/>
              </a:spcAft>
              <a:defRPr/>
            </a:lvl1pPr>
            <a:lvl2pPr>
              <a:lnSpc>
                <a:spcPct val="100000"/>
              </a:lnSpc>
              <a:spcAft>
                <a:spcPts val="2401"/>
              </a:spcAft>
              <a:defRPr/>
            </a:lvl2pPr>
            <a:lvl3pPr>
              <a:lnSpc>
                <a:spcPct val="100000"/>
              </a:lnSpc>
              <a:spcAft>
                <a:spcPts val="2401"/>
              </a:spcAft>
              <a:defRPr/>
            </a:lvl3pPr>
            <a:lvl4pPr>
              <a:lnSpc>
                <a:spcPct val="100000"/>
              </a:lnSpc>
              <a:spcAft>
                <a:spcPts val="2401"/>
              </a:spcAft>
              <a:defRPr/>
            </a:lvl4pPr>
            <a:lvl5pPr>
              <a:lnSpc>
                <a:spcPct val="100000"/>
              </a:lnSpc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6" y="3245559"/>
            <a:ext cx="2997000" cy="6944773"/>
          </a:xfrm>
        </p:spPr>
        <p:txBody>
          <a:bodyPr>
            <a:noAutofit/>
          </a:bodyPr>
          <a:lstStyle>
            <a:lvl1pPr>
              <a:spcAft>
                <a:spcPts val="2401"/>
              </a:spcAft>
              <a:defRPr/>
            </a:lvl1pPr>
            <a:lvl2pPr>
              <a:spcAft>
                <a:spcPts val="2401"/>
              </a:spcAft>
              <a:defRPr/>
            </a:lvl2pPr>
            <a:lvl3pPr>
              <a:spcAft>
                <a:spcPts val="2401"/>
              </a:spcAft>
              <a:defRPr/>
            </a:lvl3pPr>
            <a:lvl4pPr>
              <a:spcAft>
                <a:spcPts val="2401"/>
              </a:spcAft>
              <a:defRPr/>
            </a:lvl4pPr>
            <a:lvl5pPr>
              <a:spcAft>
                <a:spcPts val="2401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1266" y="3245559"/>
            <a:ext cx="2997000" cy="6944773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471489" y="3"/>
            <a:ext cx="1" cy="2269079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46033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858421"/>
            <a:ext cx="5915025" cy="13908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690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88" y="10900067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043" y="10748425"/>
            <a:ext cx="965100" cy="8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2" r:id="rId2"/>
    <p:sldLayoutId id="2147483657" r:id="rId3"/>
    <p:sldLayoutId id="2147483649" r:id="rId4"/>
    <p:sldLayoutId id="2147483651" r:id="rId5"/>
    <p:sldLayoutId id="2147483669" r:id="rId6"/>
    <p:sldLayoutId id="2147483670" r:id="rId7"/>
    <p:sldLayoutId id="2147483650" r:id="rId8"/>
    <p:sldLayoutId id="2147483660" r:id="rId9"/>
    <p:sldLayoutId id="2147483652" r:id="rId10"/>
    <p:sldLayoutId id="2147483661" r:id="rId11"/>
    <p:sldLayoutId id="2147483653" r:id="rId12"/>
    <p:sldLayoutId id="2147483654" r:id="rId13"/>
    <p:sldLayoutId id="2147483659" r:id="rId14"/>
    <p:sldLayoutId id="2147483658" r:id="rId15"/>
    <p:sldLayoutId id="2147483666" r:id="rId16"/>
    <p:sldLayoutId id="2147483667" r:id="rId17"/>
    <p:sldLayoutId id="2147483668" r:id="rId18"/>
    <p:sldLayoutId id="2147483655" r:id="rId19"/>
  </p:sldLayoutIdLst>
  <p:hf sldNum="0" hdr="0" ftr="0" dt="0"/>
  <p:txStyles>
    <p:titleStyle>
      <a:lvl1pPr algn="l" defTabSz="1219184" rtl="0" eaLnBrk="1" latinLnBrk="0" hangingPunct="1">
        <a:lnSpc>
          <a:spcPct val="90000"/>
        </a:lnSpc>
        <a:spcBef>
          <a:spcPct val="0"/>
        </a:spcBef>
        <a:buNone/>
        <a:defRPr sz="53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84" rtl="0" eaLnBrk="1" latinLnBrk="0" hangingPunct="1">
        <a:lnSpc>
          <a:spcPct val="100000"/>
        </a:lnSpc>
        <a:spcBef>
          <a:spcPts val="0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89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5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7" indent="-304798" algn="l" defTabSz="1219184" rtl="0" eaLnBrk="1" latinLnBrk="0" hangingPunct="1">
        <a:lnSpc>
          <a:spcPct val="100000"/>
        </a:lnSpc>
        <a:spcBef>
          <a:spcPts val="667"/>
        </a:spcBef>
        <a:spcAft>
          <a:spcPts val="2401"/>
        </a:spcAft>
        <a:buClr>
          <a:schemeClr val="tx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9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2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4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6" indent="-304798" algn="l" defTabSz="121918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4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9" algn="l" defTabSz="1219184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/>
          <p:cNvSpPr/>
          <p:nvPr/>
        </p:nvSpPr>
        <p:spPr>
          <a:xfrm>
            <a:off x="-2558937" y="-1921919"/>
            <a:ext cx="11975873" cy="20198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1" dirty="0"/>
              <a:t>z</a:t>
            </a:r>
            <a:endParaRPr lang="en-GB" sz="2401" dirty="0"/>
          </a:p>
        </p:txBody>
      </p:sp>
      <p:sp>
        <p:nvSpPr>
          <p:cNvPr id="5" name="TextBox 6"/>
          <p:cNvSpPr txBox="1"/>
          <p:nvPr/>
        </p:nvSpPr>
        <p:spPr>
          <a:xfrm>
            <a:off x="1936971" y="-1816347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Submit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[Change Proposer]</a:t>
            </a:r>
          </a:p>
        </p:txBody>
      </p:sp>
      <p:cxnSp>
        <p:nvCxnSpPr>
          <p:cNvPr id="6" name="Straight Arrow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3367888" y="-1067552"/>
            <a:ext cx="4183" cy="65490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0"/>
          <p:cNvSpPr txBox="1"/>
          <p:nvPr/>
        </p:nvSpPr>
        <p:spPr>
          <a:xfrm>
            <a:off x="1852306" y="-412649"/>
            <a:ext cx="3031164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Evaluate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[MIWP Sub-group]</a:t>
            </a:r>
          </a:p>
        </p:txBody>
      </p:sp>
      <p:cxnSp>
        <p:nvCxnSpPr>
          <p:cNvPr id="8" name="Straight Arrow Connector 7"/>
          <p:cNvCxnSpPr>
            <a:stCxn id="83" idx="2"/>
            <a:endCxn id="84" idx="0"/>
          </p:cNvCxnSpPr>
          <p:nvPr/>
        </p:nvCxnSpPr>
        <p:spPr>
          <a:xfrm>
            <a:off x="3372070" y="1739691"/>
            <a:ext cx="0" cy="66501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84" idx="3"/>
            <a:endCxn id="10" idx="1"/>
          </p:cNvCxnSpPr>
          <p:nvPr/>
        </p:nvCxnSpPr>
        <p:spPr>
          <a:xfrm>
            <a:off x="3768070" y="2800710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6"/>
          <p:cNvSpPr txBox="1"/>
          <p:nvPr/>
        </p:nvSpPr>
        <p:spPr>
          <a:xfrm>
            <a:off x="5528048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11" name="Straight Arrow Connector 10"/>
          <p:cNvCxnSpPr>
            <a:stCxn id="10" idx="2"/>
            <a:endCxn id="85" idx="0"/>
          </p:cNvCxnSpPr>
          <p:nvPr/>
        </p:nvCxnSpPr>
        <p:spPr>
          <a:xfrm flipH="1">
            <a:off x="6963147" y="3175108"/>
            <a:ext cx="1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5"/>
          <p:cNvSpPr txBox="1"/>
          <p:nvPr/>
        </p:nvSpPr>
        <p:spPr>
          <a:xfrm>
            <a:off x="5908711" y="4620323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3" name="TextBox 46"/>
          <p:cNvSpPr txBox="1"/>
          <p:nvPr/>
        </p:nvSpPr>
        <p:spPr>
          <a:xfrm>
            <a:off x="7320601" y="3749225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4" name="TextBox 49"/>
          <p:cNvSpPr txBox="1"/>
          <p:nvPr/>
        </p:nvSpPr>
        <p:spPr>
          <a:xfrm>
            <a:off x="3692336" y="2164000"/>
            <a:ext cx="1704091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minor change (e.g. bug fix)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15" name="Straight Arrow Connector 14"/>
          <p:cNvCxnSpPr>
            <a:stCxn id="84" idx="1"/>
            <a:endCxn id="16" idx="3"/>
          </p:cNvCxnSpPr>
          <p:nvPr/>
        </p:nvCxnSpPr>
        <p:spPr>
          <a:xfrm flipH="1">
            <a:off x="1157517" y="2800710"/>
            <a:ext cx="1818553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0"/>
          <p:cNvSpPr txBox="1"/>
          <p:nvPr/>
        </p:nvSpPr>
        <p:spPr>
          <a:xfrm>
            <a:off x="-1712682" y="2426313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[MIG-T]</a:t>
            </a:r>
          </a:p>
        </p:txBody>
      </p:sp>
      <p:cxnSp>
        <p:nvCxnSpPr>
          <p:cNvPr id="17" name="Straight Arrow Connector 16"/>
          <p:cNvCxnSpPr>
            <a:stCxn id="16" idx="2"/>
            <a:endCxn id="18" idx="0"/>
          </p:cNvCxnSpPr>
          <p:nvPr/>
        </p:nvCxnSpPr>
        <p:spPr>
          <a:xfrm>
            <a:off x="-277582" y="3175108"/>
            <a:ext cx="5152" cy="5808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iamond 17"/>
          <p:cNvSpPr/>
          <p:nvPr/>
        </p:nvSpPr>
        <p:spPr>
          <a:xfrm>
            <a:off x="-668430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19" name="TextBox 63"/>
          <p:cNvSpPr txBox="1"/>
          <p:nvPr/>
        </p:nvSpPr>
        <p:spPr>
          <a:xfrm>
            <a:off x="-1332019" y="4607622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0" name="TextBox 66"/>
          <p:cNvSpPr txBox="1"/>
          <p:nvPr/>
        </p:nvSpPr>
        <p:spPr>
          <a:xfrm>
            <a:off x="1793461" y="5872446"/>
            <a:ext cx="323573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Two-week objection period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sp>
        <p:nvSpPr>
          <p:cNvPr id="21" name="TextBox 70"/>
          <p:cNvSpPr txBox="1"/>
          <p:nvPr/>
        </p:nvSpPr>
        <p:spPr>
          <a:xfrm>
            <a:off x="-2315310" y="3731436"/>
            <a:ext cx="1678265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31" idx="2"/>
            <a:endCxn id="29" idx="0"/>
          </p:cNvCxnSpPr>
          <p:nvPr/>
        </p:nvCxnSpPr>
        <p:spPr>
          <a:xfrm>
            <a:off x="41956" y="12317666"/>
            <a:ext cx="1" cy="141286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88" idx="2"/>
            <a:endCxn id="25" idx="1"/>
          </p:cNvCxnSpPr>
          <p:nvPr/>
        </p:nvCxnSpPr>
        <p:spPr>
          <a:xfrm rot="16200000" flipH="1">
            <a:off x="3957521" y="10140568"/>
            <a:ext cx="985077" cy="2155978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86"/>
          <p:cNvSpPr txBox="1"/>
          <p:nvPr/>
        </p:nvSpPr>
        <p:spPr>
          <a:xfrm>
            <a:off x="3669956" y="11128705"/>
            <a:ext cx="1704091" cy="6166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5" name="TextBox 87"/>
          <p:cNvSpPr txBox="1"/>
          <p:nvPr/>
        </p:nvSpPr>
        <p:spPr>
          <a:xfrm>
            <a:off x="5528048" y="11336698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Draft amendment of IR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[INSPIRE CT]</a:t>
            </a:r>
          </a:p>
        </p:txBody>
      </p:sp>
      <p:cxnSp>
        <p:nvCxnSpPr>
          <p:cNvPr id="26" name="Straight Arrow Connector 25"/>
          <p:cNvCxnSpPr>
            <a:stCxn id="25" idx="2"/>
            <a:endCxn id="27" idx="0"/>
          </p:cNvCxnSpPr>
          <p:nvPr/>
        </p:nvCxnSpPr>
        <p:spPr>
          <a:xfrm>
            <a:off x="6963148" y="12085493"/>
            <a:ext cx="0" cy="72897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89"/>
          <p:cNvSpPr txBox="1"/>
          <p:nvPr/>
        </p:nvSpPr>
        <p:spPr>
          <a:xfrm>
            <a:off x="5528048" y="12814463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Comitology procedure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[EC, INSPIRE Committee, EP, Council]</a:t>
            </a:r>
          </a:p>
        </p:txBody>
      </p:sp>
      <p:sp>
        <p:nvSpPr>
          <p:cNvPr id="30" name="TextBox 92"/>
          <p:cNvSpPr txBox="1"/>
          <p:nvPr/>
        </p:nvSpPr>
        <p:spPr>
          <a:xfrm>
            <a:off x="1220075" y="2289002"/>
            <a:ext cx="1704091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major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1" name="TextBox 51"/>
          <p:cNvSpPr txBox="1"/>
          <p:nvPr/>
        </p:nvSpPr>
        <p:spPr>
          <a:xfrm>
            <a:off x="-1393144" y="11568871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XML schema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32" name="Straight Arrow Connector 31"/>
          <p:cNvCxnSpPr>
            <a:stCxn id="85" idx="1"/>
            <a:endCxn id="34" idx="6"/>
          </p:cNvCxnSpPr>
          <p:nvPr/>
        </p:nvCxnSpPr>
        <p:spPr>
          <a:xfrm flipH="1">
            <a:off x="5688202" y="4152000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55"/>
          <p:cNvSpPr txBox="1"/>
          <p:nvPr/>
        </p:nvSpPr>
        <p:spPr>
          <a:xfrm>
            <a:off x="5600699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07002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35" name="Straight Arrow Connector 34"/>
          <p:cNvCxnSpPr>
            <a:stCxn id="18" idx="3"/>
            <a:endCxn id="36" idx="2"/>
          </p:cNvCxnSpPr>
          <p:nvPr/>
        </p:nvCxnSpPr>
        <p:spPr>
          <a:xfrm>
            <a:off x="123570" y="4152000"/>
            <a:ext cx="871236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994806" y="3762150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sp>
        <p:nvSpPr>
          <p:cNvPr id="37" name="TextBox 64"/>
          <p:cNvSpPr txBox="1"/>
          <p:nvPr/>
        </p:nvSpPr>
        <p:spPr>
          <a:xfrm>
            <a:off x="41958" y="3736112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38" name="Straight Arrow Connector 37"/>
          <p:cNvCxnSpPr>
            <a:cxnSpLocks/>
            <a:stCxn id="86" idx="2"/>
            <a:endCxn id="88" idx="0"/>
          </p:cNvCxnSpPr>
          <p:nvPr/>
        </p:nvCxnSpPr>
        <p:spPr>
          <a:xfrm>
            <a:off x="3372070" y="8025996"/>
            <a:ext cx="0" cy="190802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6" idx="3"/>
            <a:endCxn id="44" idx="1"/>
          </p:cNvCxnSpPr>
          <p:nvPr/>
        </p:nvCxnSpPr>
        <p:spPr>
          <a:xfrm>
            <a:off x="3768070" y="7629996"/>
            <a:ext cx="175997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08"/>
          <p:cNvSpPr txBox="1"/>
          <p:nvPr/>
        </p:nvSpPr>
        <p:spPr>
          <a:xfrm>
            <a:off x="1681544" y="8725784"/>
            <a:ext cx="1714227" cy="6133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no 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359760" y="6621241"/>
            <a:ext cx="0" cy="624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11"/>
          <p:cNvCxnSpPr>
            <a:cxnSpLocks/>
            <a:stCxn id="87" idx="2"/>
            <a:endCxn id="88" idx="3"/>
          </p:cNvCxnSpPr>
          <p:nvPr/>
        </p:nvCxnSpPr>
        <p:spPr>
          <a:xfrm rot="5400000">
            <a:off x="4885217" y="8252088"/>
            <a:ext cx="960785" cy="319507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12"/>
          <p:cNvSpPr txBox="1"/>
          <p:nvPr/>
        </p:nvSpPr>
        <p:spPr>
          <a:xfrm>
            <a:off x="3880655" y="7051687"/>
            <a:ext cx="1507227" cy="60529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objections raised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4" name="TextBox 113"/>
          <p:cNvSpPr txBox="1"/>
          <p:nvPr/>
        </p:nvSpPr>
        <p:spPr>
          <a:xfrm>
            <a:off x="5528048" y="7255599"/>
            <a:ext cx="2870199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Discuss change proposal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[MIG]</a:t>
            </a:r>
          </a:p>
        </p:txBody>
      </p:sp>
      <p:cxnSp>
        <p:nvCxnSpPr>
          <p:cNvPr id="45" name="Straight Arrow Connector 44"/>
          <p:cNvCxnSpPr>
            <a:stCxn id="44" idx="2"/>
            <a:endCxn id="87" idx="0"/>
          </p:cNvCxnSpPr>
          <p:nvPr/>
        </p:nvCxnSpPr>
        <p:spPr>
          <a:xfrm flipH="1">
            <a:off x="6963147" y="8004394"/>
            <a:ext cx="1" cy="57284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117"/>
          <p:cNvSpPr txBox="1"/>
          <p:nvPr/>
        </p:nvSpPr>
        <p:spPr>
          <a:xfrm>
            <a:off x="5344704" y="9381328"/>
            <a:ext cx="1137906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endorse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47" name="TextBox 118"/>
          <p:cNvSpPr txBox="1"/>
          <p:nvPr/>
        </p:nvSpPr>
        <p:spPr>
          <a:xfrm>
            <a:off x="7259972" y="8569633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48" name="Straight Arrow Connector 47"/>
          <p:cNvCxnSpPr>
            <a:stCxn id="87" idx="1"/>
            <a:endCxn id="50" idx="6"/>
          </p:cNvCxnSpPr>
          <p:nvPr/>
        </p:nvCxnSpPr>
        <p:spPr>
          <a:xfrm flipH="1">
            <a:off x="5688202" y="8973234"/>
            <a:ext cx="878945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120"/>
          <p:cNvSpPr txBox="1"/>
          <p:nvPr/>
        </p:nvSpPr>
        <p:spPr>
          <a:xfrm>
            <a:off x="5713263" y="8522770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907002" y="8583384"/>
            <a:ext cx="781200" cy="779701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</a:p>
        </p:txBody>
      </p:sp>
      <p:cxnSp>
        <p:nvCxnSpPr>
          <p:cNvPr id="51" name="Straight Arrow Connector 50"/>
          <p:cNvCxnSpPr>
            <a:cxnSpLocks/>
            <a:stCxn id="7" idx="2"/>
            <a:endCxn id="83" idx="0"/>
          </p:cNvCxnSpPr>
          <p:nvPr/>
        </p:nvCxnSpPr>
        <p:spPr>
          <a:xfrm>
            <a:off x="3367888" y="336146"/>
            <a:ext cx="4182" cy="61154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80"/>
          <p:cNvSpPr txBox="1"/>
          <p:nvPr/>
        </p:nvSpPr>
        <p:spPr>
          <a:xfrm>
            <a:off x="3697293" y="904991"/>
            <a:ext cx="190611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ask to amend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cxnSp>
        <p:nvCxnSpPr>
          <p:cNvPr id="53" name="Straight Arrow Connector 52"/>
          <p:cNvCxnSpPr>
            <a:stCxn id="83" idx="1"/>
            <a:endCxn id="55" idx="6"/>
          </p:cNvCxnSpPr>
          <p:nvPr/>
        </p:nvCxnSpPr>
        <p:spPr>
          <a:xfrm flipH="1">
            <a:off x="1681544" y="1343691"/>
            <a:ext cx="1294526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93"/>
          <p:cNvSpPr txBox="1"/>
          <p:nvPr/>
        </p:nvSpPr>
        <p:spPr>
          <a:xfrm>
            <a:off x="1834545" y="897371"/>
            <a:ext cx="1034460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reject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889544" y="947691"/>
            <a:ext cx="792000" cy="792000"/>
          </a:xfrm>
          <a:prstGeom prst="ellipse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0" dirty="0">
                <a:solidFill>
                  <a:schemeClr val="tx1"/>
                </a:solidFill>
                <a:latin typeface="EC Square Sans Cond Pro" panose="020B0506040000020004" pitchFamily="34" charset="0"/>
              </a:rPr>
              <a:t>END</a:t>
            </a:r>
            <a:endParaRPr lang="en-GB" sz="2130" dirty="0">
              <a:solidFill>
                <a:schemeClr val="tx1"/>
              </a:solidFill>
            </a:endParaRPr>
          </a:p>
        </p:txBody>
      </p:sp>
      <p:sp>
        <p:nvSpPr>
          <p:cNvPr id="56" name="TextBox 96"/>
          <p:cNvSpPr txBox="1"/>
          <p:nvPr/>
        </p:nvSpPr>
        <p:spPr>
          <a:xfrm>
            <a:off x="2427995" y="1811648"/>
            <a:ext cx="940418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review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53745" y="646609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408754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-2422897" y="3504151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16963" y="8359874"/>
            <a:ext cx="1804817" cy="298186"/>
          </a:xfrm>
          <a:prstGeom prst="roundRect">
            <a:avLst>
              <a:gd name="adj" fmla="val 50000"/>
            </a:avLst>
          </a:prstGeom>
          <a:solidFill>
            <a:srgbClr val="D4C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further</a:t>
            </a:r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 info </a:t>
            </a:r>
            <a:r>
              <a:rPr lang="da-DK" sz="1400" dirty="0" err="1">
                <a:solidFill>
                  <a:srgbClr val="000000"/>
                </a:solidFill>
                <a:latin typeface="EC Square Sans Cond Pro" panose="020B0506040000020004"/>
              </a:rPr>
              <a:t>required</a:t>
            </a:r>
            <a:endParaRPr lang="da-DK" sz="1400" dirty="0">
              <a:solidFill>
                <a:srgbClr val="000000"/>
              </a:solidFill>
              <a:latin typeface="EC Square Sans Cond Pro" panose="020B0506040000020004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261604" y="2849190"/>
            <a:ext cx="1640745" cy="298186"/>
          </a:xfrm>
          <a:prstGeom prst="roundRect">
            <a:avLst>
              <a:gd name="adj" fmla="val 50000"/>
            </a:avLst>
          </a:prstGeom>
          <a:solidFill>
            <a:srgbClr val="5319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MIG-T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3915822" y="2849190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845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CT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1691604" y="5374778"/>
            <a:ext cx="1491586" cy="298186"/>
          </a:xfrm>
          <a:prstGeom prst="roundRect">
            <a:avLst>
              <a:gd name="adj" fmla="val 50000"/>
            </a:avLst>
          </a:prstGeom>
          <a:solidFill>
            <a:srgbClr val="FEF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INSPIRE MIG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3529430" y="7857920"/>
            <a:ext cx="2210969" cy="310720"/>
          </a:xfrm>
          <a:prstGeom prst="roundRect">
            <a:avLst>
              <a:gd name="adj" fmla="val 50000"/>
            </a:avLst>
          </a:prstGeom>
          <a:solidFill>
            <a:srgbClr val="006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INSPIRE MIG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discussion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455841" y="9729314"/>
            <a:ext cx="972000" cy="298686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7140205" y="12287307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B602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for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Comitology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4872211" y="10860631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312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IR</a:t>
            </a:r>
          </a:p>
        </p:txBody>
      </p:sp>
      <p:cxnSp>
        <p:nvCxnSpPr>
          <p:cNvPr id="74" name="Straight Arrow Connector 24"/>
          <p:cNvCxnSpPr>
            <a:cxnSpLocks/>
            <a:stCxn id="29" idx="3"/>
            <a:endCxn id="98" idx="0"/>
          </p:cNvCxnSpPr>
          <p:nvPr/>
        </p:nvCxnSpPr>
        <p:spPr>
          <a:xfrm>
            <a:off x="437957" y="14126533"/>
            <a:ext cx="4209186" cy="946657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ine Callout 1 (Accent Bar) 77"/>
          <p:cNvSpPr/>
          <p:nvPr/>
        </p:nvSpPr>
        <p:spPr>
          <a:xfrm>
            <a:off x="5256362" y="-1203848"/>
            <a:ext cx="3380524" cy="682835"/>
          </a:xfrm>
          <a:prstGeom prst="accentCallout1">
            <a:avLst>
              <a:gd name="adj1" fmla="val 29549"/>
              <a:gd name="adj2" fmla="val -1448"/>
              <a:gd name="adj3" fmla="val 4335"/>
              <a:gd name="adj4" fmla="val -142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Submit as a GitHub issue</a:t>
            </a:r>
          </a:p>
          <a:p>
            <a:r>
              <a:rPr lang="en-US" sz="1600" i="1" dirty="0">
                <a:solidFill>
                  <a:schemeClr val="tx1"/>
                </a:solidFill>
                <a:latin typeface="EC Square Sans Cond Pro" panose="020B0506040000020004"/>
              </a:rPr>
              <a:t>accompanied by GitHub pull request</a:t>
            </a:r>
            <a:endParaRPr lang="da-DK" sz="1600" i="1" dirty="0">
              <a:solidFill>
                <a:schemeClr val="tx1"/>
              </a:solidFill>
              <a:latin typeface="EC Square Sans Cond Pro" panose="020B0506040000020004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1">
                <a:lumMod val="60000"/>
                <a:lumOff val="4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204" y="-885645"/>
            <a:ext cx="272728" cy="272728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129" y="-1096984"/>
            <a:ext cx="238125" cy="238125"/>
          </a:xfrm>
          <a:prstGeom prst="rect">
            <a:avLst/>
          </a:prstGeom>
        </p:spPr>
      </p:pic>
      <p:sp>
        <p:nvSpPr>
          <p:cNvPr id="81" name="Rounded Rectangle 80"/>
          <p:cNvSpPr/>
          <p:nvPr/>
        </p:nvSpPr>
        <p:spPr>
          <a:xfrm>
            <a:off x="2068007" y="9334032"/>
            <a:ext cx="972000" cy="298800"/>
          </a:xfrm>
          <a:prstGeom prst="roundRect">
            <a:avLst>
              <a:gd name="adj" fmla="val 50000"/>
            </a:avLst>
          </a:prstGeom>
          <a:solidFill>
            <a:srgbClr val="0E8A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endorsed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82" name="Elbow Connector 81"/>
          <p:cNvCxnSpPr>
            <a:stCxn id="18" idx="1"/>
            <a:endCxn id="5" idx="1"/>
          </p:cNvCxnSpPr>
          <p:nvPr/>
        </p:nvCxnSpPr>
        <p:spPr>
          <a:xfrm rot="10800000" flipH="1">
            <a:off x="-668431" y="-1441948"/>
            <a:ext cx="2605401" cy="5593949"/>
          </a:xfrm>
          <a:prstGeom prst="bentConnector3">
            <a:avLst>
              <a:gd name="adj1" fmla="val -6989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/>
          <p:cNvSpPr/>
          <p:nvPr/>
        </p:nvSpPr>
        <p:spPr>
          <a:xfrm>
            <a:off x="2976070" y="947691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4" name="Diamond 83"/>
          <p:cNvSpPr/>
          <p:nvPr/>
        </p:nvSpPr>
        <p:spPr>
          <a:xfrm>
            <a:off x="2976070" y="240471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5" name="Diamond 84"/>
          <p:cNvSpPr/>
          <p:nvPr/>
        </p:nvSpPr>
        <p:spPr>
          <a:xfrm>
            <a:off x="6567147" y="3756000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6" name="Diamond 85"/>
          <p:cNvSpPr/>
          <p:nvPr/>
        </p:nvSpPr>
        <p:spPr>
          <a:xfrm>
            <a:off x="2976070" y="7233996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7" name="Diamond 86"/>
          <p:cNvSpPr/>
          <p:nvPr/>
        </p:nvSpPr>
        <p:spPr>
          <a:xfrm>
            <a:off x="6567147" y="8577234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sp>
        <p:nvSpPr>
          <p:cNvPr id="88" name="Diamond 87"/>
          <p:cNvSpPr/>
          <p:nvPr/>
        </p:nvSpPr>
        <p:spPr>
          <a:xfrm>
            <a:off x="2976070" y="9934019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cxnSp>
        <p:nvCxnSpPr>
          <p:cNvPr id="89" name="Elbow Connector 88"/>
          <p:cNvCxnSpPr>
            <a:stCxn id="83" idx="3"/>
            <a:endCxn id="5" idx="3"/>
          </p:cNvCxnSpPr>
          <p:nvPr/>
        </p:nvCxnSpPr>
        <p:spPr>
          <a:xfrm flipV="1">
            <a:off x="3768070" y="-1441949"/>
            <a:ext cx="1039100" cy="2785640"/>
          </a:xfrm>
          <a:prstGeom prst="bentConnector3">
            <a:avLst>
              <a:gd name="adj1" fmla="val 53178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85" idx="3"/>
            <a:endCxn id="5" idx="3"/>
          </p:cNvCxnSpPr>
          <p:nvPr/>
        </p:nvCxnSpPr>
        <p:spPr>
          <a:xfrm flipH="1" flipV="1">
            <a:off x="4807170" y="-1441949"/>
            <a:ext cx="2551977" cy="5593949"/>
          </a:xfrm>
          <a:prstGeom prst="bentConnector3">
            <a:avLst>
              <a:gd name="adj1" fmla="val -7562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7" idx="3"/>
            <a:endCxn id="5" idx="3"/>
          </p:cNvCxnSpPr>
          <p:nvPr/>
        </p:nvCxnSpPr>
        <p:spPr>
          <a:xfrm flipH="1" flipV="1">
            <a:off x="4807170" y="-1441949"/>
            <a:ext cx="2551977" cy="10415183"/>
          </a:xfrm>
          <a:prstGeom prst="bentConnector3">
            <a:avLst>
              <a:gd name="adj1" fmla="val -755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907227" y="3368342"/>
            <a:ext cx="1324446" cy="36837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cxnSpLocks/>
            <a:stCxn id="85" idx="2"/>
            <a:endCxn id="20" idx="0"/>
          </p:cNvCxnSpPr>
          <p:nvPr/>
        </p:nvCxnSpPr>
        <p:spPr>
          <a:xfrm rot="5400000">
            <a:off x="4525016" y="3434315"/>
            <a:ext cx="1324446" cy="35518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65"/>
          <p:cNvSpPr txBox="1"/>
          <p:nvPr/>
        </p:nvSpPr>
        <p:spPr>
          <a:xfrm>
            <a:off x="2186038" y="3783653"/>
            <a:ext cx="2372065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Implement change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cxnSp>
        <p:nvCxnSpPr>
          <p:cNvPr id="95" name="Straight Arrow Connector 94"/>
          <p:cNvCxnSpPr>
            <a:stCxn id="84" idx="2"/>
            <a:endCxn id="94" idx="0"/>
          </p:cNvCxnSpPr>
          <p:nvPr/>
        </p:nvCxnSpPr>
        <p:spPr>
          <a:xfrm>
            <a:off x="3372070" y="3196710"/>
            <a:ext cx="1" cy="586943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177"/>
          <p:cNvSpPr txBox="1"/>
          <p:nvPr/>
        </p:nvSpPr>
        <p:spPr>
          <a:xfrm>
            <a:off x="1704429" y="3276204"/>
            <a:ext cx="1620000" cy="35529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trivial change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498484" y="3285154"/>
            <a:ext cx="765419" cy="2981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a-DK" sz="1400" dirty="0">
                <a:solidFill>
                  <a:srgbClr val="000000"/>
                </a:solidFill>
                <a:latin typeface="EC Square Sans Cond Pro" panose="020B0506040000020004"/>
              </a:rPr>
              <a:t>for JRC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14907" y="15073190"/>
            <a:ext cx="2864471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TG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TG governance process]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4872210" y="14564375"/>
            <a:ext cx="1232715" cy="298186"/>
          </a:xfrm>
          <a:prstGeom prst="roundRect">
            <a:avLst>
              <a:gd name="adj" fmla="val 50000"/>
            </a:avLst>
          </a:prstGeom>
          <a:solidFill>
            <a:srgbClr val="C5D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 on TG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797313" y="14406782"/>
            <a:ext cx="1652746" cy="6133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TG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3" name="TextBox 86">
            <a:extLst>
              <a:ext uri="{FF2B5EF4-FFF2-40B4-BE49-F238E27FC236}">
                <a16:creationId xmlns:a16="http://schemas.microsoft.com/office/drawing/2014/main" id="{7B9DBB6C-CB4F-461D-3674-42B85C570AED}"/>
              </a:ext>
            </a:extLst>
          </p:cNvPr>
          <p:cNvSpPr txBox="1"/>
          <p:nvPr/>
        </p:nvSpPr>
        <p:spPr>
          <a:xfrm>
            <a:off x="1000260" y="10345587"/>
            <a:ext cx="1704091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does not require update of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29" name="Diamond 87">
            <a:extLst>
              <a:ext uri="{FF2B5EF4-FFF2-40B4-BE49-F238E27FC236}">
                <a16:creationId xmlns:a16="http://schemas.microsoft.com/office/drawing/2014/main" id="{5A45CBD1-FE20-52C2-5FC1-A425CB7478C5}"/>
              </a:ext>
            </a:extLst>
          </p:cNvPr>
          <p:cNvSpPr/>
          <p:nvPr/>
        </p:nvSpPr>
        <p:spPr>
          <a:xfrm>
            <a:off x="-354043" y="13730533"/>
            <a:ext cx="792000" cy="792000"/>
          </a:xfrm>
          <a:prstGeom prst="diamond">
            <a:avLst/>
          </a:prstGeom>
          <a:noFill/>
          <a:ln w="19050">
            <a:solidFill>
              <a:srgbClr val="0356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1" rIns="121920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2401"/>
          </a:p>
        </p:txBody>
      </p:sp>
      <p:cxnSp>
        <p:nvCxnSpPr>
          <p:cNvPr id="104" name="Straight Arrow Connector 22">
            <a:extLst>
              <a:ext uri="{FF2B5EF4-FFF2-40B4-BE49-F238E27FC236}">
                <a16:creationId xmlns:a16="http://schemas.microsoft.com/office/drawing/2014/main" id="{B488FFA1-A78F-FE56-6191-4B6B4E4C55BE}"/>
              </a:ext>
            </a:extLst>
          </p:cNvPr>
          <p:cNvCxnSpPr>
            <a:cxnSpLocks/>
            <a:stCxn id="88" idx="1"/>
            <a:endCxn id="31" idx="0"/>
          </p:cNvCxnSpPr>
          <p:nvPr/>
        </p:nvCxnSpPr>
        <p:spPr>
          <a:xfrm rot="10800000" flipV="1">
            <a:off x="41956" y="10330019"/>
            <a:ext cx="2934114" cy="1238852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24">
            <a:extLst>
              <a:ext uri="{FF2B5EF4-FFF2-40B4-BE49-F238E27FC236}">
                <a16:creationId xmlns:a16="http://schemas.microsoft.com/office/drawing/2014/main" id="{012D35A5-7EC7-9931-C964-8D655E774740}"/>
              </a:ext>
            </a:extLst>
          </p:cNvPr>
          <p:cNvCxnSpPr>
            <a:cxnSpLocks/>
            <a:stCxn id="29" idx="1"/>
            <a:endCxn id="129" idx="0"/>
          </p:cNvCxnSpPr>
          <p:nvPr/>
        </p:nvCxnSpPr>
        <p:spPr>
          <a:xfrm rot="10800000" flipV="1">
            <a:off x="-951249" y="14126532"/>
            <a:ext cx="597207" cy="1925621"/>
          </a:xfrm>
          <a:prstGeom prst="bentConnector2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97">
            <a:extLst>
              <a:ext uri="{FF2B5EF4-FFF2-40B4-BE49-F238E27FC236}">
                <a16:creationId xmlns:a16="http://schemas.microsoft.com/office/drawing/2014/main" id="{88D7C4C2-7725-B298-5216-78D7821A9DDF}"/>
              </a:ext>
            </a:extLst>
          </p:cNvPr>
          <p:cNvSpPr txBox="1"/>
          <p:nvPr/>
        </p:nvSpPr>
        <p:spPr>
          <a:xfrm>
            <a:off x="-2129883" y="16052154"/>
            <a:ext cx="2357266" cy="748795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UML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[JRC]</a:t>
            </a:r>
          </a:p>
        </p:txBody>
      </p:sp>
      <p:sp>
        <p:nvSpPr>
          <p:cNvPr id="130" name="Rounded Rectangle 98">
            <a:extLst>
              <a:ext uri="{FF2B5EF4-FFF2-40B4-BE49-F238E27FC236}">
                <a16:creationId xmlns:a16="http://schemas.microsoft.com/office/drawing/2014/main" id="{C2C3AC1A-6E10-D093-B4A3-A156A0B0A998}"/>
              </a:ext>
            </a:extLst>
          </p:cNvPr>
          <p:cNvSpPr/>
          <p:nvPr/>
        </p:nvSpPr>
        <p:spPr>
          <a:xfrm>
            <a:off x="-2380065" y="15464682"/>
            <a:ext cx="1404000" cy="298186"/>
          </a:xfrm>
          <a:prstGeom prst="roundRect">
            <a:avLst>
              <a:gd name="adj" fmla="val 50000"/>
            </a:avLst>
          </a:prstGeom>
          <a:solidFill>
            <a:srgbClr val="5EFB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tx1">
                    <a:lumMod val="50000"/>
                  </a:schemeClr>
                </a:solidFill>
                <a:latin typeface="EC Square Sans Cond Pro" panose="020B0506040000020004"/>
              </a:rPr>
              <a:t>impact on UML</a:t>
            </a:r>
          </a:p>
        </p:txBody>
      </p:sp>
      <p:sp>
        <p:nvSpPr>
          <p:cNvPr id="131" name="TextBox 100">
            <a:extLst>
              <a:ext uri="{FF2B5EF4-FFF2-40B4-BE49-F238E27FC236}">
                <a16:creationId xmlns:a16="http://schemas.microsoft.com/office/drawing/2014/main" id="{0D8DE66E-0786-D501-ED0F-8B826BA13128}"/>
              </a:ext>
            </a:extLst>
          </p:cNvPr>
          <p:cNvSpPr txBox="1"/>
          <p:nvPr/>
        </p:nvSpPr>
        <p:spPr>
          <a:xfrm>
            <a:off x="-2460033" y="14640335"/>
            <a:ext cx="1652746" cy="8698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UML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  <p:sp>
        <p:nvSpPr>
          <p:cNvPr id="140" name="TextBox 97">
            <a:extLst>
              <a:ext uri="{FF2B5EF4-FFF2-40B4-BE49-F238E27FC236}">
                <a16:creationId xmlns:a16="http://schemas.microsoft.com/office/drawing/2014/main" id="{1DF73421-7163-823F-B4B4-80E3E1B88FD1}"/>
              </a:ext>
            </a:extLst>
          </p:cNvPr>
          <p:cNvSpPr txBox="1"/>
          <p:nvPr/>
        </p:nvSpPr>
        <p:spPr>
          <a:xfrm>
            <a:off x="1040204" y="16773771"/>
            <a:ext cx="2870199" cy="1077026"/>
          </a:xfrm>
          <a:prstGeom prst="rect">
            <a:avLst/>
          </a:prstGeom>
          <a:noFill/>
          <a:ln w="19050">
            <a:solidFill>
              <a:srgbClr val="0356B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2133" dirty="0">
                <a:latin typeface="EC Square Sans Cond Pro" panose="020B0506040000020004" pitchFamily="34" charset="0"/>
              </a:rPr>
              <a:t>Update validator</a:t>
            </a:r>
          </a:p>
          <a:p>
            <a:pPr algn="ctr"/>
            <a:r>
              <a:rPr lang="en-GB" sz="2133" b="1" i="1" dirty="0">
                <a:latin typeface="EC Square Sans Cond Pro" panose="020B0506040000020004" pitchFamily="34" charset="0"/>
              </a:rPr>
              <a:t>[Actors of validator governance structure]</a:t>
            </a:r>
          </a:p>
        </p:txBody>
      </p:sp>
      <p:sp>
        <p:nvSpPr>
          <p:cNvPr id="141" name="TextBox 99">
            <a:extLst>
              <a:ext uri="{FF2B5EF4-FFF2-40B4-BE49-F238E27FC236}">
                <a16:creationId xmlns:a16="http://schemas.microsoft.com/office/drawing/2014/main" id="{656769F0-4C27-65EA-15A4-BE2BE40D3CDC}"/>
              </a:ext>
            </a:extLst>
          </p:cNvPr>
          <p:cNvSpPr txBox="1"/>
          <p:nvPr/>
        </p:nvSpPr>
        <p:spPr>
          <a:xfrm>
            <a:off x="552222" y="15723035"/>
            <a:ext cx="1944000" cy="611771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requires update of validator</a:t>
            </a:r>
          </a:p>
        </p:txBody>
      </p:sp>
      <p:sp>
        <p:nvSpPr>
          <p:cNvPr id="142" name="Rounded Rectangle 129">
            <a:extLst>
              <a:ext uri="{FF2B5EF4-FFF2-40B4-BE49-F238E27FC236}">
                <a16:creationId xmlns:a16="http://schemas.microsoft.com/office/drawing/2014/main" id="{06F1FF6B-0B75-7FA4-E6BD-1514E43B344C}"/>
              </a:ext>
            </a:extLst>
          </p:cNvPr>
          <p:cNvSpPr/>
          <p:nvPr/>
        </p:nvSpPr>
        <p:spPr>
          <a:xfrm>
            <a:off x="678222" y="16334806"/>
            <a:ext cx="1692000" cy="298186"/>
          </a:xfrm>
          <a:prstGeom prst="roundRect">
            <a:avLst>
              <a:gd name="adj" fmla="val 50000"/>
            </a:avLst>
          </a:prstGeom>
          <a:solidFill>
            <a:srgbClr val="166D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impact</a:t>
            </a:r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 on </a:t>
            </a:r>
            <a:r>
              <a:rPr lang="da-DK" sz="1400" dirty="0" err="1">
                <a:solidFill>
                  <a:schemeClr val="bg1"/>
                </a:solidFill>
                <a:latin typeface="EC Square Sans Cond Pro" panose="020B0506040000020004"/>
              </a:rPr>
              <a:t>validator</a:t>
            </a:r>
            <a:endParaRPr lang="da-DK" sz="1400" dirty="0">
              <a:solidFill>
                <a:schemeClr val="bg1"/>
              </a:solidFill>
              <a:latin typeface="EC Square Sans Cond Pro" panose="020B0506040000020004"/>
            </a:endParaRPr>
          </a:p>
        </p:txBody>
      </p:sp>
      <p:cxnSp>
        <p:nvCxnSpPr>
          <p:cNvPr id="144" name="Straight Arrow Connector 24">
            <a:extLst>
              <a:ext uri="{FF2B5EF4-FFF2-40B4-BE49-F238E27FC236}">
                <a16:creationId xmlns:a16="http://schemas.microsoft.com/office/drawing/2014/main" id="{B1B789B7-758E-6953-4D76-497EE4EF8FFF}"/>
              </a:ext>
            </a:extLst>
          </p:cNvPr>
          <p:cNvCxnSpPr>
            <a:cxnSpLocks/>
            <a:stCxn id="29" idx="2"/>
            <a:endCxn id="140" idx="0"/>
          </p:cNvCxnSpPr>
          <p:nvPr/>
        </p:nvCxnSpPr>
        <p:spPr>
          <a:xfrm rot="16200000" flipH="1">
            <a:off x="133011" y="14431478"/>
            <a:ext cx="2251238" cy="243334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78">
            <a:extLst>
              <a:ext uri="{FF2B5EF4-FFF2-40B4-BE49-F238E27FC236}">
                <a16:creationId xmlns:a16="http://schemas.microsoft.com/office/drawing/2014/main" id="{781A127D-6AB4-07FD-AC6C-8ABFAE9B3144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rot="10800000">
            <a:off x="1477056" y="11943270"/>
            <a:ext cx="4050993" cy="1409707"/>
          </a:xfrm>
          <a:prstGeom prst="bentConnector3">
            <a:avLst>
              <a:gd name="adj1" fmla="val 77902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127">
            <a:extLst>
              <a:ext uri="{FF2B5EF4-FFF2-40B4-BE49-F238E27FC236}">
                <a16:creationId xmlns:a16="http://schemas.microsoft.com/office/drawing/2014/main" id="{81DD3ADE-2215-8DAD-74B0-CCDDE9A71D5D}"/>
              </a:ext>
            </a:extLst>
          </p:cNvPr>
          <p:cNvSpPr/>
          <p:nvPr/>
        </p:nvSpPr>
        <p:spPr>
          <a:xfrm>
            <a:off x="3243594" y="12392546"/>
            <a:ext cx="1355987" cy="298186"/>
          </a:xfrm>
          <a:prstGeom prst="roundRect">
            <a:avLst>
              <a:gd name="adj" fmla="val 50000"/>
            </a:avLst>
          </a:prstGeom>
          <a:solidFill>
            <a:srgbClr val="CF8D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  <a:latin typeface="EC Square Sans Cond Pro" panose="020B0506040000020004"/>
              </a:rPr>
              <a:t>IR revised</a:t>
            </a:r>
          </a:p>
        </p:txBody>
      </p:sp>
      <p:sp>
        <p:nvSpPr>
          <p:cNvPr id="57" name="TextBox 86">
            <a:extLst>
              <a:ext uri="{FF2B5EF4-FFF2-40B4-BE49-F238E27FC236}">
                <a16:creationId xmlns:a16="http://schemas.microsoft.com/office/drawing/2014/main" id="{15B1CFF9-220E-BA42-227F-DD6246538175}"/>
              </a:ext>
            </a:extLst>
          </p:cNvPr>
          <p:cNvSpPr txBox="1"/>
          <p:nvPr/>
        </p:nvSpPr>
        <p:spPr>
          <a:xfrm>
            <a:off x="2457963" y="12681654"/>
            <a:ext cx="2870198" cy="61337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GB" sz="2133" dirty="0">
                <a:latin typeface="EC Square Sans Cond Pro" panose="020B0506040000020004" pitchFamily="34" charset="0"/>
              </a:rPr>
              <a:t>if endorsed and after publication of revised IR</a:t>
            </a:r>
            <a:endParaRPr lang="en-GB" sz="2133" i="1" dirty="0">
              <a:latin typeface="EC Square Sans Cond Pro" panose="020B0506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9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222</Words>
  <Application>Microsoft Office PowerPoint</Application>
  <PresentationFormat>Widescreen</PresentationFormat>
  <Paragraphs>73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EC Square Sans Cond Pro</vt:lpstr>
      <vt:lpstr>Office Theme</vt:lpstr>
      <vt:lpstr>Presentazione standard di PowerPoint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Resources</dc:title>
  <dc:creator>MINGHINI Marco (JRC-ISPRA)</dc:creator>
  <cp:lastModifiedBy>Fabio Vinci</cp:lastModifiedBy>
  <cp:revision>30</cp:revision>
  <dcterms:created xsi:type="dcterms:W3CDTF">2020-12-17T16:25:07Z</dcterms:created>
  <dcterms:modified xsi:type="dcterms:W3CDTF">2023-01-24T17:43:57Z</dcterms:modified>
</cp:coreProperties>
</file>