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EF5"/>
    <a:srgbClr val="0356B1"/>
    <a:srgbClr val="024EA2"/>
    <a:srgbClr val="024B9C"/>
    <a:srgbClr val="035DC1"/>
    <a:srgbClr val="004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>
        <p:scale>
          <a:sx n="50" d="100"/>
          <a:sy n="50" d="100"/>
        </p:scale>
        <p:origin x="3750" y="660"/>
      </p:cViewPr>
      <p:guideLst>
        <p:guide orient="horz" pos="371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5"/>
            <a:ext cx="6858000" cy="10275248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3245557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2590301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09116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988735"/>
            <a:ext cx="2901255" cy="1464732"/>
          </a:xfrm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4453470"/>
            <a:ext cx="2901255" cy="5506367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5"/>
            <a:ext cx="2915543" cy="146473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70"/>
            <a:ext cx="2915543" cy="5506367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33545" y="-106017"/>
            <a:ext cx="3462545" cy="1241581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807902" y="3542354"/>
            <a:ext cx="4809556" cy="642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41" y="1322317"/>
            <a:ext cx="306519" cy="9687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312" y="3542353"/>
            <a:ext cx="4627148" cy="6429612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4" y="3245558"/>
            <a:ext cx="2771348" cy="670214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34594" y="858421"/>
            <a:ext cx="2626462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26090" y="-82456"/>
            <a:ext cx="3455090" cy="1238047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6034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44568" y="4061636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95300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78811" y="7179886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628078" y="7185682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577346" y="7177670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89054" y="3839926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89053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57559" y="3839924"/>
            <a:ext cx="1384646" cy="2912283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26065" y="7055789"/>
            <a:ext cx="1417500" cy="2912281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81410" y="3839927"/>
            <a:ext cx="1417500" cy="2912283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57561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81410" y="7055789"/>
            <a:ext cx="1417500" cy="2912281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043556" y="3839924"/>
            <a:ext cx="1417500" cy="2912283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58000" cy="609600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90" y="4705146"/>
            <a:ext cx="5915025" cy="1390857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1490" y="6454426"/>
            <a:ext cx="5915025" cy="36180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89405"/>
            <a:ext cx="6858000" cy="89215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3"/>
            <a:ext cx="6858000" cy="51392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3"/>
            <a:ext cx="5661689" cy="1551372"/>
          </a:xfrm>
        </p:spPr>
        <p:txBody>
          <a:bodyPr anchor="t">
            <a:norm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5453279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10281841"/>
            <a:ext cx="2835176" cy="940441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6169"/>
            <a:ext cx="6858000" cy="107719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2976" y="1916755"/>
            <a:ext cx="6861007" cy="10281313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 wrap="none"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984" y="1995312"/>
            <a:ext cx="6005271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6005271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591" y="10747126"/>
            <a:ext cx="966663" cy="8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4" y="10748204"/>
            <a:ext cx="965363" cy="80097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2"/>
            <a:ext cx="5712917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5712917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3245556"/>
            <a:ext cx="6134456" cy="69011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401"/>
              </a:spcAft>
              <a:defRPr/>
            </a:lvl1pPr>
            <a:lvl2pPr>
              <a:lnSpc>
                <a:spcPct val="100000"/>
              </a:lnSpc>
              <a:spcAft>
                <a:spcPts val="2401"/>
              </a:spcAft>
              <a:defRPr/>
            </a:lvl2pPr>
            <a:lvl3pPr>
              <a:lnSpc>
                <a:spcPct val="100000"/>
              </a:lnSpc>
              <a:spcAft>
                <a:spcPts val="2401"/>
              </a:spcAft>
              <a:defRPr/>
            </a:lvl3pPr>
            <a:lvl4pPr>
              <a:lnSpc>
                <a:spcPct val="100000"/>
              </a:lnSpc>
              <a:spcAft>
                <a:spcPts val="2401"/>
              </a:spcAft>
              <a:defRPr/>
            </a:lvl4pPr>
            <a:lvl5pPr>
              <a:lnSpc>
                <a:spcPct val="100000"/>
              </a:lnSpc>
              <a:spcAft>
                <a:spcPts val="2401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1pPr>
              <a:spcAft>
                <a:spcPts val="2401"/>
              </a:spcAft>
              <a:defRPr/>
            </a:lvl1pPr>
            <a:lvl2pPr>
              <a:spcAft>
                <a:spcPts val="2401"/>
              </a:spcAft>
              <a:defRPr/>
            </a:lvl2pPr>
            <a:lvl3pPr>
              <a:spcAft>
                <a:spcPts val="2401"/>
              </a:spcAft>
              <a:defRPr/>
            </a:lvl3pPr>
            <a:lvl4pPr>
              <a:spcAft>
                <a:spcPts val="2401"/>
              </a:spcAft>
              <a:defRPr/>
            </a:lvl4pPr>
            <a:lvl5pPr>
              <a:spcAft>
                <a:spcPts val="2401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690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88" y="10900067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3" y="10748425"/>
            <a:ext cx="965100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1219184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84" rtl="0" eaLnBrk="1" latinLnBrk="0" hangingPunct="1">
        <a:lnSpc>
          <a:spcPct val="100000"/>
        </a:lnSpc>
        <a:spcBef>
          <a:spcPts val="0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89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5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7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9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2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4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6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9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>
          <a:xfrm>
            <a:off x="-2558937" y="-1921917"/>
            <a:ext cx="11975873" cy="16035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5" name="TextBox 6"/>
          <p:cNvSpPr txBox="1"/>
          <p:nvPr/>
        </p:nvSpPr>
        <p:spPr>
          <a:xfrm>
            <a:off x="1936971" y="-1816347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Submit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[Change Proposer]</a:t>
            </a: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>
          <a:xfrm>
            <a:off x="3372071" y="-1067552"/>
            <a:ext cx="0" cy="65490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/>
          <p:cNvSpPr txBox="1"/>
          <p:nvPr/>
        </p:nvSpPr>
        <p:spPr>
          <a:xfrm>
            <a:off x="1936971" y="-412649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Evaluate change proposal</a:t>
            </a: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[MIWP Sub-group</a:t>
            </a:r>
            <a:r>
              <a:rPr lang="en-GB" sz="2133" b="1" i="1" dirty="0">
                <a:latin typeface="EC Square Sans Cond Pro" panose="020B0506040000020004" pitchFamily="34" charset="0"/>
              </a:rPr>
              <a:t>]</a:t>
            </a:r>
          </a:p>
        </p:txBody>
      </p:sp>
      <p:cxnSp>
        <p:nvCxnSpPr>
          <p:cNvPr id="8" name="Straight Arrow Connector 7"/>
          <p:cNvCxnSpPr>
            <a:stCxn id="83" idx="2"/>
            <a:endCxn id="84" idx="0"/>
          </p:cNvCxnSpPr>
          <p:nvPr/>
        </p:nvCxnSpPr>
        <p:spPr>
          <a:xfrm>
            <a:off x="3372070" y="1739691"/>
            <a:ext cx="0" cy="66501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4" idx="3"/>
            <a:endCxn id="10" idx="1"/>
          </p:cNvCxnSpPr>
          <p:nvPr/>
        </p:nvCxnSpPr>
        <p:spPr>
          <a:xfrm>
            <a:off x="3768070" y="2800710"/>
            <a:ext cx="175997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6"/>
          <p:cNvSpPr txBox="1"/>
          <p:nvPr/>
        </p:nvSpPr>
        <p:spPr>
          <a:xfrm>
            <a:off x="5528048" y="2426313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[INSPIRE CT]</a:t>
            </a:r>
          </a:p>
        </p:txBody>
      </p:sp>
      <p:cxnSp>
        <p:nvCxnSpPr>
          <p:cNvPr id="11" name="Straight Arrow Connector 10"/>
          <p:cNvCxnSpPr>
            <a:stCxn id="10" idx="2"/>
            <a:endCxn id="85" idx="0"/>
          </p:cNvCxnSpPr>
          <p:nvPr/>
        </p:nvCxnSpPr>
        <p:spPr>
          <a:xfrm flipH="1">
            <a:off x="6963147" y="3175108"/>
            <a:ext cx="1" cy="5808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5"/>
          <p:cNvSpPr txBox="1"/>
          <p:nvPr/>
        </p:nvSpPr>
        <p:spPr>
          <a:xfrm>
            <a:off x="5908711" y="4620323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3" name="TextBox 46"/>
          <p:cNvSpPr txBox="1"/>
          <p:nvPr/>
        </p:nvSpPr>
        <p:spPr>
          <a:xfrm>
            <a:off x="7320601" y="3749225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3692336" y="2164000"/>
            <a:ext cx="1704091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minor change (e.g. bug fix)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5" name="Straight Arrow Connector 14"/>
          <p:cNvCxnSpPr>
            <a:stCxn id="84" idx="1"/>
            <a:endCxn id="16" idx="3"/>
          </p:cNvCxnSpPr>
          <p:nvPr/>
        </p:nvCxnSpPr>
        <p:spPr>
          <a:xfrm flipH="1">
            <a:off x="1157517" y="2800710"/>
            <a:ext cx="181855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0"/>
          <p:cNvSpPr txBox="1"/>
          <p:nvPr/>
        </p:nvSpPr>
        <p:spPr>
          <a:xfrm>
            <a:off x="-1712682" y="2426313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[MIG-T]</a:t>
            </a:r>
          </a:p>
        </p:txBody>
      </p:sp>
      <p:cxnSp>
        <p:nvCxnSpPr>
          <p:cNvPr id="17" name="Straight Arrow Connector 16"/>
          <p:cNvCxnSpPr>
            <a:stCxn id="16" idx="2"/>
            <a:endCxn id="18" idx="0"/>
          </p:cNvCxnSpPr>
          <p:nvPr/>
        </p:nvCxnSpPr>
        <p:spPr>
          <a:xfrm>
            <a:off x="-277582" y="3175108"/>
            <a:ext cx="5152" cy="5808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-668430" y="3756000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19" name="TextBox 63"/>
          <p:cNvSpPr txBox="1"/>
          <p:nvPr/>
        </p:nvSpPr>
        <p:spPr>
          <a:xfrm>
            <a:off x="-1332019" y="4607622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20" name="TextBox 66"/>
          <p:cNvSpPr txBox="1"/>
          <p:nvPr/>
        </p:nvSpPr>
        <p:spPr>
          <a:xfrm>
            <a:off x="1793461" y="5872446"/>
            <a:ext cx="315721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Two-week objection period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[MIG]</a:t>
            </a:r>
          </a:p>
        </p:txBody>
      </p:sp>
      <p:sp>
        <p:nvSpPr>
          <p:cNvPr id="21" name="TextBox 70"/>
          <p:cNvSpPr txBox="1"/>
          <p:nvPr/>
        </p:nvSpPr>
        <p:spPr>
          <a:xfrm>
            <a:off x="-2315310" y="3731436"/>
            <a:ext cx="1678265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</a:t>
            </a:r>
            <a:r>
              <a:rPr lang="en-GB" sz="2133" dirty="0" smtClean="0">
                <a:latin typeface="EC Square Sans Cond Pro" panose="020B0506040000020004" pitchFamily="34" charset="0"/>
              </a:rPr>
              <a:t>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22" name="Straight Arrow Connector 21"/>
          <p:cNvCxnSpPr>
            <a:stCxn id="31" idx="2"/>
            <a:endCxn id="88" idx="0"/>
          </p:cNvCxnSpPr>
          <p:nvPr/>
        </p:nvCxnSpPr>
        <p:spPr>
          <a:xfrm flipH="1">
            <a:off x="3372070" y="10690474"/>
            <a:ext cx="1" cy="62876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8" idx="3"/>
            <a:endCxn id="25" idx="1"/>
          </p:cNvCxnSpPr>
          <p:nvPr/>
        </p:nvCxnSpPr>
        <p:spPr>
          <a:xfrm flipV="1">
            <a:off x="3768070" y="11711096"/>
            <a:ext cx="1759978" cy="414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86"/>
          <p:cNvSpPr txBox="1"/>
          <p:nvPr/>
        </p:nvSpPr>
        <p:spPr>
          <a:xfrm>
            <a:off x="3669956" y="11128705"/>
            <a:ext cx="1704091" cy="6166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update of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25" name="TextBox 87"/>
          <p:cNvSpPr txBox="1"/>
          <p:nvPr/>
        </p:nvSpPr>
        <p:spPr>
          <a:xfrm>
            <a:off x="5528048" y="11336698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Draft amendment of IR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[INSPIRE CT]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6963148" y="12085493"/>
            <a:ext cx="0" cy="72897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9"/>
          <p:cNvSpPr txBox="1"/>
          <p:nvPr/>
        </p:nvSpPr>
        <p:spPr>
          <a:xfrm>
            <a:off x="5528048" y="12814463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Comitology procedure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[EC, INSPIRE Committee, EP, Council]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sp>
        <p:nvSpPr>
          <p:cNvPr id="30" name="TextBox 92"/>
          <p:cNvSpPr txBox="1"/>
          <p:nvPr/>
        </p:nvSpPr>
        <p:spPr>
          <a:xfrm>
            <a:off x="1220075" y="2289002"/>
            <a:ext cx="1704091" cy="3552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major change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1" name="TextBox 51"/>
          <p:cNvSpPr txBox="1"/>
          <p:nvPr/>
        </p:nvSpPr>
        <p:spPr>
          <a:xfrm>
            <a:off x="1936971" y="9941679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</a:t>
            </a:r>
            <a:r>
              <a:rPr lang="en-GB" sz="2133" dirty="0" smtClean="0">
                <a:latin typeface="EC Square Sans Cond Pro" panose="020B0506040000020004" pitchFamily="34" charset="0"/>
              </a:rPr>
              <a:t>XML schema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cxnSp>
        <p:nvCxnSpPr>
          <p:cNvPr id="32" name="Straight Arrow Connector 31"/>
          <p:cNvCxnSpPr>
            <a:stCxn id="85" idx="1"/>
            <a:endCxn id="34" idx="6"/>
          </p:cNvCxnSpPr>
          <p:nvPr/>
        </p:nvCxnSpPr>
        <p:spPr>
          <a:xfrm flipH="1">
            <a:off x="5688202" y="4152000"/>
            <a:ext cx="87894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5"/>
          <p:cNvSpPr txBox="1"/>
          <p:nvPr/>
        </p:nvSpPr>
        <p:spPr>
          <a:xfrm>
            <a:off x="5600699" y="3736112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07002" y="3762150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cxnSp>
        <p:nvCxnSpPr>
          <p:cNvPr id="35" name="Straight Arrow Connector 34"/>
          <p:cNvCxnSpPr>
            <a:stCxn id="18" idx="3"/>
            <a:endCxn id="36" idx="2"/>
          </p:cNvCxnSpPr>
          <p:nvPr/>
        </p:nvCxnSpPr>
        <p:spPr>
          <a:xfrm>
            <a:off x="123570" y="4152000"/>
            <a:ext cx="871236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94806" y="3762150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sp>
        <p:nvSpPr>
          <p:cNvPr id="37" name="TextBox 64"/>
          <p:cNvSpPr txBox="1"/>
          <p:nvPr/>
        </p:nvSpPr>
        <p:spPr>
          <a:xfrm>
            <a:off x="41958" y="3736112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38" name="Straight Arrow Connector 37"/>
          <p:cNvCxnSpPr>
            <a:stCxn id="86" idx="2"/>
            <a:endCxn id="31" idx="0"/>
          </p:cNvCxnSpPr>
          <p:nvPr/>
        </p:nvCxnSpPr>
        <p:spPr>
          <a:xfrm>
            <a:off x="3372070" y="8025996"/>
            <a:ext cx="1" cy="191568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6" idx="3"/>
            <a:endCxn id="44" idx="1"/>
          </p:cNvCxnSpPr>
          <p:nvPr/>
        </p:nvCxnSpPr>
        <p:spPr>
          <a:xfrm>
            <a:off x="3768070" y="7629996"/>
            <a:ext cx="175997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08"/>
          <p:cNvSpPr txBox="1"/>
          <p:nvPr/>
        </p:nvSpPr>
        <p:spPr>
          <a:xfrm>
            <a:off x="1790538" y="8729823"/>
            <a:ext cx="1605233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no 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59760" y="6621241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11"/>
          <p:cNvCxnSpPr>
            <a:stCxn id="87" idx="2"/>
            <a:endCxn id="31" idx="3"/>
          </p:cNvCxnSpPr>
          <p:nvPr/>
        </p:nvCxnSpPr>
        <p:spPr>
          <a:xfrm rot="5400000">
            <a:off x="5411738" y="8764667"/>
            <a:ext cx="946843" cy="215597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2"/>
          <p:cNvSpPr txBox="1"/>
          <p:nvPr/>
        </p:nvSpPr>
        <p:spPr>
          <a:xfrm>
            <a:off x="3880655" y="7051687"/>
            <a:ext cx="1507227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44" name="TextBox 113"/>
          <p:cNvSpPr txBox="1"/>
          <p:nvPr/>
        </p:nvSpPr>
        <p:spPr>
          <a:xfrm>
            <a:off x="5528048" y="7255599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</a:t>
            </a:r>
            <a:r>
              <a:rPr lang="en-GB" sz="2133" b="1" i="1" dirty="0" smtClean="0">
                <a:latin typeface="EC Square Sans Cond Pro" panose="020B0506040000020004" pitchFamily="34" charset="0"/>
              </a:rPr>
              <a:t>MIG]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45" name="Straight Arrow Connector 44"/>
          <p:cNvCxnSpPr>
            <a:stCxn id="44" idx="2"/>
            <a:endCxn id="87" idx="0"/>
          </p:cNvCxnSpPr>
          <p:nvPr/>
        </p:nvCxnSpPr>
        <p:spPr>
          <a:xfrm flipH="1">
            <a:off x="6963147" y="8004394"/>
            <a:ext cx="1" cy="572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17"/>
          <p:cNvSpPr txBox="1"/>
          <p:nvPr/>
        </p:nvSpPr>
        <p:spPr>
          <a:xfrm>
            <a:off x="5344704" y="9381328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47" name="TextBox 118"/>
          <p:cNvSpPr txBox="1"/>
          <p:nvPr/>
        </p:nvSpPr>
        <p:spPr>
          <a:xfrm>
            <a:off x="7259972" y="8569633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48" name="Straight Arrow Connector 47"/>
          <p:cNvCxnSpPr>
            <a:stCxn id="87" idx="1"/>
            <a:endCxn id="50" idx="6"/>
          </p:cNvCxnSpPr>
          <p:nvPr/>
        </p:nvCxnSpPr>
        <p:spPr>
          <a:xfrm flipH="1">
            <a:off x="5688202" y="8973234"/>
            <a:ext cx="87894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0"/>
          <p:cNvSpPr txBox="1"/>
          <p:nvPr/>
        </p:nvSpPr>
        <p:spPr>
          <a:xfrm>
            <a:off x="5713263" y="8522770"/>
            <a:ext cx="94041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07002" y="8583384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0" dirty="0" smtClean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cxnSp>
        <p:nvCxnSpPr>
          <p:cNvPr id="51" name="Straight Arrow Connector 50"/>
          <p:cNvCxnSpPr>
            <a:stCxn id="7" idx="2"/>
            <a:endCxn id="83" idx="0"/>
          </p:cNvCxnSpPr>
          <p:nvPr/>
        </p:nvCxnSpPr>
        <p:spPr>
          <a:xfrm flipH="1">
            <a:off x="3372070" y="336146"/>
            <a:ext cx="1" cy="61154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80"/>
          <p:cNvSpPr txBox="1"/>
          <p:nvPr/>
        </p:nvSpPr>
        <p:spPr>
          <a:xfrm>
            <a:off x="3697293" y="904991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53" name="Straight Arrow Connector 52"/>
          <p:cNvCxnSpPr>
            <a:stCxn id="83" idx="1"/>
            <a:endCxn id="55" idx="6"/>
          </p:cNvCxnSpPr>
          <p:nvPr/>
        </p:nvCxnSpPr>
        <p:spPr>
          <a:xfrm flipH="1">
            <a:off x="1681544" y="1343691"/>
            <a:ext cx="129452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93"/>
          <p:cNvSpPr txBox="1"/>
          <p:nvPr/>
        </p:nvSpPr>
        <p:spPr>
          <a:xfrm>
            <a:off x="1834545" y="897371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889544" y="947691"/>
            <a:ext cx="792000" cy="792000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  <a:endParaRPr lang="en-GB" sz="2130" dirty="0">
              <a:solidFill>
                <a:schemeClr val="tx1"/>
              </a:solidFill>
            </a:endParaRPr>
          </a:p>
        </p:txBody>
      </p:sp>
      <p:sp>
        <p:nvSpPr>
          <p:cNvPr id="56" name="TextBox 96"/>
          <p:cNvSpPr txBox="1"/>
          <p:nvPr/>
        </p:nvSpPr>
        <p:spPr>
          <a:xfrm>
            <a:off x="2427995" y="1811648"/>
            <a:ext cx="94041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review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53745" y="646609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408754" y="3504151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-2422897" y="3504151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316963" y="8359874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261604" y="2849190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531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MIG-T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915822" y="2849190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845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CT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691604" y="5374778"/>
            <a:ext cx="1491586" cy="298186"/>
          </a:xfrm>
          <a:prstGeom prst="roundRect">
            <a:avLst>
              <a:gd name="adj" fmla="val 50000"/>
            </a:avLst>
          </a:prstGeom>
          <a:solidFill>
            <a:srgbClr val="FEF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for INSPIRE MIG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529431" y="7857920"/>
            <a:ext cx="2183832" cy="298186"/>
          </a:xfrm>
          <a:prstGeom prst="roundRect">
            <a:avLst>
              <a:gd name="adj" fmla="val 50000"/>
            </a:avLst>
          </a:prstGeom>
          <a:solidFill>
            <a:srgbClr val="006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MIG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discussion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305367" y="9729314"/>
            <a:ext cx="926157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140205" y="12287307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B60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Comitology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872211" y="10860631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312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 on IR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cxnSp>
        <p:nvCxnSpPr>
          <p:cNvPr id="74" name="Straight Arrow Connector 24"/>
          <p:cNvCxnSpPr>
            <a:stCxn id="88" idx="2"/>
            <a:endCxn id="98" idx="0"/>
          </p:cNvCxnSpPr>
          <p:nvPr/>
        </p:nvCxnSpPr>
        <p:spPr>
          <a:xfrm>
            <a:off x="3372070" y="12111237"/>
            <a:ext cx="443" cy="70736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ine Callout 1 (Accent Bar) 77"/>
          <p:cNvSpPr/>
          <p:nvPr/>
        </p:nvSpPr>
        <p:spPr>
          <a:xfrm>
            <a:off x="5256362" y="-1203848"/>
            <a:ext cx="3067049" cy="682835"/>
          </a:xfrm>
          <a:prstGeom prst="accentCallout1">
            <a:avLst>
              <a:gd name="adj1" fmla="val 29549"/>
              <a:gd name="adj2" fmla="val -1448"/>
              <a:gd name="adj3" fmla="val 4335"/>
              <a:gd name="adj4" fmla="val -142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>
                <a:solidFill>
                  <a:schemeClr val="tx1"/>
                </a:solidFill>
                <a:latin typeface="EC Square Sans Cond Pro" panose="020B0506040000020004"/>
              </a:rPr>
              <a:t>Submit as GitHub issue</a:t>
            </a:r>
          </a:p>
          <a:p>
            <a:r>
              <a:rPr lang="en-US" sz="1600" i="1" dirty="0" err="1" smtClean="0">
                <a:solidFill>
                  <a:schemeClr val="tx1"/>
                </a:solidFill>
                <a:latin typeface="EC Square Sans Cond Pro" panose="020B0506040000020004"/>
              </a:rPr>
              <a:t>accompagnied</a:t>
            </a:r>
            <a:r>
              <a:rPr lang="en-US" sz="1600" i="1" dirty="0" smtClean="0">
                <a:solidFill>
                  <a:schemeClr val="tx1"/>
                </a:solidFill>
                <a:latin typeface="EC Square Sans Cond Pro" panose="020B0506040000020004"/>
              </a:rPr>
              <a:t> by GitHub pull request</a:t>
            </a:r>
            <a:endParaRPr lang="da-DK" sz="1600" i="1" dirty="0">
              <a:solidFill>
                <a:schemeClr val="tx1"/>
              </a:solidFill>
              <a:latin typeface="EC Square Sans Cond Pro" panose="020B0506040000020004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04" y="-885645"/>
            <a:ext cx="272728" cy="27272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101" y="-1107144"/>
            <a:ext cx="238125" cy="238125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2096943" y="9334031"/>
            <a:ext cx="926157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cxnSp>
        <p:nvCxnSpPr>
          <p:cNvPr id="82" name="Elbow Connector 81"/>
          <p:cNvCxnSpPr>
            <a:stCxn id="18" idx="1"/>
            <a:endCxn id="5" idx="1"/>
          </p:cNvCxnSpPr>
          <p:nvPr/>
        </p:nvCxnSpPr>
        <p:spPr>
          <a:xfrm rot="10800000" flipH="1">
            <a:off x="-668431" y="-1441948"/>
            <a:ext cx="2605401" cy="5593949"/>
          </a:xfrm>
          <a:prstGeom prst="bentConnector3">
            <a:avLst>
              <a:gd name="adj1" fmla="val -6989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mond 82"/>
          <p:cNvSpPr/>
          <p:nvPr/>
        </p:nvSpPr>
        <p:spPr>
          <a:xfrm>
            <a:off x="2976070" y="947691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4" name="Diamond 83"/>
          <p:cNvSpPr/>
          <p:nvPr/>
        </p:nvSpPr>
        <p:spPr>
          <a:xfrm>
            <a:off x="2976070" y="2404710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5" name="Diamond 84"/>
          <p:cNvSpPr/>
          <p:nvPr/>
        </p:nvSpPr>
        <p:spPr>
          <a:xfrm>
            <a:off x="6567147" y="3756000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6" name="Diamond 85"/>
          <p:cNvSpPr/>
          <p:nvPr/>
        </p:nvSpPr>
        <p:spPr>
          <a:xfrm>
            <a:off x="2976070" y="7233996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7" name="Diamond 86"/>
          <p:cNvSpPr/>
          <p:nvPr/>
        </p:nvSpPr>
        <p:spPr>
          <a:xfrm>
            <a:off x="6567147" y="8577234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8" name="Diamond 87"/>
          <p:cNvSpPr/>
          <p:nvPr/>
        </p:nvSpPr>
        <p:spPr>
          <a:xfrm>
            <a:off x="2976070" y="11319237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cxnSp>
        <p:nvCxnSpPr>
          <p:cNvPr id="89" name="Elbow Connector 88"/>
          <p:cNvCxnSpPr>
            <a:stCxn id="83" idx="3"/>
            <a:endCxn id="5" idx="3"/>
          </p:cNvCxnSpPr>
          <p:nvPr/>
        </p:nvCxnSpPr>
        <p:spPr>
          <a:xfrm flipV="1">
            <a:off x="3768070" y="-1441949"/>
            <a:ext cx="1039100" cy="2785640"/>
          </a:xfrm>
          <a:prstGeom prst="bentConnector3">
            <a:avLst>
              <a:gd name="adj1" fmla="val 53178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5" idx="3"/>
            <a:endCxn id="5" idx="3"/>
          </p:cNvCxnSpPr>
          <p:nvPr/>
        </p:nvCxnSpPr>
        <p:spPr>
          <a:xfrm flipH="1" flipV="1">
            <a:off x="4807170" y="-1441949"/>
            <a:ext cx="2551977" cy="5593949"/>
          </a:xfrm>
          <a:prstGeom prst="bentConnector3">
            <a:avLst>
              <a:gd name="adj1" fmla="val -7562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3"/>
            <a:endCxn id="5" idx="3"/>
          </p:cNvCxnSpPr>
          <p:nvPr/>
        </p:nvCxnSpPr>
        <p:spPr>
          <a:xfrm flipH="1" flipV="1">
            <a:off x="4807170" y="-1441949"/>
            <a:ext cx="2551977" cy="10415183"/>
          </a:xfrm>
          <a:prstGeom prst="bentConnector3">
            <a:avLst>
              <a:gd name="adj1" fmla="val -7554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8" idx="2"/>
            <a:endCxn id="20" idx="0"/>
          </p:cNvCxnSpPr>
          <p:nvPr/>
        </p:nvCxnSpPr>
        <p:spPr>
          <a:xfrm rot="16200000" flipH="1">
            <a:off x="887597" y="3387972"/>
            <a:ext cx="1324446" cy="36445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20" idx="0"/>
          </p:cNvCxnSpPr>
          <p:nvPr/>
        </p:nvCxnSpPr>
        <p:spPr>
          <a:xfrm rot="5400000">
            <a:off x="4505386" y="3414685"/>
            <a:ext cx="1324446" cy="359107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65"/>
          <p:cNvSpPr txBox="1"/>
          <p:nvPr/>
        </p:nvSpPr>
        <p:spPr>
          <a:xfrm>
            <a:off x="2186038" y="3783653"/>
            <a:ext cx="2372065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Implement change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[JRC]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95" name="Straight Arrow Connector 94"/>
          <p:cNvCxnSpPr>
            <a:stCxn id="84" idx="2"/>
            <a:endCxn id="94" idx="0"/>
          </p:cNvCxnSpPr>
          <p:nvPr/>
        </p:nvCxnSpPr>
        <p:spPr>
          <a:xfrm>
            <a:off x="3372070" y="3196710"/>
            <a:ext cx="1" cy="58694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77"/>
          <p:cNvSpPr txBox="1"/>
          <p:nvPr/>
        </p:nvSpPr>
        <p:spPr>
          <a:xfrm>
            <a:off x="1704429" y="3276204"/>
            <a:ext cx="1620000" cy="3552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trivial change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498484" y="3285154"/>
            <a:ext cx="765419" cy="298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for JRC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40277" y="12818605"/>
            <a:ext cx="2864471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</a:t>
            </a:r>
            <a:r>
              <a:rPr lang="en-GB" sz="2133" dirty="0" smtClean="0">
                <a:latin typeface="EC Square Sans Cond Pro" panose="020B0506040000020004" pitchFamily="34" charset="0"/>
              </a:rPr>
              <a:t>TG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[Actors of TG governance process]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505056" y="12239548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C5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 on TG</a:t>
            </a:r>
            <a:endParaRPr lang="da-DK" sz="1400" dirty="0">
              <a:solidFill>
                <a:schemeClr val="tx1">
                  <a:lumMod val="50000"/>
                </a:schemeClr>
              </a:solidFill>
              <a:latin typeface="EC Square Sans Cond Pro" panose="020B0506040000020004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63782" y="12123356"/>
            <a:ext cx="1652746" cy="6166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</a:t>
            </a:r>
            <a:r>
              <a:rPr lang="en-GB" sz="2133" dirty="0" smtClean="0">
                <a:latin typeface="EC Square Sans Cond Pro" panose="020B0506040000020004" pitchFamily="34" charset="0"/>
              </a:rPr>
              <a:t>update </a:t>
            </a:r>
            <a:r>
              <a:rPr lang="en-GB" sz="2133" dirty="0" smtClean="0">
                <a:latin typeface="EC Square Sans Cond Pro" panose="020B0506040000020004" pitchFamily="34" charset="0"/>
              </a:rPr>
              <a:t>of TG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456</TotalTime>
  <Words>174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EC Square Sans Cond Pro</vt:lpstr>
      <vt:lpstr>Office Theme</vt:lpstr>
      <vt:lpstr>PowerPoint Presentation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Resources</dc:title>
  <dc:creator>MINGHINI Marco (JRC-ISPRA)</dc:creator>
  <cp:lastModifiedBy>Heidi Vanparys</cp:lastModifiedBy>
  <cp:revision>28</cp:revision>
  <dcterms:created xsi:type="dcterms:W3CDTF">2020-12-17T16:25:07Z</dcterms:created>
  <dcterms:modified xsi:type="dcterms:W3CDTF">2021-10-29T18:00:03Z</dcterms:modified>
</cp:coreProperties>
</file>