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EF5"/>
    <a:srgbClr val="0356B1"/>
    <a:srgbClr val="024EA2"/>
    <a:srgbClr val="024B9C"/>
    <a:srgbClr val="035DC1"/>
    <a:srgbClr val="004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540"/>
      </p:cViewPr>
      <p:guideLst>
        <p:guide orient="horz" pos="37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5"/>
            <a:ext cx="6858000" cy="10275248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3245557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590301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09116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5"/>
            <a:ext cx="2901255" cy="1464732"/>
          </a:xfrm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5506367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5"/>
            <a:ext cx="2915543" cy="146473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5506367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33545" y="-106017"/>
            <a:ext cx="3462545" cy="1241581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807902" y="3542354"/>
            <a:ext cx="4809556" cy="642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41" y="1322317"/>
            <a:ext cx="306519" cy="9687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312" y="3542353"/>
            <a:ext cx="4627148" cy="6429612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3245558"/>
            <a:ext cx="2771348" cy="670214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34594" y="858421"/>
            <a:ext cx="2626462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26090" y="-82456"/>
            <a:ext cx="3455090" cy="1238047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6034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4568" y="4061636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95300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78811" y="7179886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628078" y="7185682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7346" y="7177670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9054" y="3839926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89053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7559" y="3839924"/>
            <a:ext cx="1384646" cy="2912283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26065" y="7055789"/>
            <a:ext cx="1417500" cy="2912281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81410" y="3839927"/>
            <a:ext cx="1417500" cy="2912283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57561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81410" y="7055789"/>
            <a:ext cx="1417500" cy="2912281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043556" y="3839924"/>
            <a:ext cx="1417500" cy="2912283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609600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90" y="4705146"/>
            <a:ext cx="5915025" cy="139085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1490" y="6454426"/>
            <a:ext cx="5915025" cy="3618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9405"/>
            <a:ext cx="6858000" cy="89215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3"/>
            <a:ext cx="6858000" cy="51392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3"/>
            <a:ext cx="5661689" cy="1551372"/>
          </a:xfrm>
        </p:spPr>
        <p:txBody>
          <a:bodyPr anchor="t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5453279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10281841"/>
            <a:ext cx="2835176" cy="940441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6169"/>
            <a:ext cx="6858000" cy="107719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976" y="1916755"/>
            <a:ext cx="6861007" cy="10281313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 wrap="none"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4" y="1995312"/>
            <a:ext cx="6005271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6005271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591" y="10747126"/>
            <a:ext cx="966663" cy="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4" y="10748204"/>
            <a:ext cx="965363" cy="8009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2"/>
            <a:ext cx="5712917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5712917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3245556"/>
            <a:ext cx="6134456" cy="69011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401"/>
              </a:spcAft>
              <a:defRPr/>
            </a:lvl1pPr>
            <a:lvl2pPr>
              <a:lnSpc>
                <a:spcPct val="100000"/>
              </a:lnSpc>
              <a:spcAft>
                <a:spcPts val="2401"/>
              </a:spcAft>
              <a:defRPr/>
            </a:lvl2pPr>
            <a:lvl3pPr>
              <a:lnSpc>
                <a:spcPct val="100000"/>
              </a:lnSpc>
              <a:spcAft>
                <a:spcPts val="2401"/>
              </a:spcAft>
              <a:defRPr/>
            </a:lvl3pPr>
            <a:lvl4pPr>
              <a:lnSpc>
                <a:spcPct val="100000"/>
              </a:lnSpc>
              <a:spcAft>
                <a:spcPts val="2401"/>
              </a:spcAft>
              <a:defRPr/>
            </a:lvl4pPr>
            <a:lvl5pPr>
              <a:lnSpc>
                <a:spcPct val="100000"/>
              </a:lnSpc>
              <a:spcAft>
                <a:spcPts val="2401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1pPr>
              <a:spcAft>
                <a:spcPts val="2401"/>
              </a:spcAft>
              <a:defRPr/>
            </a:lvl1pPr>
            <a:lvl2pPr>
              <a:spcAft>
                <a:spcPts val="2401"/>
              </a:spcAft>
              <a:defRPr/>
            </a:lvl2pPr>
            <a:lvl3pPr>
              <a:spcAft>
                <a:spcPts val="2401"/>
              </a:spcAft>
              <a:defRPr/>
            </a:lvl3pPr>
            <a:lvl4pPr>
              <a:spcAft>
                <a:spcPts val="2401"/>
              </a:spcAft>
              <a:defRPr/>
            </a:lvl4pPr>
            <a:lvl5pPr>
              <a:spcAft>
                <a:spcPts val="2401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690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88" y="1090006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3" y="10748425"/>
            <a:ext cx="965100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1219184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84" rtl="0" eaLnBrk="1" latinLnBrk="0" hangingPunct="1">
        <a:lnSpc>
          <a:spcPct val="100000"/>
        </a:lnSpc>
        <a:spcBef>
          <a:spcPts val="0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89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5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7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9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2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4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6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-3249165" y="-4247535"/>
            <a:ext cx="12053952" cy="16439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7" name="TextBox 6"/>
          <p:cNvSpPr txBox="1"/>
          <p:nvPr/>
        </p:nvSpPr>
        <p:spPr>
          <a:xfrm>
            <a:off x="1323896" y="-4119264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Submit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[Change Proposer]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8040" y="-335501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3896" y="-2715566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Evaluate change proposal</a:t>
            </a: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[MIWP Sub-group</a:t>
            </a:r>
            <a:r>
              <a:rPr lang="en-GB" sz="2133" b="1" i="1" dirty="0">
                <a:latin typeface="EC Square Sans Cond Pro" panose="020B0506040000020004" pitchFamily="34" charset="0"/>
              </a:rPr>
              <a:t>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86928" y="-53907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2700000">
            <a:off x="2514072" y="204629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87573" y="483029"/>
            <a:ext cx="1783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1333" y="108632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6429" y="87287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2700000">
            <a:off x="6133573" y="1616590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35" name="Straight Connector 34"/>
          <p:cNvCxnSpPr/>
          <p:nvPr/>
        </p:nvCxnSpPr>
        <p:spPr>
          <a:xfrm>
            <a:off x="6807069" y="1894990"/>
            <a:ext cx="18599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3"/>
          </p:cNvCxnSpPr>
          <p:nvPr/>
        </p:nvCxnSpPr>
        <p:spPr>
          <a:xfrm flipH="1">
            <a:off x="4194094" y="-3753129"/>
            <a:ext cx="4483102" cy="82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667032" y="-3744867"/>
            <a:ext cx="0" cy="104754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3719" y="2317406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3886" y="1446308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5621" y="-138917"/>
            <a:ext cx="1704091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minor change (e.g. bug fix)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13391" y="483029"/>
            <a:ext cx="17856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2269397" y="95935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[MIG-T]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-834304" y="860178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700000">
            <a:off x="-1107159" y="1603890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4" name="TextBox 63"/>
          <p:cNvSpPr txBox="1"/>
          <p:nvPr/>
        </p:nvSpPr>
        <p:spPr>
          <a:xfrm>
            <a:off x="-1888734" y="2304705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6746" y="3569529"/>
            <a:ext cx="315721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Two-week objection period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-3115652" y="1877202"/>
            <a:ext cx="18599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2982387" y="1428519"/>
            <a:ext cx="1678265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</a:t>
            </a:r>
            <a:r>
              <a:rPr lang="en-GB" sz="2133" dirty="0" smtClean="0">
                <a:latin typeface="EC Square Sans Cond Pro" panose="020B0506040000020004" pitchFamily="34" charset="0"/>
              </a:rPr>
              <a:t>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-3115652" y="-3759169"/>
            <a:ext cx="0" cy="56414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" idx="1"/>
          </p:cNvCxnSpPr>
          <p:nvPr/>
        </p:nvCxnSpPr>
        <p:spPr>
          <a:xfrm>
            <a:off x="-3105490" y="-3759169"/>
            <a:ext cx="4429385" cy="143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86928" y="2913279"/>
            <a:ext cx="0" cy="640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803045" y="8768557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2700000">
            <a:off x="2523428" y="9521235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805807" y="10206625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213257" y="9804297"/>
            <a:ext cx="1783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61305" y="9176676"/>
            <a:ext cx="170409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updates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13350" y="9426927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Draft amendment of IR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[INSPIRE CT]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47174" y="10191172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13350" y="10849390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Comitology procedure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[EC, INSPIRE Committee, EP, Council]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61294" y="10216317"/>
            <a:ext cx="181802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updates of TG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80256" y="10855407"/>
            <a:ext cx="286447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</a:t>
            </a:r>
            <a:r>
              <a:rPr lang="en-GB" sz="2133" dirty="0" smtClean="0">
                <a:latin typeface="EC Square Sans Cond Pro" panose="020B0506040000020004" pitchFamily="34" charset="0"/>
              </a:rPr>
              <a:t>TG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[Actors of TG governance process]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8155" y="91386"/>
            <a:ext cx="1874500" cy="3601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major changes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80586" y="8019762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schema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4757950" y="1880425"/>
            <a:ext cx="1260000" cy="52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01138" y="1438688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56137" y="149942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3981907" y="1687070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-427759" y="1874523"/>
            <a:ext cx="126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2241" y="1495778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858011" y="1683428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355177" y="1431068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-834305" y="2913279"/>
            <a:ext cx="7240734" cy="127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-824145" y="2275479"/>
            <a:ext cx="0" cy="6400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406429" y="2289280"/>
            <a:ext cx="0" cy="6400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 rot="2700000">
            <a:off x="2534489" y="5057066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03" name="Straight Arrow Connector 102"/>
          <p:cNvCxnSpPr>
            <a:endCxn id="52" idx="0"/>
          </p:cNvCxnSpPr>
          <p:nvPr/>
        </p:nvCxnSpPr>
        <p:spPr>
          <a:xfrm flipH="1">
            <a:off x="2815686" y="5742456"/>
            <a:ext cx="1182" cy="227730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224318" y="5329968"/>
            <a:ext cx="12202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53561" y="6426906"/>
            <a:ext cx="1765756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no 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803045" y="4318324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262830" y="8381227"/>
            <a:ext cx="1638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038978" y="4700592"/>
            <a:ext cx="1507227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65529" y="4952718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</a:t>
            </a:r>
            <a:r>
              <a:rPr lang="en-GB" sz="2133" b="1" i="1" dirty="0" smtClean="0">
                <a:latin typeface="EC Square Sans Cond Pro" panose="020B0506040000020004" pitchFamily="34" charset="0"/>
              </a:rPr>
              <a:t>MIG]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893206" y="572307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2700000">
            <a:off x="5620350" y="6466790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6293846" y="6730625"/>
            <a:ext cx="237318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87989" y="7459411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72583" y="6296508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244727" y="6730625"/>
            <a:ext cx="1260000" cy="52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367595" y="6288888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3442914" y="634962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3468684" y="6537270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893206" y="7139480"/>
            <a:ext cx="0" cy="1241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83121" y="-1971355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2700000">
            <a:off x="2510265" y="-1227644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80" name="Straight Connector 79"/>
          <p:cNvCxnSpPr/>
          <p:nvPr/>
        </p:nvCxnSpPr>
        <p:spPr>
          <a:xfrm>
            <a:off x="3183761" y="-953649"/>
            <a:ext cx="548327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40578" y="-1397926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1134642" y="-953649"/>
            <a:ext cx="126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77830" y="-1405546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2829" y="-1344814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358599" y="-1157164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24259" y="-491269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review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3897030" y="-1656308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852039" y="120123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-3089974" y="1218853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760248" y="6056957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84534" y="-508323"/>
            <a:ext cx="1018773" cy="298186"/>
          </a:xfrm>
          <a:prstGeom prst="roundRect">
            <a:avLst>
              <a:gd name="adj" fmla="val 50000"/>
            </a:avLst>
          </a:prstGeom>
          <a:solidFill>
            <a:srgbClr val="C2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approved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04889" y="529734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31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MIG-T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359107" y="546273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845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CT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134889" y="3071861"/>
            <a:ext cx="1491586" cy="298186"/>
          </a:xfrm>
          <a:prstGeom prst="roundRect">
            <a:avLst>
              <a:gd name="adj" fmla="val 50000"/>
            </a:avLst>
          </a:prstGeom>
          <a:solidFill>
            <a:srgbClr val="FEF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for INSPIRE MIG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773479" y="4450028"/>
            <a:ext cx="2183832" cy="298186"/>
          </a:xfrm>
          <a:prstGeom prst="roundRect">
            <a:avLst>
              <a:gd name="adj" fmla="val 50000"/>
            </a:avLst>
          </a:prstGeom>
          <a:solidFill>
            <a:srgbClr val="006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MIG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discussion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748652" y="7807397"/>
            <a:ext cx="926157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77676" y="10369532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B60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Comitology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654712" y="8938714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312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IR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872423" y="10305709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C5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 on TG</a:t>
            </a:r>
            <a:endParaRPr lang="da-DK" sz="1400" dirty="0">
              <a:solidFill>
                <a:schemeClr val="tx1">
                  <a:lumMod val="50000"/>
                </a:schemeClr>
              </a:solidFill>
              <a:latin typeface="EC Square Sans Cond Pro" panose="020B0506040000020004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540228" y="7031114"/>
            <a:ext cx="926157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0585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447</TotalTime>
  <Words>156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EC Square Sans Cond Pro</vt:lpstr>
      <vt:lpstr>Office Theme</vt:lpstr>
      <vt:lpstr>PowerPoint Presentation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Resources</dc:title>
  <dc:creator>MINGHINI Marco (JRC-ISPRA)</dc:creator>
  <cp:lastModifiedBy>Heidi Vanparys</cp:lastModifiedBy>
  <cp:revision>24</cp:revision>
  <dcterms:created xsi:type="dcterms:W3CDTF">2020-12-17T16:25:07Z</dcterms:created>
  <dcterms:modified xsi:type="dcterms:W3CDTF">2021-06-15T15:36:16Z</dcterms:modified>
</cp:coreProperties>
</file>