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7" r:id="rId2"/>
  </p:sldMasterIdLst>
  <p:notesMasterIdLst>
    <p:notesMasterId r:id="rId11"/>
  </p:notesMasterIdLst>
  <p:sldIdLst>
    <p:sldId id="290" r:id="rId3"/>
    <p:sldId id="283" r:id="rId4"/>
    <p:sldId id="282" r:id="rId5"/>
    <p:sldId id="429" r:id="rId6"/>
    <p:sldId id="430" r:id="rId7"/>
    <p:sldId id="428" r:id="rId8"/>
    <p:sldId id="275" r:id="rId9"/>
    <p:sldId id="291" r:id="rId10"/>
  </p:sldIdLst>
  <p:sldSz cx="12192000" cy="6858000"/>
  <p:notesSz cx="6794500" cy="9906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3885">
          <p15:clr>
            <a:srgbClr val="A4A3A4"/>
          </p15:clr>
        </p15:guide>
        <p15:guide id="3" orient="horz" pos="3748">
          <p15:clr>
            <a:srgbClr val="A4A3A4"/>
          </p15:clr>
        </p15:guide>
        <p15:guide id="4" pos="3840">
          <p15:clr>
            <a:srgbClr val="A4A3A4"/>
          </p15:clr>
        </p15:guide>
        <p15:guide id="5" orient="horz" pos="2183">
          <p15:clr>
            <a:srgbClr val="A4A3A4"/>
          </p15:clr>
        </p15:guide>
        <p15:guide id="6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4" roundtripDataSignature="AMtx7mjcnvgL9Dvrcf2EmzzrvaGMiU6u5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criu, Jordi" initials="EJ" lastIdx="1" clrIdx="0">
    <p:extLst>
      <p:ext uri="{19B8F6BF-5375-455C-9EA6-DF929625EA0E}">
        <p15:presenceInfo xmlns:p15="http://schemas.microsoft.com/office/powerpoint/2012/main" userId="S::j.escriu@icgc.cat::750f6fe1-3e1a-45a6-af30-551ea49f19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34EA2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CB014D-49FD-4642-9AE6-4A1B0EFCA275}" v="48" dt="2021-02-26T00:36:19.191"/>
    <p1510:client id="{911B6900-E653-41F0-8488-1FA9EDFCE591}" v="675" dt="2021-02-25T22:20:59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0"/>
    <p:restoredTop sz="94560"/>
  </p:normalViewPr>
  <p:slideViewPr>
    <p:cSldViewPr snapToGrid="0">
      <p:cViewPr varScale="1">
        <p:scale>
          <a:sx n="81" d="100"/>
          <a:sy n="81" d="100"/>
        </p:scale>
        <p:origin x="48" y="93"/>
      </p:cViewPr>
      <p:guideLst>
        <p:guide orient="horz" pos="2115"/>
        <p:guide pos="3885"/>
        <p:guide orient="horz" pos="3748"/>
        <p:guide pos="3840"/>
        <p:guide orient="horz" pos="2183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55" Type="http://schemas.openxmlformats.org/officeDocument/2006/relationships/commentAuthors" Target="commentAuthors.xml"/><Relationship Id="rId7" Type="http://schemas.openxmlformats.org/officeDocument/2006/relationships/slide" Target="slides/slide5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57" Type="http://schemas.openxmlformats.org/officeDocument/2006/relationships/viewProps" Target="viewProps.xml"/><Relationship Id="rId61" Type="http://schemas.microsoft.com/office/2015/10/relationships/revisionInfo" Target="revisionInfo.xml"/><Relationship Id="rId10" Type="http://schemas.openxmlformats.org/officeDocument/2006/relationships/slide" Target="slides/slide8.xml"/><Relationship Id="rId6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56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criu, Jordi" userId="750f6fe1-3e1a-45a6-af30-551ea49f1908" providerId="ADAL" clId="{4BCB014D-49FD-4642-9AE6-4A1B0EFCA275}"/>
    <pc:docChg chg="undo custSel addSld delSld modSld">
      <pc:chgData name="Escriu, Jordi" userId="750f6fe1-3e1a-45a6-af30-551ea49f1908" providerId="ADAL" clId="{4BCB014D-49FD-4642-9AE6-4A1B0EFCA275}" dt="2021-02-26T01:04:27.723" v="572" actId="1076"/>
      <pc:docMkLst>
        <pc:docMk/>
      </pc:docMkLst>
      <pc:sldChg chg="del">
        <pc:chgData name="Escriu, Jordi" userId="750f6fe1-3e1a-45a6-af30-551ea49f1908" providerId="ADAL" clId="{4BCB014D-49FD-4642-9AE6-4A1B0EFCA275}" dt="2021-02-25T22:30:24.488" v="0" actId="47"/>
        <pc:sldMkLst>
          <pc:docMk/>
          <pc:sldMk cId="1560891602" sldId="261"/>
        </pc:sldMkLst>
      </pc:sldChg>
      <pc:sldChg chg="del">
        <pc:chgData name="Escriu, Jordi" userId="750f6fe1-3e1a-45a6-af30-551ea49f1908" providerId="ADAL" clId="{4BCB014D-49FD-4642-9AE6-4A1B0EFCA275}" dt="2021-02-25T22:30:24.488" v="0" actId="47"/>
        <pc:sldMkLst>
          <pc:docMk/>
          <pc:sldMk cId="445554393" sldId="266"/>
        </pc:sldMkLst>
      </pc:sldChg>
      <pc:sldChg chg="del">
        <pc:chgData name="Escriu, Jordi" userId="750f6fe1-3e1a-45a6-af30-551ea49f1908" providerId="ADAL" clId="{4BCB014D-49FD-4642-9AE6-4A1B0EFCA275}" dt="2021-02-25T22:30:24.488" v="0" actId="47"/>
        <pc:sldMkLst>
          <pc:docMk/>
          <pc:sldMk cId="476072602" sldId="270"/>
        </pc:sldMkLst>
      </pc:sldChg>
      <pc:sldChg chg="del">
        <pc:chgData name="Escriu, Jordi" userId="750f6fe1-3e1a-45a6-af30-551ea49f1908" providerId="ADAL" clId="{4BCB014D-49FD-4642-9AE6-4A1B0EFCA275}" dt="2021-02-25T22:30:24.488" v="0" actId="47"/>
        <pc:sldMkLst>
          <pc:docMk/>
          <pc:sldMk cId="2692037499" sldId="271"/>
        </pc:sldMkLst>
      </pc:sldChg>
      <pc:sldChg chg="del">
        <pc:chgData name="Escriu, Jordi" userId="750f6fe1-3e1a-45a6-af30-551ea49f1908" providerId="ADAL" clId="{4BCB014D-49FD-4642-9AE6-4A1B0EFCA275}" dt="2021-02-25T22:30:24.488" v="0" actId="47"/>
        <pc:sldMkLst>
          <pc:docMk/>
          <pc:sldMk cId="416993588" sldId="272"/>
        </pc:sldMkLst>
      </pc:sldChg>
      <pc:sldChg chg="addSp delSp modSp mod">
        <pc:chgData name="Escriu, Jordi" userId="750f6fe1-3e1a-45a6-af30-551ea49f1908" providerId="ADAL" clId="{4BCB014D-49FD-4642-9AE6-4A1B0EFCA275}" dt="2021-02-26T00:34:09.518" v="565" actId="20577"/>
        <pc:sldMkLst>
          <pc:docMk/>
          <pc:sldMk cId="1430400763" sldId="275"/>
        </pc:sldMkLst>
        <pc:spChg chg="mod">
          <ac:chgData name="Escriu, Jordi" userId="750f6fe1-3e1a-45a6-af30-551ea49f1908" providerId="ADAL" clId="{4BCB014D-49FD-4642-9AE6-4A1B0EFCA275}" dt="2021-02-26T00:34:09.518" v="565" actId="20577"/>
          <ac:spMkLst>
            <pc:docMk/>
            <pc:sldMk cId="1430400763" sldId="275"/>
            <ac:spMk id="2" creationId="{2D9431FB-9396-4A7B-9838-2C11829E255F}"/>
          </ac:spMkLst>
        </pc:spChg>
        <pc:spChg chg="mod">
          <ac:chgData name="Escriu, Jordi" userId="750f6fe1-3e1a-45a6-af30-551ea49f1908" providerId="ADAL" clId="{4BCB014D-49FD-4642-9AE6-4A1B0EFCA275}" dt="2021-02-26T00:06:14.747" v="260" actId="20577"/>
          <ac:spMkLst>
            <pc:docMk/>
            <pc:sldMk cId="1430400763" sldId="275"/>
            <ac:spMk id="3" creationId="{C57B2BBC-C0E3-453F-BAA3-9B212ADDE0B6}"/>
          </ac:spMkLst>
        </pc:spChg>
        <pc:spChg chg="add del mod">
          <ac:chgData name="Escriu, Jordi" userId="750f6fe1-3e1a-45a6-af30-551ea49f1908" providerId="ADAL" clId="{4BCB014D-49FD-4642-9AE6-4A1B0EFCA275}" dt="2021-02-26T00:06:53.748" v="262" actId="478"/>
          <ac:spMkLst>
            <pc:docMk/>
            <pc:sldMk cId="1430400763" sldId="275"/>
            <ac:spMk id="33" creationId="{40E36962-546D-4785-A0A3-9D015E94879E}"/>
          </ac:spMkLst>
        </pc:spChg>
        <pc:grpChg chg="mod">
          <ac:chgData name="Escriu, Jordi" userId="750f6fe1-3e1a-45a6-af30-551ea49f1908" providerId="ADAL" clId="{4BCB014D-49FD-4642-9AE6-4A1B0EFCA275}" dt="2021-02-25T23:52:59.444" v="106" actId="1076"/>
          <ac:grpSpMkLst>
            <pc:docMk/>
            <pc:sldMk cId="1430400763" sldId="275"/>
            <ac:grpSpMk id="4" creationId="{71977CB7-03ED-484C-93EC-FF1C482A780F}"/>
          </ac:grpSpMkLst>
        </pc:grpChg>
      </pc:sldChg>
      <pc:sldChg chg="del">
        <pc:chgData name="Escriu, Jordi" userId="750f6fe1-3e1a-45a6-af30-551ea49f1908" providerId="ADAL" clId="{4BCB014D-49FD-4642-9AE6-4A1B0EFCA275}" dt="2021-02-25T22:30:24.488" v="0" actId="47"/>
        <pc:sldMkLst>
          <pc:docMk/>
          <pc:sldMk cId="2566041556" sldId="276"/>
        </pc:sldMkLst>
      </pc:sldChg>
      <pc:sldChg chg="del">
        <pc:chgData name="Escriu, Jordi" userId="750f6fe1-3e1a-45a6-af30-551ea49f1908" providerId="ADAL" clId="{4BCB014D-49FD-4642-9AE6-4A1B0EFCA275}" dt="2021-02-25T22:30:24.488" v="0" actId="47"/>
        <pc:sldMkLst>
          <pc:docMk/>
          <pc:sldMk cId="2028098061" sldId="277"/>
        </pc:sldMkLst>
      </pc:sldChg>
      <pc:sldChg chg="del">
        <pc:chgData name="Escriu, Jordi" userId="750f6fe1-3e1a-45a6-af30-551ea49f1908" providerId="ADAL" clId="{4BCB014D-49FD-4642-9AE6-4A1B0EFCA275}" dt="2021-02-25T22:30:24.488" v="0" actId="47"/>
        <pc:sldMkLst>
          <pc:docMk/>
          <pc:sldMk cId="3907757145" sldId="278"/>
        </pc:sldMkLst>
      </pc:sldChg>
      <pc:sldChg chg="del">
        <pc:chgData name="Escriu, Jordi" userId="750f6fe1-3e1a-45a6-af30-551ea49f1908" providerId="ADAL" clId="{4BCB014D-49FD-4642-9AE6-4A1B0EFCA275}" dt="2021-02-25T22:30:24.488" v="0" actId="47"/>
        <pc:sldMkLst>
          <pc:docMk/>
          <pc:sldMk cId="1986566744" sldId="279"/>
        </pc:sldMkLst>
      </pc:sldChg>
      <pc:sldChg chg="del">
        <pc:chgData name="Escriu, Jordi" userId="750f6fe1-3e1a-45a6-af30-551ea49f1908" providerId="ADAL" clId="{4BCB014D-49FD-4642-9AE6-4A1B0EFCA275}" dt="2021-02-25T22:30:24.488" v="0" actId="47"/>
        <pc:sldMkLst>
          <pc:docMk/>
          <pc:sldMk cId="3354691825" sldId="280"/>
        </pc:sldMkLst>
      </pc:sldChg>
      <pc:sldChg chg="del">
        <pc:chgData name="Escriu, Jordi" userId="750f6fe1-3e1a-45a6-af30-551ea49f1908" providerId="ADAL" clId="{4BCB014D-49FD-4642-9AE6-4A1B0EFCA275}" dt="2021-02-25T22:30:24.488" v="0" actId="47"/>
        <pc:sldMkLst>
          <pc:docMk/>
          <pc:sldMk cId="1239809376" sldId="281"/>
        </pc:sldMkLst>
      </pc:sldChg>
      <pc:sldChg chg="addSp delSp modSp mod">
        <pc:chgData name="Escriu, Jordi" userId="750f6fe1-3e1a-45a6-af30-551ea49f1908" providerId="ADAL" clId="{4BCB014D-49FD-4642-9AE6-4A1B0EFCA275}" dt="2021-02-26T01:04:27.723" v="572" actId="1076"/>
        <pc:sldMkLst>
          <pc:docMk/>
          <pc:sldMk cId="3364363971" sldId="282"/>
        </pc:sldMkLst>
        <pc:spChg chg="mod">
          <ac:chgData name="Escriu, Jordi" userId="750f6fe1-3e1a-45a6-af30-551ea49f1908" providerId="ADAL" clId="{4BCB014D-49FD-4642-9AE6-4A1B0EFCA275}" dt="2021-02-26T01:04:27.723" v="572" actId="1076"/>
          <ac:spMkLst>
            <pc:docMk/>
            <pc:sldMk cId="3364363971" sldId="282"/>
            <ac:spMk id="2" creationId="{2D9431FB-9396-4A7B-9838-2C11829E255F}"/>
          </ac:spMkLst>
        </pc:spChg>
        <pc:spChg chg="mod">
          <ac:chgData name="Escriu, Jordi" userId="750f6fe1-3e1a-45a6-af30-551ea49f1908" providerId="ADAL" clId="{4BCB014D-49FD-4642-9AE6-4A1B0EFCA275}" dt="2021-02-26T00:06:08.509" v="254" actId="20577"/>
          <ac:spMkLst>
            <pc:docMk/>
            <pc:sldMk cId="3364363971" sldId="282"/>
            <ac:spMk id="3" creationId="{C57B2BBC-C0E3-453F-BAA3-9B212ADDE0B6}"/>
          </ac:spMkLst>
        </pc:spChg>
        <pc:spChg chg="add del mod">
          <ac:chgData name="Escriu, Jordi" userId="750f6fe1-3e1a-45a6-af30-551ea49f1908" providerId="ADAL" clId="{4BCB014D-49FD-4642-9AE6-4A1B0EFCA275}" dt="2021-02-26T00:10:24.719" v="322" actId="478"/>
          <ac:spMkLst>
            <pc:docMk/>
            <pc:sldMk cId="3364363971" sldId="282"/>
            <ac:spMk id="33" creationId="{5689FD74-7D0B-4A0F-ADE6-AB01426C01EB}"/>
          </ac:spMkLst>
        </pc:spChg>
        <pc:grpChg chg="mod">
          <ac:chgData name="Escriu, Jordi" userId="750f6fe1-3e1a-45a6-af30-551ea49f1908" providerId="ADAL" clId="{4BCB014D-49FD-4642-9AE6-4A1B0EFCA275}" dt="2021-02-25T23:52:46.986" v="104" actId="1076"/>
          <ac:grpSpMkLst>
            <pc:docMk/>
            <pc:sldMk cId="3364363971" sldId="282"/>
            <ac:grpSpMk id="4" creationId="{CD955E1B-39A4-4166-AF96-22E24CCA572E}"/>
          </ac:grpSpMkLst>
        </pc:grpChg>
      </pc:sldChg>
      <pc:sldChg chg="modSp mod">
        <pc:chgData name="Escriu, Jordi" userId="750f6fe1-3e1a-45a6-af30-551ea49f1908" providerId="ADAL" clId="{4BCB014D-49FD-4642-9AE6-4A1B0EFCA275}" dt="2021-02-26T00:02:33.569" v="227" actId="113"/>
        <pc:sldMkLst>
          <pc:docMk/>
          <pc:sldMk cId="1487445510" sldId="283"/>
        </pc:sldMkLst>
        <pc:spChg chg="mod">
          <ac:chgData name="Escriu, Jordi" userId="750f6fe1-3e1a-45a6-af30-551ea49f1908" providerId="ADAL" clId="{4BCB014D-49FD-4642-9AE6-4A1B0EFCA275}" dt="2021-02-26T00:02:33.569" v="227" actId="113"/>
          <ac:spMkLst>
            <pc:docMk/>
            <pc:sldMk cId="1487445510" sldId="283"/>
            <ac:spMk id="2" creationId="{2D9431FB-9396-4A7B-9838-2C11829E255F}"/>
          </ac:spMkLst>
        </pc:spChg>
        <pc:spChg chg="mod">
          <ac:chgData name="Escriu, Jordi" userId="750f6fe1-3e1a-45a6-af30-551ea49f1908" providerId="ADAL" clId="{4BCB014D-49FD-4642-9AE6-4A1B0EFCA275}" dt="2021-02-25T23:49:44.407" v="73" actId="790"/>
          <ac:spMkLst>
            <pc:docMk/>
            <pc:sldMk cId="1487445510" sldId="283"/>
            <ac:spMk id="3" creationId="{C57B2BBC-C0E3-453F-BAA3-9B212ADDE0B6}"/>
          </ac:spMkLst>
        </pc:spChg>
        <pc:grpChg chg="mod">
          <ac:chgData name="Escriu, Jordi" userId="750f6fe1-3e1a-45a6-af30-551ea49f1908" providerId="ADAL" clId="{4BCB014D-49FD-4642-9AE6-4A1B0EFCA275}" dt="2021-02-25T23:52:34.906" v="102" actId="1076"/>
          <ac:grpSpMkLst>
            <pc:docMk/>
            <pc:sldMk cId="1487445510" sldId="283"/>
            <ac:grpSpMk id="4" creationId="{6EBDD6E2-22FB-4D76-B379-071835A61189}"/>
          </ac:grpSpMkLst>
        </pc:grpChg>
      </pc:sldChg>
      <pc:sldChg chg="del">
        <pc:chgData name="Escriu, Jordi" userId="750f6fe1-3e1a-45a6-af30-551ea49f1908" providerId="ADAL" clId="{4BCB014D-49FD-4642-9AE6-4A1B0EFCA275}" dt="2021-02-25T22:30:24.488" v="0" actId="47"/>
        <pc:sldMkLst>
          <pc:docMk/>
          <pc:sldMk cId="1222184891" sldId="286"/>
        </pc:sldMkLst>
      </pc:sldChg>
      <pc:sldChg chg="del">
        <pc:chgData name="Escriu, Jordi" userId="750f6fe1-3e1a-45a6-af30-551ea49f1908" providerId="ADAL" clId="{4BCB014D-49FD-4642-9AE6-4A1B0EFCA275}" dt="2021-02-25T22:30:24.488" v="0" actId="47"/>
        <pc:sldMkLst>
          <pc:docMk/>
          <pc:sldMk cId="3203964547" sldId="287"/>
        </pc:sldMkLst>
      </pc:sldChg>
      <pc:sldChg chg="del">
        <pc:chgData name="Escriu, Jordi" userId="750f6fe1-3e1a-45a6-af30-551ea49f1908" providerId="ADAL" clId="{4BCB014D-49FD-4642-9AE6-4A1B0EFCA275}" dt="2021-02-25T22:30:24.488" v="0" actId="47"/>
        <pc:sldMkLst>
          <pc:docMk/>
          <pc:sldMk cId="631240674" sldId="289"/>
        </pc:sldMkLst>
      </pc:sldChg>
      <pc:sldChg chg="addSp delSp modSp mod">
        <pc:chgData name="Escriu, Jordi" userId="750f6fe1-3e1a-45a6-af30-551ea49f1908" providerId="ADAL" clId="{4BCB014D-49FD-4642-9AE6-4A1B0EFCA275}" dt="2021-02-25T23:48:03.361" v="67" actId="1076"/>
        <pc:sldMkLst>
          <pc:docMk/>
          <pc:sldMk cId="2436578382" sldId="290"/>
        </pc:sldMkLst>
        <pc:spChg chg="del">
          <ac:chgData name="Escriu, Jordi" userId="750f6fe1-3e1a-45a6-af30-551ea49f1908" providerId="ADAL" clId="{4BCB014D-49FD-4642-9AE6-4A1B0EFCA275}" dt="2021-02-25T23:44:17.953" v="20" actId="478"/>
          <ac:spMkLst>
            <pc:docMk/>
            <pc:sldMk cId="2436578382" sldId="290"/>
            <ac:spMk id="2" creationId="{1550B6E5-AB8A-4FEC-9C19-889BF1F17074}"/>
          </ac:spMkLst>
        </pc:spChg>
        <pc:grpChg chg="add del mod">
          <ac:chgData name="Escriu, Jordi" userId="750f6fe1-3e1a-45a6-af30-551ea49f1908" providerId="ADAL" clId="{4BCB014D-49FD-4642-9AE6-4A1B0EFCA275}" dt="2021-02-25T23:45:59.971" v="53" actId="165"/>
          <ac:grpSpMkLst>
            <pc:docMk/>
            <pc:sldMk cId="2436578382" sldId="290"/>
            <ac:grpSpMk id="6" creationId="{12DC6B41-7499-4AFB-A6B7-F59E346A2D5D}"/>
          </ac:grpSpMkLst>
        </pc:grpChg>
        <pc:grpChg chg="add mod">
          <ac:chgData name="Escriu, Jordi" userId="750f6fe1-3e1a-45a6-af30-551ea49f1908" providerId="ADAL" clId="{4BCB014D-49FD-4642-9AE6-4A1B0EFCA275}" dt="2021-02-25T23:48:03.361" v="67" actId="1076"/>
          <ac:grpSpMkLst>
            <pc:docMk/>
            <pc:sldMk cId="2436578382" sldId="290"/>
            <ac:grpSpMk id="7" creationId="{B4A160E7-5D74-4816-BD33-CB295E45FF3F}"/>
          </ac:grpSpMkLst>
        </pc:grpChg>
        <pc:picChg chg="add mod ord topLvl">
          <ac:chgData name="Escriu, Jordi" userId="750f6fe1-3e1a-45a6-af30-551ea49f1908" providerId="ADAL" clId="{4BCB014D-49FD-4642-9AE6-4A1B0EFCA275}" dt="2021-02-25T23:46:04.252" v="54" actId="164"/>
          <ac:picMkLst>
            <pc:docMk/>
            <pc:sldMk cId="2436578382" sldId="290"/>
            <ac:picMk id="4" creationId="{979CE66C-96E0-412B-B0C2-168123872BC8}"/>
          </ac:picMkLst>
        </pc:picChg>
        <pc:picChg chg="add mod topLvl">
          <ac:chgData name="Escriu, Jordi" userId="750f6fe1-3e1a-45a6-af30-551ea49f1908" providerId="ADAL" clId="{4BCB014D-49FD-4642-9AE6-4A1B0EFCA275}" dt="2021-02-25T23:46:04.252" v="54" actId="164"/>
          <ac:picMkLst>
            <pc:docMk/>
            <pc:sldMk cId="2436578382" sldId="290"/>
            <ac:picMk id="5" creationId="{EEC72B3F-AE9A-49F3-A266-3038DEF0B405}"/>
          </ac:picMkLst>
        </pc:picChg>
      </pc:sldChg>
      <pc:sldChg chg="addSp delSp modSp mod">
        <pc:chgData name="Escriu, Jordi" userId="750f6fe1-3e1a-45a6-af30-551ea49f1908" providerId="ADAL" clId="{4BCB014D-49FD-4642-9AE6-4A1B0EFCA275}" dt="2021-02-25T23:48:25.895" v="71" actId="12788"/>
        <pc:sldMkLst>
          <pc:docMk/>
          <pc:sldMk cId="3838791412" sldId="291"/>
        </pc:sldMkLst>
        <pc:spChg chg="mod">
          <ac:chgData name="Escriu, Jordi" userId="750f6fe1-3e1a-45a6-af30-551ea49f1908" providerId="ADAL" clId="{4BCB014D-49FD-4642-9AE6-4A1B0EFCA275}" dt="2021-02-25T23:38:30.581" v="2"/>
          <ac:spMkLst>
            <pc:docMk/>
            <pc:sldMk cId="3838791412" sldId="291"/>
            <ac:spMk id="3" creationId="{F8933D2E-1C94-4F6E-BB71-7B8FFED8860D}"/>
          </ac:spMkLst>
        </pc:spChg>
        <pc:grpChg chg="add mod">
          <ac:chgData name="Escriu, Jordi" userId="750f6fe1-3e1a-45a6-af30-551ea49f1908" providerId="ADAL" clId="{4BCB014D-49FD-4642-9AE6-4A1B0EFCA275}" dt="2021-02-25T23:48:05.219" v="68" actId="164"/>
          <ac:grpSpMkLst>
            <pc:docMk/>
            <pc:sldMk cId="3838791412" sldId="291"/>
            <ac:grpSpMk id="5" creationId="{703AE527-BE41-44F3-A1F5-0085629FD0AA}"/>
          </ac:grpSpMkLst>
        </pc:grpChg>
        <pc:grpChg chg="del">
          <ac:chgData name="Escriu, Jordi" userId="750f6fe1-3e1a-45a6-af30-551ea49f1908" providerId="ADAL" clId="{4BCB014D-49FD-4642-9AE6-4A1B0EFCA275}" dt="2021-02-25T23:37:57.243" v="1" actId="165"/>
          <ac:grpSpMkLst>
            <pc:docMk/>
            <pc:sldMk cId="3838791412" sldId="291"/>
            <ac:grpSpMk id="8" creationId="{C49F5565-B4DE-4C83-A3E4-694952DEAF83}"/>
          </ac:grpSpMkLst>
        </pc:grpChg>
        <pc:grpChg chg="add mod">
          <ac:chgData name="Escriu, Jordi" userId="750f6fe1-3e1a-45a6-af30-551ea49f1908" providerId="ADAL" clId="{4BCB014D-49FD-4642-9AE6-4A1B0EFCA275}" dt="2021-02-25T23:48:25.895" v="71" actId="12788"/>
          <ac:grpSpMkLst>
            <pc:docMk/>
            <pc:sldMk cId="3838791412" sldId="291"/>
            <ac:grpSpMk id="9" creationId="{3CF9A00F-741E-4B15-A7F7-D2FF087268E0}"/>
          </ac:grpSpMkLst>
        </pc:grpChg>
        <pc:picChg chg="add del mod ord">
          <ac:chgData name="Escriu, Jordi" userId="750f6fe1-3e1a-45a6-af30-551ea49f1908" providerId="ADAL" clId="{4BCB014D-49FD-4642-9AE6-4A1B0EFCA275}" dt="2021-02-25T23:48:19.293" v="70" actId="164"/>
          <ac:picMkLst>
            <pc:docMk/>
            <pc:sldMk cId="3838791412" sldId="291"/>
            <ac:picMk id="4" creationId="{035A0B93-7575-4974-9041-B939B34D57DC}"/>
          </ac:picMkLst>
        </pc:picChg>
        <pc:picChg chg="mod ord topLvl">
          <ac:chgData name="Escriu, Jordi" userId="750f6fe1-3e1a-45a6-af30-551ea49f1908" providerId="ADAL" clId="{4BCB014D-49FD-4642-9AE6-4A1B0EFCA275}" dt="2021-02-25T23:48:19.293" v="70" actId="164"/>
          <ac:picMkLst>
            <pc:docMk/>
            <pc:sldMk cId="3838791412" sldId="291"/>
            <ac:picMk id="6" creationId="{8E13C389-DA31-4707-9280-D53FF5AC33AF}"/>
          </ac:picMkLst>
        </pc:picChg>
        <pc:picChg chg="del mod topLvl">
          <ac:chgData name="Escriu, Jordi" userId="750f6fe1-3e1a-45a6-af30-551ea49f1908" providerId="ADAL" clId="{4BCB014D-49FD-4642-9AE6-4A1B0EFCA275}" dt="2021-02-25T23:42:46.563" v="10" actId="478"/>
          <ac:picMkLst>
            <pc:docMk/>
            <pc:sldMk cId="3838791412" sldId="291"/>
            <ac:picMk id="7" creationId="{5C92C612-2515-4C08-A312-3F1F632C7A3D}"/>
          </ac:picMkLst>
        </pc:picChg>
      </pc:sldChg>
      <pc:sldChg chg="new del">
        <pc:chgData name="Escriu, Jordi" userId="750f6fe1-3e1a-45a6-af30-551ea49f1908" providerId="ADAL" clId="{4BCB014D-49FD-4642-9AE6-4A1B0EFCA275}" dt="2021-02-26T00:25:54.173" v="488" actId="2696"/>
        <pc:sldMkLst>
          <pc:docMk/>
          <pc:sldMk cId="2182111789" sldId="292"/>
        </pc:sldMkLst>
      </pc:sldChg>
      <pc:sldChg chg="add del">
        <pc:chgData name="Escriu, Jordi" userId="750f6fe1-3e1a-45a6-af30-551ea49f1908" providerId="ADAL" clId="{4BCB014D-49FD-4642-9AE6-4A1B0EFCA275}" dt="2021-02-26T00:25:45.540" v="487"/>
        <pc:sldMkLst>
          <pc:docMk/>
          <pc:sldMk cId="1856750878" sldId="428"/>
        </pc:sldMkLst>
      </pc:sldChg>
      <pc:sldChg chg="addSp delSp modSp new mod modAnim">
        <pc:chgData name="Escriu, Jordi" userId="750f6fe1-3e1a-45a6-af30-551ea49f1908" providerId="ADAL" clId="{4BCB014D-49FD-4642-9AE6-4A1B0EFCA275}" dt="2021-02-26T00:32:42.677" v="516" actId="1035"/>
        <pc:sldMkLst>
          <pc:docMk/>
          <pc:sldMk cId="2363868006" sldId="429"/>
        </pc:sldMkLst>
        <pc:spChg chg="add del">
          <ac:chgData name="Escriu, Jordi" userId="750f6fe1-3e1a-45a6-af30-551ea49f1908" providerId="ADAL" clId="{4BCB014D-49FD-4642-9AE6-4A1B0EFCA275}" dt="2021-02-26T00:32:16.298" v="499" actId="478"/>
          <ac:spMkLst>
            <pc:docMk/>
            <pc:sldMk cId="2363868006" sldId="429"/>
            <ac:spMk id="2" creationId="{1BD0E7AB-CED0-4842-BCC6-AB533E94F1BB}"/>
          </ac:spMkLst>
        </pc:spChg>
        <pc:spChg chg="mod">
          <ac:chgData name="Escriu, Jordi" userId="750f6fe1-3e1a-45a6-af30-551ea49f1908" providerId="ADAL" clId="{4BCB014D-49FD-4642-9AE6-4A1B0EFCA275}" dt="2021-02-26T00:32:27.569" v="500"/>
          <ac:spMkLst>
            <pc:docMk/>
            <pc:sldMk cId="2363868006" sldId="429"/>
            <ac:spMk id="3" creationId="{ACA69AAD-7983-4B8D-A862-FA34A81F693E}"/>
          </ac:spMkLst>
        </pc:spChg>
        <pc:spChg chg="add del mod">
          <ac:chgData name="Escriu, Jordi" userId="750f6fe1-3e1a-45a6-af30-551ea49f1908" providerId="ADAL" clId="{4BCB014D-49FD-4642-9AE6-4A1B0EFCA275}" dt="2021-02-26T00:31:35.559" v="495"/>
          <ac:spMkLst>
            <pc:docMk/>
            <pc:sldMk cId="2363868006" sldId="429"/>
            <ac:spMk id="4" creationId="{ED7013A5-7008-4736-8671-BA6044293E92}"/>
          </ac:spMkLst>
        </pc:spChg>
        <pc:spChg chg="add del mod">
          <ac:chgData name="Escriu, Jordi" userId="750f6fe1-3e1a-45a6-af30-551ea49f1908" providerId="ADAL" clId="{4BCB014D-49FD-4642-9AE6-4A1B0EFCA275}" dt="2021-02-26T00:31:35.559" v="495"/>
          <ac:spMkLst>
            <pc:docMk/>
            <pc:sldMk cId="2363868006" sldId="429"/>
            <ac:spMk id="5" creationId="{E1FA2DE8-9971-414C-8D68-5D308AD7C379}"/>
          </ac:spMkLst>
        </pc:spChg>
        <pc:spChg chg="add del mod">
          <ac:chgData name="Escriu, Jordi" userId="750f6fe1-3e1a-45a6-af30-551ea49f1908" providerId="ADAL" clId="{4BCB014D-49FD-4642-9AE6-4A1B0EFCA275}" dt="2021-02-26T00:31:35.559" v="495"/>
          <ac:spMkLst>
            <pc:docMk/>
            <pc:sldMk cId="2363868006" sldId="429"/>
            <ac:spMk id="6" creationId="{0602A40E-D64F-40E0-A65C-D3E50E5B974F}"/>
          </ac:spMkLst>
        </pc:spChg>
        <pc:spChg chg="add del mod">
          <ac:chgData name="Escriu, Jordi" userId="750f6fe1-3e1a-45a6-af30-551ea49f1908" providerId="ADAL" clId="{4BCB014D-49FD-4642-9AE6-4A1B0EFCA275}" dt="2021-02-26T00:31:35.559" v="495"/>
          <ac:spMkLst>
            <pc:docMk/>
            <pc:sldMk cId="2363868006" sldId="429"/>
            <ac:spMk id="7" creationId="{50A89ED4-DCBB-40E0-8132-E4F62A48924E}"/>
          </ac:spMkLst>
        </pc:spChg>
        <pc:spChg chg="add del mod">
          <ac:chgData name="Escriu, Jordi" userId="750f6fe1-3e1a-45a6-af30-551ea49f1908" providerId="ADAL" clId="{4BCB014D-49FD-4642-9AE6-4A1B0EFCA275}" dt="2021-02-26T00:31:35.559" v="495"/>
          <ac:spMkLst>
            <pc:docMk/>
            <pc:sldMk cId="2363868006" sldId="429"/>
            <ac:spMk id="17" creationId="{62959B8A-DE9B-4D54-B5AB-7B1B5C9AF0C0}"/>
          </ac:spMkLst>
        </pc:spChg>
        <pc:spChg chg="add del mod">
          <ac:chgData name="Escriu, Jordi" userId="750f6fe1-3e1a-45a6-af30-551ea49f1908" providerId="ADAL" clId="{4BCB014D-49FD-4642-9AE6-4A1B0EFCA275}" dt="2021-02-26T00:31:35.559" v="495"/>
          <ac:spMkLst>
            <pc:docMk/>
            <pc:sldMk cId="2363868006" sldId="429"/>
            <ac:spMk id="18" creationId="{6848AAD1-E6B5-48AF-A0F8-C8B336BDC596}"/>
          </ac:spMkLst>
        </pc:spChg>
        <pc:spChg chg="add del mod">
          <ac:chgData name="Escriu, Jordi" userId="750f6fe1-3e1a-45a6-af30-551ea49f1908" providerId="ADAL" clId="{4BCB014D-49FD-4642-9AE6-4A1B0EFCA275}" dt="2021-02-26T00:31:35.559" v="495"/>
          <ac:spMkLst>
            <pc:docMk/>
            <pc:sldMk cId="2363868006" sldId="429"/>
            <ac:spMk id="19" creationId="{80F266E1-60D1-44C8-AC79-64167252FD61}"/>
          </ac:spMkLst>
        </pc:spChg>
        <pc:spChg chg="add del mod">
          <ac:chgData name="Escriu, Jordi" userId="750f6fe1-3e1a-45a6-af30-551ea49f1908" providerId="ADAL" clId="{4BCB014D-49FD-4642-9AE6-4A1B0EFCA275}" dt="2021-02-26T00:31:35.559" v="495"/>
          <ac:spMkLst>
            <pc:docMk/>
            <pc:sldMk cId="2363868006" sldId="429"/>
            <ac:spMk id="20" creationId="{24974EA5-FC4E-4E06-9FEB-141EDDE07FD9}"/>
          </ac:spMkLst>
        </pc:spChg>
        <pc:spChg chg="add mod">
          <ac:chgData name="Escriu, Jordi" userId="750f6fe1-3e1a-45a6-af30-551ea49f1908" providerId="ADAL" clId="{4BCB014D-49FD-4642-9AE6-4A1B0EFCA275}" dt="2021-02-26T00:32:04.585" v="497" actId="164"/>
          <ac:spMkLst>
            <pc:docMk/>
            <pc:sldMk cId="2363868006" sldId="429"/>
            <ac:spMk id="22" creationId="{175FA3A2-8367-48AA-82A5-0E16DC449FBC}"/>
          </ac:spMkLst>
        </pc:spChg>
        <pc:spChg chg="add mod">
          <ac:chgData name="Escriu, Jordi" userId="750f6fe1-3e1a-45a6-af30-551ea49f1908" providerId="ADAL" clId="{4BCB014D-49FD-4642-9AE6-4A1B0EFCA275}" dt="2021-02-26T00:32:04.585" v="497" actId="164"/>
          <ac:spMkLst>
            <pc:docMk/>
            <pc:sldMk cId="2363868006" sldId="429"/>
            <ac:spMk id="23" creationId="{043E96D9-6D62-45EB-9DAE-21CB0FA013E3}"/>
          </ac:spMkLst>
        </pc:spChg>
        <pc:spChg chg="add mod">
          <ac:chgData name="Escriu, Jordi" userId="750f6fe1-3e1a-45a6-af30-551ea49f1908" providerId="ADAL" clId="{4BCB014D-49FD-4642-9AE6-4A1B0EFCA275}" dt="2021-02-26T00:32:04.585" v="497" actId="164"/>
          <ac:spMkLst>
            <pc:docMk/>
            <pc:sldMk cId="2363868006" sldId="429"/>
            <ac:spMk id="24" creationId="{14035166-2553-46E0-8447-C682E648896C}"/>
          </ac:spMkLst>
        </pc:spChg>
        <pc:spChg chg="add mod">
          <ac:chgData name="Escriu, Jordi" userId="750f6fe1-3e1a-45a6-af30-551ea49f1908" providerId="ADAL" clId="{4BCB014D-49FD-4642-9AE6-4A1B0EFCA275}" dt="2021-02-26T00:32:04.585" v="497" actId="164"/>
          <ac:spMkLst>
            <pc:docMk/>
            <pc:sldMk cId="2363868006" sldId="429"/>
            <ac:spMk id="25" creationId="{957B500F-BCEF-474E-931E-B5F1B12A80FE}"/>
          </ac:spMkLst>
        </pc:spChg>
        <pc:spChg chg="add mod">
          <ac:chgData name="Escriu, Jordi" userId="750f6fe1-3e1a-45a6-af30-551ea49f1908" providerId="ADAL" clId="{4BCB014D-49FD-4642-9AE6-4A1B0EFCA275}" dt="2021-02-26T00:32:04.585" v="497" actId="164"/>
          <ac:spMkLst>
            <pc:docMk/>
            <pc:sldMk cId="2363868006" sldId="429"/>
            <ac:spMk id="35" creationId="{EE81CFF7-F2B0-4199-A5F8-3AEA1E2A48EF}"/>
          </ac:spMkLst>
        </pc:spChg>
        <pc:spChg chg="add mod">
          <ac:chgData name="Escriu, Jordi" userId="750f6fe1-3e1a-45a6-af30-551ea49f1908" providerId="ADAL" clId="{4BCB014D-49FD-4642-9AE6-4A1B0EFCA275}" dt="2021-02-26T00:32:04.585" v="497" actId="164"/>
          <ac:spMkLst>
            <pc:docMk/>
            <pc:sldMk cId="2363868006" sldId="429"/>
            <ac:spMk id="36" creationId="{E8472BA4-3888-40AA-BE3F-20614E645837}"/>
          </ac:spMkLst>
        </pc:spChg>
        <pc:spChg chg="add mod">
          <ac:chgData name="Escriu, Jordi" userId="750f6fe1-3e1a-45a6-af30-551ea49f1908" providerId="ADAL" clId="{4BCB014D-49FD-4642-9AE6-4A1B0EFCA275}" dt="2021-02-26T00:32:04.585" v="497" actId="164"/>
          <ac:spMkLst>
            <pc:docMk/>
            <pc:sldMk cId="2363868006" sldId="429"/>
            <ac:spMk id="37" creationId="{7194F65A-9A7F-49C9-883C-0B0A13837842}"/>
          </ac:spMkLst>
        </pc:spChg>
        <pc:spChg chg="add mod">
          <ac:chgData name="Escriu, Jordi" userId="750f6fe1-3e1a-45a6-af30-551ea49f1908" providerId="ADAL" clId="{4BCB014D-49FD-4642-9AE6-4A1B0EFCA275}" dt="2021-02-26T00:32:04.585" v="497" actId="164"/>
          <ac:spMkLst>
            <pc:docMk/>
            <pc:sldMk cId="2363868006" sldId="429"/>
            <ac:spMk id="38" creationId="{B66CFDFA-630A-4AD7-8F5E-410232C3DD80}"/>
          </ac:spMkLst>
        </pc:spChg>
        <pc:spChg chg="add mod">
          <ac:chgData name="Escriu, Jordi" userId="750f6fe1-3e1a-45a6-af30-551ea49f1908" providerId="ADAL" clId="{4BCB014D-49FD-4642-9AE6-4A1B0EFCA275}" dt="2021-02-26T00:32:04.585" v="497" actId="164"/>
          <ac:spMkLst>
            <pc:docMk/>
            <pc:sldMk cId="2363868006" sldId="429"/>
            <ac:spMk id="39" creationId="{639C0201-1B80-4852-9FDB-C8EB330EFBE4}"/>
          </ac:spMkLst>
        </pc:spChg>
        <pc:grpChg chg="add del mod">
          <ac:chgData name="Escriu, Jordi" userId="750f6fe1-3e1a-45a6-af30-551ea49f1908" providerId="ADAL" clId="{4BCB014D-49FD-4642-9AE6-4A1B0EFCA275}" dt="2021-02-26T00:31:35.559" v="495"/>
          <ac:grpSpMkLst>
            <pc:docMk/>
            <pc:sldMk cId="2363868006" sldId="429"/>
            <ac:grpSpMk id="8" creationId="{4327392E-27BE-4A8C-9E2E-A1A2F85875A2}"/>
          </ac:grpSpMkLst>
        </pc:grpChg>
        <pc:grpChg chg="add mod">
          <ac:chgData name="Escriu, Jordi" userId="750f6fe1-3e1a-45a6-af30-551ea49f1908" providerId="ADAL" clId="{4BCB014D-49FD-4642-9AE6-4A1B0EFCA275}" dt="2021-02-26T00:31:32.979" v="494" actId="164"/>
          <ac:grpSpMkLst>
            <pc:docMk/>
            <pc:sldMk cId="2363868006" sldId="429"/>
            <ac:grpSpMk id="21" creationId="{9F797E73-BE7E-4B1A-B30F-8D713DA91F0A}"/>
          </ac:grpSpMkLst>
        </pc:grpChg>
        <pc:grpChg chg="add mod">
          <ac:chgData name="Escriu, Jordi" userId="750f6fe1-3e1a-45a6-af30-551ea49f1908" providerId="ADAL" clId="{4BCB014D-49FD-4642-9AE6-4A1B0EFCA275}" dt="2021-02-26T00:32:04.585" v="497" actId="164"/>
          <ac:grpSpMkLst>
            <pc:docMk/>
            <pc:sldMk cId="2363868006" sldId="429"/>
            <ac:grpSpMk id="26" creationId="{0EB03714-51AC-462B-956C-C5A24D79C870}"/>
          </ac:grpSpMkLst>
        </pc:grpChg>
        <pc:grpChg chg="add mod">
          <ac:chgData name="Escriu, Jordi" userId="750f6fe1-3e1a-45a6-af30-551ea49f1908" providerId="ADAL" clId="{4BCB014D-49FD-4642-9AE6-4A1B0EFCA275}" dt="2021-02-26T00:32:42.677" v="516" actId="1035"/>
          <ac:grpSpMkLst>
            <pc:docMk/>
            <pc:sldMk cId="2363868006" sldId="429"/>
            <ac:grpSpMk id="40" creationId="{0DBD47DC-E4C8-45CE-A216-3330AE5B143C}"/>
          </ac:grpSpMkLst>
        </pc:grpChg>
        <pc:cxnChg chg="add del mod">
          <ac:chgData name="Escriu, Jordi" userId="750f6fe1-3e1a-45a6-af30-551ea49f1908" providerId="ADAL" clId="{4BCB014D-49FD-4642-9AE6-4A1B0EFCA275}" dt="2021-02-26T00:31:35.559" v="495"/>
          <ac:cxnSpMkLst>
            <pc:docMk/>
            <pc:sldMk cId="2363868006" sldId="429"/>
            <ac:cxnSpMk id="16" creationId="{201A7045-1630-4285-9AC4-F7ABC947B549}"/>
          </ac:cxnSpMkLst>
        </pc:cxnChg>
        <pc:cxnChg chg="add mod">
          <ac:chgData name="Escriu, Jordi" userId="750f6fe1-3e1a-45a6-af30-551ea49f1908" providerId="ADAL" clId="{4BCB014D-49FD-4642-9AE6-4A1B0EFCA275}" dt="2021-02-26T00:32:04.585" v="497" actId="164"/>
          <ac:cxnSpMkLst>
            <pc:docMk/>
            <pc:sldMk cId="2363868006" sldId="429"/>
            <ac:cxnSpMk id="34" creationId="{B788FA2E-354A-452E-95CF-AE7938DB0DAA}"/>
          </ac:cxnSpMkLst>
        </pc:cxnChg>
      </pc:sldChg>
      <pc:sldChg chg="addSp delSp modSp new mod modAnim">
        <pc:chgData name="Escriu, Jordi" userId="750f6fe1-3e1a-45a6-af30-551ea49f1908" providerId="ADAL" clId="{4BCB014D-49FD-4642-9AE6-4A1B0EFCA275}" dt="2021-02-26T00:36:19.191" v="571"/>
        <pc:sldMkLst>
          <pc:docMk/>
          <pc:sldMk cId="4167631805" sldId="430"/>
        </pc:sldMkLst>
        <pc:spChg chg="del">
          <ac:chgData name="Escriu, Jordi" userId="750f6fe1-3e1a-45a6-af30-551ea49f1908" providerId="ADAL" clId="{4BCB014D-49FD-4642-9AE6-4A1B0EFCA275}" dt="2021-02-26T00:35:37.031" v="568" actId="478"/>
          <ac:spMkLst>
            <pc:docMk/>
            <pc:sldMk cId="4167631805" sldId="430"/>
            <ac:spMk id="2" creationId="{2FDE98DB-C9BA-4AA7-9EA8-2240822BA92F}"/>
          </ac:spMkLst>
        </pc:spChg>
        <pc:spChg chg="mod">
          <ac:chgData name="Escriu, Jordi" userId="750f6fe1-3e1a-45a6-af30-551ea49f1908" providerId="ADAL" clId="{4BCB014D-49FD-4642-9AE6-4A1B0EFCA275}" dt="2021-02-26T00:36:19.191" v="571"/>
          <ac:spMkLst>
            <pc:docMk/>
            <pc:sldMk cId="4167631805" sldId="430"/>
            <ac:spMk id="3" creationId="{6A54A25D-C398-4089-A44E-97327F1E41DA}"/>
          </ac:spMkLst>
        </pc:spChg>
        <pc:spChg chg="add mod">
          <ac:chgData name="Escriu, Jordi" userId="750f6fe1-3e1a-45a6-af30-551ea49f1908" providerId="ADAL" clId="{4BCB014D-49FD-4642-9AE6-4A1B0EFCA275}" dt="2021-02-26T00:35:45.418" v="569" actId="164"/>
          <ac:spMkLst>
            <pc:docMk/>
            <pc:sldMk cId="4167631805" sldId="430"/>
            <ac:spMk id="4" creationId="{705FD9BB-8991-4A54-AC50-D0AA0A800922}"/>
          </ac:spMkLst>
        </pc:spChg>
        <pc:spChg chg="add mod">
          <ac:chgData name="Escriu, Jordi" userId="750f6fe1-3e1a-45a6-af30-551ea49f1908" providerId="ADAL" clId="{4BCB014D-49FD-4642-9AE6-4A1B0EFCA275}" dt="2021-02-26T00:35:45.418" v="569" actId="164"/>
          <ac:spMkLst>
            <pc:docMk/>
            <pc:sldMk cId="4167631805" sldId="430"/>
            <ac:spMk id="5" creationId="{BD51BB3E-B99C-4A0D-B42C-61C500C6DE96}"/>
          </ac:spMkLst>
        </pc:spChg>
        <pc:grpChg chg="add mod">
          <ac:chgData name="Escriu, Jordi" userId="750f6fe1-3e1a-45a6-af30-551ea49f1908" providerId="ADAL" clId="{4BCB014D-49FD-4642-9AE6-4A1B0EFCA275}" dt="2021-02-26T00:35:45.418" v="569" actId="164"/>
          <ac:grpSpMkLst>
            <pc:docMk/>
            <pc:sldMk cId="4167631805" sldId="430"/>
            <ac:grpSpMk id="6" creationId="{73ECC951-ED99-4E70-94FB-F4FAA6A5FCCE}"/>
          </ac:grpSpMkLst>
        </pc:grpChg>
        <pc:grpChg chg="add mod">
          <ac:chgData name="Escriu, Jordi" userId="750f6fe1-3e1a-45a6-af30-551ea49f1908" providerId="ADAL" clId="{4BCB014D-49FD-4642-9AE6-4A1B0EFCA275}" dt="2021-02-26T00:35:45.418" v="569" actId="164"/>
          <ac:grpSpMkLst>
            <pc:docMk/>
            <pc:sldMk cId="4167631805" sldId="430"/>
            <ac:grpSpMk id="12" creationId="{9B3FD2C5-B6A4-4D58-9132-BE9ED924EA8A}"/>
          </ac:grpSpMkLst>
        </pc:grpChg>
        <pc:grpChg chg="add mod">
          <ac:chgData name="Escriu, Jordi" userId="750f6fe1-3e1a-45a6-af30-551ea49f1908" providerId="ADAL" clId="{4BCB014D-49FD-4642-9AE6-4A1B0EFCA275}" dt="2021-02-26T00:35:51.008" v="570" actId="12788"/>
          <ac:grpSpMkLst>
            <pc:docMk/>
            <pc:sldMk cId="4167631805" sldId="430"/>
            <ac:grpSpMk id="18" creationId="{1571E07E-7848-4FA0-A96B-0EE4339EA447}"/>
          </ac:grpSpMkLst>
        </pc:grpChg>
      </pc:sldChg>
      <pc:sldMasterChg chg="delSldLayout">
        <pc:chgData name="Escriu, Jordi" userId="750f6fe1-3e1a-45a6-af30-551ea49f1908" providerId="ADAL" clId="{4BCB014D-49FD-4642-9AE6-4A1B0EFCA275}" dt="2021-02-25T22:30:24.488" v="0" actId="47"/>
        <pc:sldMasterMkLst>
          <pc:docMk/>
          <pc:sldMasterMk cId="0" sldId="2147483648"/>
        </pc:sldMasterMkLst>
        <pc:sldLayoutChg chg="del">
          <pc:chgData name="Escriu, Jordi" userId="750f6fe1-3e1a-45a6-af30-551ea49f1908" providerId="ADAL" clId="{4BCB014D-49FD-4642-9AE6-4A1B0EFCA275}" dt="2021-02-25T22:30:24.488" v="0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Escriu, Jordi" userId="750f6fe1-3e1a-45a6-af30-551ea49f1908" providerId="ADAL" clId="{4BCB014D-49FD-4642-9AE6-4A1B0EFCA275}" dt="2021-02-25T22:30:24.488" v="0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Escriu, Jordi" userId="750f6fe1-3e1a-45a6-af30-551ea49f1908" providerId="ADAL" clId="{4BCB014D-49FD-4642-9AE6-4A1B0EFCA275}" dt="2021-02-25T22:30:24.488" v="0" actId="47"/>
          <pc:sldLayoutMkLst>
            <pc:docMk/>
            <pc:sldMasterMk cId="0" sldId="2147483648"/>
            <pc:sldLayoutMk cId="0" sldId="2147483662"/>
          </pc:sldLayoutMkLst>
        </pc:sldLayoutChg>
      </pc:sldMasterChg>
    </pc:docChg>
  </pc:docChgLst>
  <pc:docChgLst>
    <pc:chgData name="Escriu, Jordi" userId="750f6fe1-3e1a-45a6-af30-551ea49f1908" providerId="ADAL" clId="{911B6900-E653-41F0-8488-1FA9EDFCE591}"/>
    <pc:docChg chg="undo redo custSel addSld delSld modSld sldOrd modMainMaster">
      <pc:chgData name="Escriu, Jordi" userId="750f6fe1-3e1a-45a6-af30-551ea49f1908" providerId="ADAL" clId="{911B6900-E653-41F0-8488-1FA9EDFCE591}" dt="2021-02-25T22:28:54.732" v="3492" actId="207"/>
      <pc:docMkLst>
        <pc:docMk/>
      </pc:docMkLst>
      <pc:sldChg chg="modSp add del">
        <pc:chgData name="Escriu, Jordi" userId="750f6fe1-3e1a-45a6-af30-551ea49f1908" providerId="ADAL" clId="{911B6900-E653-41F0-8488-1FA9EDFCE591}" dt="2021-02-25T12:39:40.142" v="807"/>
        <pc:sldMkLst>
          <pc:docMk/>
          <pc:sldMk cId="733599019" sldId="256"/>
        </pc:sldMkLst>
        <pc:spChg chg="mod">
          <ac:chgData name="Escriu, Jordi" userId="750f6fe1-3e1a-45a6-af30-551ea49f1908" providerId="ADAL" clId="{911B6900-E653-41F0-8488-1FA9EDFCE591}" dt="2021-02-25T12:39:08.390" v="800"/>
          <ac:spMkLst>
            <pc:docMk/>
            <pc:sldMk cId="733599019" sldId="256"/>
            <ac:spMk id="2" creationId="{00000000-0000-0000-0000-000000000000}"/>
          </ac:spMkLst>
        </pc:spChg>
        <pc:spChg chg="mod">
          <ac:chgData name="Escriu, Jordi" userId="750f6fe1-3e1a-45a6-af30-551ea49f1908" providerId="ADAL" clId="{911B6900-E653-41F0-8488-1FA9EDFCE591}" dt="2021-02-25T12:39:08.390" v="800"/>
          <ac:spMkLst>
            <pc:docMk/>
            <pc:sldMk cId="733599019" sldId="256"/>
            <ac:spMk id="3" creationId="{00000000-0000-0000-0000-000000000000}"/>
          </ac:spMkLst>
        </pc:spChg>
      </pc:sldChg>
      <pc:sldChg chg="addSp delSp modSp mod">
        <pc:chgData name="Escriu, Jordi" userId="750f6fe1-3e1a-45a6-af30-551ea49f1908" providerId="ADAL" clId="{911B6900-E653-41F0-8488-1FA9EDFCE591}" dt="2021-02-25T11:18:15.788" v="167" actId="14100"/>
        <pc:sldMkLst>
          <pc:docMk/>
          <pc:sldMk cId="1560891602" sldId="261"/>
        </pc:sldMkLst>
        <pc:spChg chg="mod">
          <ac:chgData name="Escriu, Jordi" userId="750f6fe1-3e1a-45a6-af30-551ea49f1908" providerId="ADAL" clId="{911B6900-E653-41F0-8488-1FA9EDFCE591}" dt="2021-02-25T11:18:15.788" v="167" actId="14100"/>
          <ac:spMkLst>
            <pc:docMk/>
            <pc:sldMk cId="1560891602" sldId="261"/>
            <ac:spMk id="5" creationId="{00000000-0000-0000-0000-000000000000}"/>
          </ac:spMkLst>
        </pc:spChg>
        <pc:spChg chg="mod">
          <ac:chgData name="Escriu, Jordi" userId="750f6fe1-3e1a-45a6-af30-551ea49f1908" providerId="ADAL" clId="{911B6900-E653-41F0-8488-1FA9EDFCE591}" dt="2021-02-25T11:16:44.362" v="162" actId="1036"/>
          <ac:spMkLst>
            <pc:docMk/>
            <pc:sldMk cId="1560891602" sldId="261"/>
            <ac:spMk id="6" creationId="{00000000-0000-0000-0000-000000000000}"/>
          </ac:spMkLst>
        </pc:spChg>
        <pc:spChg chg="mod">
          <ac:chgData name="Escriu, Jordi" userId="750f6fe1-3e1a-45a6-af30-551ea49f1908" providerId="ADAL" clId="{911B6900-E653-41F0-8488-1FA9EDFCE591}" dt="2021-02-25T11:16:44.362" v="162" actId="1036"/>
          <ac:spMkLst>
            <pc:docMk/>
            <pc:sldMk cId="1560891602" sldId="261"/>
            <ac:spMk id="7" creationId="{00000000-0000-0000-0000-000000000000}"/>
          </ac:spMkLst>
        </pc:spChg>
        <pc:picChg chg="del">
          <ac:chgData name="Escriu, Jordi" userId="750f6fe1-3e1a-45a6-af30-551ea49f1908" providerId="ADAL" clId="{911B6900-E653-41F0-8488-1FA9EDFCE591}" dt="2021-02-25T11:11:01.657" v="0" actId="478"/>
          <ac:picMkLst>
            <pc:docMk/>
            <pc:sldMk cId="1560891602" sldId="261"/>
            <ac:picMk id="13" creationId="{00000000-0000-0000-0000-000000000000}"/>
          </ac:picMkLst>
        </pc:picChg>
        <pc:picChg chg="add mod">
          <ac:chgData name="Escriu, Jordi" userId="750f6fe1-3e1a-45a6-af30-551ea49f1908" providerId="ADAL" clId="{911B6900-E653-41F0-8488-1FA9EDFCE591}" dt="2021-02-25T11:18:10.786" v="166" actId="1076"/>
          <ac:picMkLst>
            <pc:docMk/>
            <pc:sldMk cId="1560891602" sldId="261"/>
            <ac:picMk id="14" creationId="{EFBCE05F-A368-4D2F-A28D-46867E618B70}"/>
          </ac:picMkLst>
        </pc:picChg>
        <pc:picChg chg="del">
          <ac:chgData name="Escriu, Jordi" userId="750f6fe1-3e1a-45a6-af30-551ea49f1908" providerId="ADAL" clId="{911B6900-E653-41F0-8488-1FA9EDFCE591}" dt="2021-02-25T11:11:28.820" v="11" actId="478"/>
          <ac:picMkLst>
            <pc:docMk/>
            <pc:sldMk cId="1560891602" sldId="261"/>
            <ac:picMk id="15" creationId="{00000000-0000-0000-0000-000000000000}"/>
          </ac:picMkLst>
        </pc:picChg>
      </pc:sldChg>
      <pc:sldChg chg="addSp delSp modSp mod">
        <pc:chgData name="Escriu, Jordi" userId="750f6fe1-3e1a-45a6-af30-551ea49f1908" providerId="ADAL" clId="{911B6900-E653-41F0-8488-1FA9EDFCE591}" dt="2021-02-25T21:24:51.249" v="2934" actId="255"/>
        <pc:sldMkLst>
          <pc:docMk/>
          <pc:sldMk cId="445554393" sldId="266"/>
        </pc:sldMkLst>
        <pc:spChg chg="del">
          <ac:chgData name="Escriu, Jordi" userId="750f6fe1-3e1a-45a6-af30-551ea49f1908" providerId="ADAL" clId="{911B6900-E653-41F0-8488-1FA9EDFCE591}" dt="2021-02-25T11:25:34.838" v="276" actId="478"/>
          <ac:spMkLst>
            <pc:docMk/>
            <pc:sldMk cId="445554393" sldId="266"/>
            <ac:spMk id="2" creationId="{00000000-0000-0000-0000-000000000000}"/>
          </ac:spMkLst>
        </pc:spChg>
        <pc:spChg chg="mod">
          <ac:chgData name="Escriu, Jordi" userId="750f6fe1-3e1a-45a6-af30-551ea49f1908" providerId="ADAL" clId="{911B6900-E653-41F0-8488-1FA9EDFCE591}" dt="2021-02-25T21:24:51.249" v="2934" actId="255"/>
          <ac:spMkLst>
            <pc:docMk/>
            <pc:sldMk cId="445554393" sldId="266"/>
            <ac:spMk id="3" creationId="{00000000-0000-0000-0000-000000000000}"/>
          </ac:spMkLst>
        </pc:spChg>
        <pc:spChg chg="add del mod">
          <ac:chgData name="Escriu, Jordi" userId="750f6fe1-3e1a-45a6-af30-551ea49f1908" providerId="ADAL" clId="{911B6900-E653-41F0-8488-1FA9EDFCE591}" dt="2021-02-25T11:25:39.075" v="277" actId="478"/>
          <ac:spMkLst>
            <pc:docMk/>
            <pc:sldMk cId="445554393" sldId="266"/>
            <ac:spMk id="9" creationId="{C69570FC-E2C1-4E6B-8D66-EE425B168C0B}"/>
          </ac:spMkLst>
        </pc:spChg>
        <pc:spChg chg="del mod">
          <ac:chgData name="Escriu, Jordi" userId="750f6fe1-3e1a-45a6-af30-551ea49f1908" providerId="ADAL" clId="{911B6900-E653-41F0-8488-1FA9EDFCE591}" dt="2021-02-25T11:20:55.175" v="220" actId="478"/>
          <ac:spMkLst>
            <pc:docMk/>
            <pc:sldMk cId="445554393" sldId="266"/>
            <ac:spMk id="14" creationId="{D9E7931B-F471-4FDD-81F9-4D03A939E404}"/>
          </ac:spMkLst>
        </pc:spChg>
        <pc:grpChg chg="add mod">
          <ac:chgData name="Escriu, Jordi" userId="750f6fe1-3e1a-45a6-af30-551ea49f1908" providerId="ADAL" clId="{911B6900-E653-41F0-8488-1FA9EDFCE591}" dt="2021-02-25T11:31:48.547" v="329" actId="14100"/>
          <ac:grpSpMkLst>
            <pc:docMk/>
            <pc:sldMk cId="445554393" sldId="266"/>
            <ac:grpSpMk id="10" creationId="{5FE76CD5-C5FB-4666-B84E-2FA7AE989FB8}"/>
          </ac:grpSpMkLst>
        </pc:grpChg>
        <pc:grpChg chg="del">
          <ac:chgData name="Escriu, Jordi" userId="750f6fe1-3e1a-45a6-af30-551ea49f1908" providerId="ADAL" clId="{911B6900-E653-41F0-8488-1FA9EDFCE591}" dt="2021-02-25T11:20:58.104" v="221" actId="478"/>
          <ac:grpSpMkLst>
            <pc:docMk/>
            <pc:sldMk cId="445554393" sldId="266"/>
            <ac:grpSpMk id="13" creationId="{A7A2853D-FA67-4116-A139-56CC9EB7EDD5}"/>
          </ac:grpSpMkLst>
        </pc:grpChg>
        <pc:graphicFrameChg chg="add mod">
          <ac:chgData name="Escriu, Jordi" userId="750f6fe1-3e1a-45a6-af30-551ea49f1908" providerId="ADAL" clId="{911B6900-E653-41F0-8488-1FA9EDFCE591}" dt="2021-02-25T11:31:36.329" v="328" actId="164"/>
          <ac:graphicFrameMkLst>
            <pc:docMk/>
            <pc:sldMk cId="445554393" sldId="266"/>
            <ac:graphicFrameMk id="19" creationId="{93533F24-8D7E-4B07-AD7B-D53C077F56C7}"/>
          </ac:graphicFrameMkLst>
        </pc:graphicFrameChg>
        <pc:picChg chg="del">
          <ac:chgData name="Escriu, Jordi" userId="750f6fe1-3e1a-45a6-af30-551ea49f1908" providerId="ADAL" clId="{911B6900-E653-41F0-8488-1FA9EDFCE591}" dt="2021-02-25T11:18:36.164" v="168" actId="478"/>
          <ac:picMkLst>
            <pc:docMk/>
            <pc:sldMk cId="445554393" sldId="266"/>
            <ac:picMk id="6" creationId="{00000000-0000-0000-0000-000000000000}"/>
          </ac:picMkLst>
        </pc:picChg>
        <pc:picChg chg="del">
          <ac:chgData name="Escriu, Jordi" userId="750f6fe1-3e1a-45a6-af30-551ea49f1908" providerId="ADAL" clId="{911B6900-E653-41F0-8488-1FA9EDFCE591}" dt="2021-02-25T11:20:50.096" v="218" actId="478"/>
          <ac:picMkLst>
            <pc:docMk/>
            <pc:sldMk cId="445554393" sldId="266"/>
            <ac:picMk id="8" creationId="{7731C130-8546-4D43-A952-64F3E15F3D8F}"/>
          </ac:picMkLst>
        </pc:picChg>
        <pc:picChg chg="add mod">
          <ac:chgData name="Escriu, Jordi" userId="750f6fe1-3e1a-45a6-af30-551ea49f1908" providerId="ADAL" clId="{911B6900-E653-41F0-8488-1FA9EDFCE591}" dt="2021-02-25T21:20:35.474" v="2891" actId="14100"/>
          <ac:picMkLst>
            <pc:docMk/>
            <pc:sldMk cId="445554393" sldId="266"/>
            <ac:picMk id="11" creationId="{C63250DD-AB70-43FA-9480-E2012E615CC5}"/>
          </ac:picMkLst>
        </pc:picChg>
        <pc:picChg chg="add mod">
          <ac:chgData name="Escriu, Jordi" userId="750f6fe1-3e1a-45a6-af30-551ea49f1908" providerId="ADAL" clId="{911B6900-E653-41F0-8488-1FA9EDFCE591}" dt="2021-02-25T11:31:36.329" v="328" actId="164"/>
          <ac:picMkLst>
            <pc:docMk/>
            <pc:sldMk cId="445554393" sldId="266"/>
            <ac:picMk id="15" creationId="{BC41EAFC-56D0-42F3-9B5A-FD37C4562C02}"/>
          </ac:picMkLst>
        </pc:picChg>
        <pc:picChg chg="add mod">
          <ac:chgData name="Escriu, Jordi" userId="750f6fe1-3e1a-45a6-af30-551ea49f1908" providerId="ADAL" clId="{911B6900-E653-41F0-8488-1FA9EDFCE591}" dt="2021-02-25T11:31:36.329" v="328" actId="164"/>
          <ac:picMkLst>
            <pc:docMk/>
            <pc:sldMk cId="445554393" sldId="266"/>
            <ac:picMk id="16" creationId="{739357A8-CB17-48CB-A7DB-0EDEA45A2254}"/>
          </ac:picMkLst>
        </pc:picChg>
        <pc:picChg chg="add mod">
          <ac:chgData name="Escriu, Jordi" userId="750f6fe1-3e1a-45a6-af30-551ea49f1908" providerId="ADAL" clId="{911B6900-E653-41F0-8488-1FA9EDFCE591}" dt="2021-02-25T11:31:36.329" v="328" actId="164"/>
          <ac:picMkLst>
            <pc:docMk/>
            <pc:sldMk cId="445554393" sldId="266"/>
            <ac:picMk id="17" creationId="{936F9681-587A-4532-B501-6EE1466743DB}"/>
          </ac:picMkLst>
        </pc:picChg>
        <pc:picChg chg="add mod">
          <ac:chgData name="Escriu, Jordi" userId="750f6fe1-3e1a-45a6-af30-551ea49f1908" providerId="ADAL" clId="{911B6900-E653-41F0-8488-1FA9EDFCE591}" dt="2021-02-25T11:31:36.329" v="328" actId="164"/>
          <ac:picMkLst>
            <pc:docMk/>
            <pc:sldMk cId="445554393" sldId="266"/>
            <ac:picMk id="18" creationId="{D7DD7FAE-E6A0-4BC5-A656-DD1EE9C13627}"/>
          </ac:picMkLst>
        </pc:picChg>
        <pc:picChg chg="add del mod">
          <ac:chgData name="Escriu, Jordi" userId="750f6fe1-3e1a-45a6-af30-551ea49f1908" providerId="ADAL" clId="{911B6900-E653-41F0-8488-1FA9EDFCE591}" dt="2021-02-25T21:21:00.224" v="2896" actId="1076"/>
          <ac:picMkLst>
            <pc:docMk/>
            <pc:sldMk cId="445554393" sldId="266"/>
            <ac:picMk id="20" creationId="{997E50EA-8F91-42CD-ACB9-26FDCDA6516B}"/>
          </ac:picMkLst>
        </pc:picChg>
        <pc:picChg chg="add del mod">
          <ac:chgData name="Escriu, Jordi" userId="750f6fe1-3e1a-45a6-af30-551ea49f1908" providerId="ADAL" clId="{911B6900-E653-41F0-8488-1FA9EDFCE591}" dt="2021-02-25T21:19:48.703" v="2885" actId="21"/>
          <ac:picMkLst>
            <pc:docMk/>
            <pc:sldMk cId="445554393" sldId="266"/>
            <ac:picMk id="21" creationId="{EBFBCAAD-19E7-4C18-98DE-07E96977E047}"/>
          </ac:picMkLst>
        </pc:picChg>
      </pc:sldChg>
      <pc:sldChg chg="delSp modSp mod">
        <pc:chgData name="Escriu, Jordi" userId="750f6fe1-3e1a-45a6-af30-551ea49f1908" providerId="ADAL" clId="{911B6900-E653-41F0-8488-1FA9EDFCE591}" dt="2021-02-25T21:38:38.385" v="3060" actId="20577"/>
        <pc:sldMkLst>
          <pc:docMk/>
          <pc:sldMk cId="476072602" sldId="270"/>
        </pc:sldMkLst>
        <pc:spChg chg="mod">
          <ac:chgData name="Escriu, Jordi" userId="750f6fe1-3e1a-45a6-af30-551ea49f1908" providerId="ADAL" clId="{911B6900-E653-41F0-8488-1FA9EDFCE591}" dt="2021-02-25T21:38:38.385" v="3060" actId="20577"/>
          <ac:spMkLst>
            <pc:docMk/>
            <pc:sldMk cId="476072602" sldId="270"/>
            <ac:spMk id="2" creationId="{31ACA791-8019-4F75-B324-952E2D93FE0F}"/>
          </ac:spMkLst>
        </pc:spChg>
        <pc:spChg chg="mod">
          <ac:chgData name="Escriu, Jordi" userId="750f6fe1-3e1a-45a6-af30-551ea49f1908" providerId="ADAL" clId="{911B6900-E653-41F0-8488-1FA9EDFCE591}" dt="2021-02-25T21:37:41.832" v="3034" actId="255"/>
          <ac:spMkLst>
            <pc:docMk/>
            <pc:sldMk cId="476072602" sldId="270"/>
            <ac:spMk id="3" creationId="{1D94C0F9-8648-4860-93A5-E22D2081CB61}"/>
          </ac:spMkLst>
        </pc:spChg>
        <pc:picChg chg="del">
          <ac:chgData name="Escriu, Jordi" userId="750f6fe1-3e1a-45a6-af30-551ea49f1908" providerId="ADAL" clId="{911B6900-E653-41F0-8488-1FA9EDFCE591}" dt="2021-02-25T12:33:52.931" v="792" actId="478"/>
          <ac:picMkLst>
            <pc:docMk/>
            <pc:sldMk cId="476072602" sldId="270"/>
            <ac:picMk id="4" creationId="{72B3770D-1C34-4C5B-AF1C-3A883C1A28D7}"/>
          </ac:picMkLst>
        </pc:picChg>
      </pc:sldChg>
      <pc:sldChg chg="new del">
        <pc:chgData name="Escriu, Jordi" userId="750f6fe1-3e1a-45a6-af30-551ea49f1908" providerId="ADAL" clId="{911B6900-E653-41F0-8488-1FA9EDFCE591}" dt="2021-02-25T12:37:39.733" v="799" actId="47"/>
        <pc:sldMkLst>
          <pc:docMk/>
          <pc:sldMk cId="1201548130" sldId="271"/>
        </pc:sldMkLst>
      </pc:sldChg>
      <pc:sldChg chg="modSp new mod">
        <pc:chgData name="Escriu, Jordi" userId="750f6fe1-3e1a-45a6-af30-551ea49f1908" providerId="ADAL" clId="{911B6900-E653-41F0-8488-1FA9EDFCE591}" dt="2021-02-25T22:23:57.651" v="3473" actId="108"/>
        <pc:sldMkLst>
          <pc:docMk/>
          <pc:sldMk cId="2692037499" sldId="271"/>
        </pc:sldMkLst>
        <pc:spChg chg="mod">
          <ac:chgData name="Escriu, Jordi" userId="750f6fe1-3e1a-45a6-af30-551ea49f1908" providerId="ADAL" clId="{911B6900-E653-41F0-8488-1FA9EDFCE591}" dt="2021-02-25T22:23:57.651" v="3473" actId="108"/>
          <ac:spMkLst>
            <pc:docMk/>
            <pc:sldMk cId="2692037499" sldId="271"/>
            <ac:spMk id="2" creationId="{2D9431FB-9396-4A7B-9838-2C11829E255F}"/>
          </ac:spMkLst>
        </pc:spChg>
        <pc:spChg chg="mod">
          <ac:chgData name="Escriu, Jordi" userId="750f6fe1-3e1a-45a6-af30-551ea49f1908" providerId="ADAL" clId="{911B6900-E653-41F0-8488-1FA9EDFCE591}" dt="2021-02-25T21:40:43.536" v="3093"/>
          <ac:spMkLst>
            <pc:docMk/>
            <pc:sldMk cId="2692037499" sldId="271"/>
            <ac:spMk id="3" creationId="{C57B2BBC-C0E3-453F-BAA3-9B212ADDE0B6}"/>
          </ac:spMkLst>
        </pc:spChg>
      </pc:sldChg>
      <pc:sldChg chg="modSp add mod">
        <pc:chgData name="Escriu, Jordi" userId="750f6fe1-3e1a-45a6-af30-551ea49f1908" providerId="ADAL" clId="{911B6900-E653-41F0-8488-1FA9EDFCE591}" dt="2021-02-25T22:20:32.277" v="3415" actId="948"/>
        <pc:sldMkLst>
          <pc:docMk/>
          <pc:sldMk cId="416993588" sldId="272"/>
        </pc:sldMkLst>
        <pc:spChg chg="mod">
          <ac:chgData name="Escriu, Jordi" userId="750f6fe1-3e1a-45a6-af30-551ea49f1908" providerId="ADAL" clId="{911B6900-E653-41F0-8488-1FA9EDFCE591}" dt="2021-02-25T22:20:32.277" v="3415" actId="948"/>
          <ac:spMkLst>
            <pc:docMk/>
            <pc:sldMk cId="416993588" sldId="272"/>
            <ac:spMk id="2" creationId="{2D9431FB-9396-4A7B-9838-2C11829E255F}"/>
          </ac:spMkLst>
        </pc:spChg>
        <pc:spChg chg="mod">
          <ac:chgData name="Escriu, Jordi" userId="750f6fe1-3e1a-45a6-af30-551ea49f1908" providerId="ADAL" clId="{911B6900-E653-41F0-8488-1FA9EDFCE591}" dt="2021-02-25T21:28:44.394" v="2974" actId="6549"/>
          <ac:spMkLst>
            <pc:docMk/>
            <pc:sldMk cId="416993588" sldId="272"/>
            <ac:spMk id="3" creationId="{C57B2BBC-C0E3-453F-BAA3-9B212ADDE0B6}"/>
          </ac:spMkLst>
        </pc:spChg>
      </pc:sldChg>
      <pc:sldChg chg="addSp delSp modSp add del mod delAnim modAnim">
        <pc:chgData name="Escriu, Jordi" userId="750f6fe1-3e1a-45a6-af30-551ea49f1908" providerId="ADAL" clId="{911B6900-E653-41F0-8488-1FA9EDFCE591}" dt="2021-02-25T12:56:15.533" v="869" actId="2696"/>
        <pc:sldMkLst>
          <pc:docMk/>
          <pc:sldMk cId="4110778138" sldId="273"/>
        </pc:sldMkLst>
        <pc:spChg chg="del">
          <ac:chgData name="Escriu, Jordi" userId="750f6fe1-3e1a-45a6-af30-551ea49f1908" providerId="ADAL" clId="{911B6900-E653-41F0-8488-1FA9EDFCE591}" dt="2021-02-25T12:48:25.062" v="845" actId="478"/>
          <ac:spMkLst>
            <pc:docMk/>
            <pc:sldMk cId="4110778138" sldId="273"/>
            <ac:spMk id="2" creationId="{2D9431FB-9396-4A7B-9838-2C11829E255F}"/>
          </ac:spMkLst>
        </pc:spChg>
        <pc:spChg chg="mod">
          <ac:chgData name="Escriu, Jordi" userId="750f6fe1-3e1a-45a6-af30-551ea49f1908" providerId="ADAL" clId="{911B6900-E653-41F0-8488-1FA9EDFCE591}" dt="2021-02-25T12:48:01.423" v="844"/>
          <ac:spMkLst>
            <pc:docMk/>
            <pc:sldMk cId="4110778138" sldId="273"/>
            <ac:spMk id="3" creationId="{C57B2BBC-C0E3-453F-BAA3-9B212ADDE0B6}"/>
          </ac:spMkLst>
        </pc:spChg>
        <pc:spChg chg="add del">
          <ac:chgData name="Escriu, Jordi" userId="750f6fe1-3e1a-45a6-af30-551ea49f1908" providerId="ADAL" clId="{911B6900-E653-41F0-8488-1FA9EDFCE591}" dt="2021-02-25T12:48:42.480" v="847" actId="478"/>
          <ac:spMkLst>
            <pc:docMk/>
            <pc:sldMk cId="4110778138" sldId="273"/>
            <ac:spMk id="33" creationId="{4060F379-7983-400C-8367-8304C7FF1325}"/>
          </ac:spMkLst>
        </pc:spChg>
        <pc:spChg chg="add del">
          <ac:chgData name="Escriu, Jordi" userId="750f6fe1-3e1a-45a6-af30-551ea49f1908" providerId="ADAL" clId="{911B6900-E653-41F0-8488-1FA9EDFCE591}" dt="2021-02-25T12:55:56.986" v="868" actId="478"/>
          <ac:spMkLst>
            <pc:docMk/>
            <pc:sldMk cId="4110778138" sldId="273"/>
            <ac:spMk id="63" creationId="{37E473E8-787A-4515-8A8C-B88E52C65982}"/>
          </ac:spMkLst>
        </pc:spChg>
        <pc:grpChg chg="add del">
          <ac:chgData name="Escriu, Jordi" userId="750f6fe1-3e1a-45a6-af30-551ea49f1908" providerId="ADAL" clId="{911B6900-E653-41F0-8488-1FA9EDFCE591}" dt="2021-02-25T12:48:42.480" v="847" actId="478"/>
          <ac:grpSpMkLst>
            <pc:docMk/>
            <pc:sldMk cId="4110778138" sldId="273"/>
            <ac:grpSpMk id="4" creationId="{81631B6B-2ACC-497B-A4C3-6377CB650656}"/>
          </ac:grpSpMkLst>
        </pc:grpChg>
        <pc:grpChg chg="add del">
          <ac:chgData name="Escriu, Jordi" userId="750f6fe1-3e1a-45a6-af30-551ea49f1908" providerId="ADAL" clId="{911B6900-E653-41F0-8488-1FA9EDFCE591}" dt="2021-02-25T12:55:53.503" v="867" actId="478"/>
          <ac:grpSpMkLst>
            <pc:docMk/>
            <pc:sldMk cId="4110778138" sldId="273"/>
            <ac:grpSpMk id="34" creationId="{32B37B48-6216-4B2F-B634-457486CBA083}"/>
          </ac:grpSpMkLst>
        </pc:grpChg>
      </pc:sldChg>
      <pc:sldChg chg="addSp delSp modSp add del mod">
        <pc:chgData name="Escriu, Jordi" userId="750f6fe1-3e1a-45a6-af30-551ea49f1908" providerId="ADAL" clId="{911B6900-E653-41F0-8488-1FA9EDFCE591}" dt="2021-02-25T12:54:52.981" v="862" actId="47"/>
        <pc:sldMkLst>
          <pc:docMk/>
          <pc:sldMk cId="2384070136" sldId="274"/>
        </pc:sldMkLst>
        <pc:spChg chg="del">
          <ac:chgData name="Escriu, Jordi" userId="750f6fe1-3e1a-45a6-af30-551ea49f1908" providerId="ADAL" clId="{911B6900-E653-41F0-8488-1FA9EDFCE591}" dt="2021-02-25T12:51:00.649" v="851" actId="478"/>
          <ac:spMkLst>
            <pc:docMk/>
            <pc:sldMk cId="2384070136" sldId="274"/>
            <ac:spMk id="2" creationId="{2D9431FB-9396-4A7B-9838-2C11829E255F}"/>
          </ac:spMkLst>
        </pc:spChg>
        <pc:spChg chg="mod">
          <ac:chgData name="Escriu, Jordi" userId="750f6fe1-3e1a-45a6-af30-551ea49f1908" providerId="ADAL" clId="{911B6900-E653-41F0-8488-1FA9EDFCE591}" dt="2021-02-25T12:50:41.956" v="850"/>
          <ac:spMkLst>
            <pc:docMk/>
            <pc:sldMk cId="2384070136" sldId="274"/>
            <ac:spMk id="3" creationId="{C57B2BBC-C0E3-453F-BAA3-9B212ADDE0B6}"/>
          </ac:spMkLst>
        </pc:spChg>
        <pc:spChg chg="add del">
          <ac:chgData name="Escriu, Jordi" userId="750f6fe1-3e1a-45a6-af30-551ea49f1908" providerId="ADAL" clId="{911B6900-E653-41F0-8488-1FA9EDFCE591}" dt="2021-02-25T12:54:38.680" v="861" actId="478"/>
          <ac:spMkLst>
            <pc:docMk/>
            <pc:sldMk cId="2384070136" sldId="274"/>
            <ac:spMk id="33" creationId="{30EFBF3D-AD50-438C-A578-F7F676EDCAD4}"/>
          </ac:spMkLst>
        </pc:spChg>
        <pc:grpChg chg="add">
          <ac:chgData name="Escriu, Jordi" userId="750f6fe1-3e1a-45a6-af30-551ea49f1908" providerId="ADAL" clId="{911B6900-E653-41F0-8488-1FA9EDFCE591}" dt="2021-02-25T12:51:03.318" v="852"/>
          <ac:grpSpMkLst>
            <pc:docMk/>
            <pc:sldMk cId="2384070136" sldId="274"/>
            <ac:grpSpMk id="4" creationId="{C9B245DD-59F9-464C-8D7D-A17D6997CF19}"/>
          </ac:grpSpMkLst>
        </pc:grpChg>
      </pc:sldChg>
      <pc:sldChg chg="addSp delSp modSp add mod">
        <pc:chgData name="Escriu, Jordi" userId="750f6fe1-3e1a-45a6-af30-551ea49f1908" providerId="ADAL" clId="{911B6900-E653-41F0-8488-1FA9EDFCE591}" dt="2021-02-25T14:42:16.672" v="1299" actId="207"/>
        <pc:sldMkLst>
          <pc:docMk/>
          <pc:sldMk cId="1430400763" sldId="275"/>
        </pc:sldMkLst>
        <pc:spChg chg="add del mod">
          <ac:chgData name="Escriu, Jordi" userId="750f6fe1-3e1a-45a6-af30-551ea49f1908" providerId="ADAL" clId="{911B6900-E653-41F0-8488-1FA9EDFCE591}" dt="2021-02-25T14:42:16.672" v="1299" actId="207"/>
          <ac:spMkLst>
            <pc:docMk/>
            <pc:sldMk cId="1430400763" sldId="275"/>
            <ac:spMk id="2" creationId="{2D9431FB-9396-4A7B-9838-2C11829E255F}"/>
          </ac:spMkLst>
        </pc:spChg>
        <pc:spChg chg="mod">
          <ac:chgData name="Escriu, Jordi" userId="750f6fe1-3e1a-45a6-af30-551ea49f1908" providerId="ADAL" clId="{911B6900-E653-41F0-8488-1FA9EDFCE591}" dt="2021-02-25T12:53:18.612" v="857"/>
          <ac:spMkLst>
            <pc:docMk/>
            <pc:sldMk cId="1430400763" sldId="275"/>
            <ac:spMk id="3" creationId="{C57B2BBC-C0E3-453F-BAA3-9B212ADDE0B6}"/>
          </ac:spMkLst>
        </pc:spChg>
        <pc:grpChg chg="add">
          <ac:chgData name="Escriu, Jordi" userId="750f6fe1-3e1a-45a6-af30-551ea49f1908" providerId="ADAL" clId="{911B6900-E653-41F0-8488-1FA9EDFCE591}" dt="2021-02-25T12:54:02.055" v="859"/>
          <ac:grpSpMkLst>
            <pc:docMk/>
            <pc:sldMk cId="1430400763" sldId="275"/>
            <ac:grpSpMk id="4" creationId="{71977CB7-03ED-484C-93EC-FF1C482A780F}"/>
          </ac:grpSpMkLst>
        </pc:grpChg>
      </pc:sldChg>
      <pc:sldChg chg="addSp delSp modSp add mod ord modAnim">
        <pc:chgData name="Escriu, Jordi" userId="750f6fe1-3e1a-45a6-af30-551ea49f1908" providerId="ADAL" clId="{911B6900-E653-41F0-8488-1FA9EDFCE591}" dt="2021-02-25T21:41:10.124" v="3095"/>
        <pc:sldMkLst>
          <pc:docMk/>
          <pc:sldMk cId="2566041556" sldId="276"/>
        </pc:sldMkLst>
        <pc:spChg chg="del">
          <ac:chgData name="Escriu, Jordi" userId="750f6fe1-3e1a-45a6-af30-551ea49f1908" providerId="ADAL" clId="{911B6900-E653-41F0-8488-1FA9EDFCE591}" dt="2021-02-25T12:58:44.469" v="875" actId="478"/>
          <ac:spMkLst>
            <pc:docMk/>
            <pc:sldMk cId="2566041556" sldId="276"/>
            <ac:spMk id="2" creationId="{2D9431FB-9396-4A7B-9838-2C11829E255F}"/>
          </ac:spMkLst>
        </pc:spChg>
        <pc:spChg chg="mod">
          <ac:chgData name="Escriu, Jordi" userId="750f6fe1-3e1a-45a6-af30-551ea49f1908" providerId="ADAL" clId="{911B6900-E653-41F0-8488-1FA9EDFCE591}" dt="2021-02-25T21:31:28.252" v="2987" actId="6549"/>
          <ac:spMkLst>
            <pc:docMk/>
            <pc:sldMk cId="2566041556" sldId="276"/>
            <ac:spMk id="3" creationId="{C57B2BBC-C0E3-453F-BAA3-9B212ADDE0B6}"/>
          </ac:spMkLst>
        </pc:spChg>
        <pc:grpChg chg="add mod">
          <ac:chgData name="Escriu, Jordi" userId="750f6fe1-3e1a-45a6-af30-551ea49f1908" providerId="ADAL" clId="{911B6900-E653-41F0-8488-1FA9EDFCE591}" dt="2021-02-25T13:33:00.944" v="1270" actId="1036"/>
          <ac:grpSpMkLst>
            <pc:docMk/>
            <pc:sldMk cId="2566041556" sldId="276"/>
            <ac:grpSpMk id="4" creationId="{D4C7834D-1E73-4238-B530-BA1892A33538}"/>
          </ac:grpSpMkLst>
        </pc:grpChg>
        <pc:grpChg chg="mod">
          <ac:chgData name="Escriu, Jordi" userId="750f6fe1-3e1a-45a6-af30-551ea49f1908" providerId="ADAL" clId="{911B6900-E653-41F0-8488-1FA9EDFCE591}" dt="2021-02-25T13:33:00.944" v="1270" actId="1036"/>
          <ac:grpSpMkLst>
            <pc:docMk/>
            <pc:sldMk cId="2566041556" sldId="276"/>
            <ac:grpSpMk id="6" creationId="{7171C342-5C43-4D7E-8E0C-25442B042A6A}"/>
          </ac:grpSpMkLst>
        </pc:grpChg>
        <pc:grpChg chg="add mod">
          <ac:chgData name="Escriu, Jordi" userId="750f6fe1-3e1a-45a6-af30-551ea49f1908" providerId="ADAL" clId="{911B6900-E653-41F0-8488-1FA9EDFCE591}" dt="2021-02-25T13:33:00.944" v="1270" actId="1036"/>
          <ac:grpSpMkLst>
            <pc:docMk/>
            <pc:sldMk cId="2566041556" sldId="276"/>
            <ac:grpSpMk id="22" creationId="{8CA15D93-DAD7-4F3C-BE8B-3DA80E5DA139}"/>
          </ac:grpSpMkLst>
        </pc:grpChg>
        <pc:grpChg chg="mod">
          <ac:chgData name="Escriu, Jordi" userId="750f6fe1-3e1a-45a6-af30-551ea49f1908" providerId="ADAL" clId="{911B6900-E653-41F0-8488-1FA9EDFCE591}" dt="2021-02-25T13:33:00.944" v="1270" actId="1036"/>
          <ac:grpSpMkLst>
            <pc:docMk/>
            <pc:sldMk cId="2566041556" sldId="276"/>
            <ac:grpSpMk id="24" creationId="{480CFED6-02E5-4348-824C-DA53F047D9C8}"/>
          </ac:grpSpMkLst>
        </pc:grpChg>
        <pc:grpChg chg="add mod">
          <ac:chgData name="Escriu, Jordi" userId="750f6fe1-3e1a-45a6-af30-551ea49f1908" providerId="ADAL" clId="{911B6900-E653-41F0-8488-1FA9EDFCE591}" dt="2021-02-25T13:33:00.944" v="1270" actId="1036"/>
          <ac:grpSpMkLst>
            <pc:docMk/>
            <pc:sldMk cId="2566041556" sldId="276"/>
            <ac:grpSpMk id="37" creationId="{C90A816F-FEA1-4E3A-AD50-995AB466BFF8}"/>
          </ac:grpSpMkLst>
        </pc:grpChg>
        <pc:grpChg chg="mod">
          <ac:chgData name="Escriu, Jordi" userId="750f6fe1-3e1a-45a6-af30-551ea49f1908" providerId="ADAL" clId="{911B6900-E653-41F0-8488-1FA9EDFCE591}" dt="2021-02-25T13:33:00.944" v="1270" actId="1036"/>
          <ac:grpSpMkLst>
            <pc:docMk/>
            <pc:sldMk cId="2566041556" sldId="276"/>
            <ac:grpSpMk id="39" creationId="{C436345E-08A9-44A0-A399-9D181BE98738}"/>
          </ac:grpSpMkLst>
        </pc:grpChg>
      </pc:sldChg>
      <pc:sldChg chg="modSp add mod ord">
        <pc:chgData name="Escriu, Jordi" userId="750f6fe1-3e1a-45a6-af30-551ea49f1908" providerId="ADAL" clId="{911B6900-E653-41F0-8488-1FA9EDFCE591}" dt="2021-02-25T22:27:58.523" v="3490" actId="20577"/>
        <pc:sldMkLst>
          <pc:docMk/>
          <pc:sldMk cId="2028098061" sldId="277"/>
        </pc:sldMkLst>
        <pc:spChg chg="mod">
          <ac:chgData name="Escriu, Jordi" userId="750f6fe1-3e1a-45a6-af30-551ea49f1908" providerId="ADAL" clId="{911B6900-E653-41F0-8488-1FA9EDFCE591}" dt="2021-02-25T22:27:58.523" v="3490" actId="20577"/>
          <ac:spMkLst>
            <pc:docMk/>
            <pc:sldMk cId="2028098061" sldId="277"/>
            <ac:spMk id="2" creationId="{2D9431FB-9396-4A7B-9838-2C11829E255F}"/>
          </ac:spMkLst>
        </pc:spChg>
        <pc:spChg chg="mod">
          <ac:chgData name="Escriu, Jordi" userId="750f6fe1-3e1a-45a6-af30-551ea49f1908" providerId="ADAL" clId="{911B6900-E653-41F0-8488-1FA9EDFCE591}" dt="2021-02-25T21:28:30.174" v="2972" actId="255"/>
          <ac:spMkLst>
            <pc:docMk/>
            <pc:sldMk cId="2028098061" sldId="277"/>
            <ac:spMk id="3" creationId="{C57B2BBC-C0E3-453F-BAA3-9B212ADDE0B6}"/>
          </ac:spMkLst>
        </pc:spChg>
      </pc:sldChg>
      <pc:sldChg chg="addSp modSp add mod ord">
        <pc:chgData name="Escriu, Jordi" userId="750f6fe1-3e1a-45a6-af30-551ea49f1908" providerId="ADAL" clId="{911B6900-E653-41F0-8488-1FA9EDFCE591}" dt="2021-02-25T21:41:58.347" v="3098" actId="255"/>
        <pc:sldMkLst>
          <pc:docMk/>
          <pc:sldMk cId="3907757145" sldId="278"/>
        </pc:sldMkLst>
        <pc:spChg chg="mod">
          <ac:chgData name="Escriu, Jordi" userId="750f6fe1-3e1a-45a6-af30-551ea49f1908" providerId="ADAL" clId="{911B6900-E653-41F0-8488-1FA9EDFCE591}" dt="2021-02-25T21:41:58.347" v="3098" actId="255"/>
          <ac:spMkLst>
            <pc:docMk/>
            <pc:sldMk cId="3907757145" sldId="278"/>
            <ac:spMk id="2" creationId="{2D9431FB-9396-4A7B-9838-2C11829E255F}"/>
          </ac:spMkLst>
        </pc:spChg>
        <pc:spChg chg="mod">
          <ac:chgData name="Escriu, Jordi" userId="750f6fe1-3e1a-45a6-af30-551ea49f1908" providerId="ADAL" clId="{911B6900-E653-41F0-8488-1FA9EDFCE591}" dt="2021-02-25T21:26:57.653" v="2952" actId="6549"/>
          <ac:spMkLst>
            <pc:docMk/>
            <pc:sldMk cId="3907757145" sldId="278"/>
            <ac:spMk id="3" creationId="{C57B2BBC-C0E3-453F-BAA3-9B212ADDE0B6}"/>
          </ac:spMkLst>
        </pc:spChg>
        <pc:grpChg chg="add mod">
          <ac:chgData name="Escriu, Jordi" userId="750f6fe1-3e1a-45a6-af30-551ea49f1908" providerId="ADAL" clId="{911B6900-E653-41F0-8488-1FA9EDFCE591}" dt="2021-02-25T13:01:18.094" v="881" actId="12788"/>
          <ac:grpSpMkLst>
            <pc:docMk/>
            <pc:sldMk cId="3907757145" sldId="278"/>
            <ac:grpSpMk id="4" creationId="{F667F074-3C82-4093-97BF-063117DF960B}"/>
          </ac:grpSpMkLst>
        </pc:grpChg>
      </pc:sldChg>
      <pc:sldChg chg="modSp add mod ord">
        <pc:chgData name="Escriu, Jordi" userId="750f6fe1-3e1a-45a6-af30-551ea49f1908" providerId="ADAL" clId="{911B6900-E653-41F0-8488-1FA9EDFCE591}" dt="2021-02-25T21:33:11.614" v="2991" actId="20577"/>
        <pc:sldMkLst>
          <pc:docMk/>
          <pc:sldMk cId="1986566744" sldId="279"/>
        </pc:sldMkLst>
        <pc:spChg chg="mod">
          <ac:chgData name="Escriu, Jordi" userId="750f6fe1-3e1a-45a6-af30-551ea49f1908" providerId="ADAL" clId="{911B6900-E653-41F0-8488-1FA9EDFCE591}" dt="2021-02-25T18:07:11.812" v="2369" actId="13926"/>
          <ac:spMkLst>
            <pc:docMk/>
            <pc:sldMk cId="1986566744" sldId="279"/>
            <ac:spMk id="2" creationId="{2D9431FB-9396-4A7B-9838-2C11829E255F}"/>
          </ac:spMkLst>
        </pc:spChg>
        <pc:spChg chg="mod">
          <ac:chgData name="Escriu, Jordi" userId="750f6fe1-3e1a-45a6-af30-551ea49f1908" providerId="ADAL" clId="{911B6900-E653-41F0-8488-1FA9EDFCE591}" dt="2021-02-25T21:33:11.614" v="2991" actId="20577"/>
          <ac:spMkLst>
            <pc:docMk/>
            <pc:sldMk cId="1986566744" sldId="279"/>
            <ac:spMk id="3" creationId="{C57B2BBC-C0E3-453F-BAA3-9B212ADDE0B6}"/>
          </ac:spMkLst>
        </pc:spChg>
      </pc:sldChg>
      <pc:sldChg chg="addSp modSp add mod ord">
        <pc:chgData name="Escriu, Jordi" userId="750f6fe1-3e1a-45a6-af30-551ea49f1908" providerId="ADAL" clId="{911B6900-E653-41F0-8488-1FA9EDFCE591}" dt="2021-02-25T21:33:41.193" v="2992"/>
        <pc:sldMkLst>
          <pc:docMk/>
          <pc:sldMk cId="3354691825" sldId="280"/>
        </pc:sldMkLst>
        <pc:spChg chg="mod">
          <ac:chgData name="Escriu, Jordi" userId="750f6fe1-3e1a-45a6-af30-551ea49f1908" providerId="ADAL" clId="{911B6900-E653-41F0-8488-1FA9EDFCE591}" dt="2021-02-25T14:41:30.705" v="1295"/>
          <ac:spMkLst>
            <pc:docMk/>
            <pc:sldMk cId="3354691825" sldId="280"/>
            <ac:spMk id="2" creationId="{2D9431FB-9396-4A7B-9838-2C11829E255F}"/>
          </ac:spMkLst>
        </pc:spChg>
        <pc:spChg chg="mod">
          <ac:chgData name="Escriu, Jordi" userId="750f6fe1-3e1a-45a6-af30-551ea49f1908" providerId="ADAL" clId="{911B6900-E653-41F0-8488-1FA9EDFCE591}" dt="2021-02-25T21:33:41.193" v="2992"/>
          <ac:spMkLst>
            <pc:docMk/>
            <pc:sldMk cId="3354691825" sldId="280"/>
            <ac:spMk id="3" creationId="{C57B2BBC-C0E3-453F-BAA3-9B212ADDE0B6}"/>
          </ac:spMkLst>
        </pc:spChg>
        <pc:picChg chg="add mod">
          <ac:chgData name="Escriu, Jordi" userId="750f6fe1-3e1a-45a6-af30-551ea49f1908" providerId="ADAL" clId="{911B6900-E653-41F0-8488-1FA9EDFCE591}" dt="2021-02-25T13:12:24.430" v="1050" actId="1076"/>
          <ac:picMkLst>
            <pc:docMk/>
            <pc:sldMk cId="3354691825" sldId="280"/>
            <ac:picMk id="4" creationId="{5E0C22FA-8B85-47D4-95E5-9657C06EC4EC}"/>
          </ac:picMkLst>
        </pc:picChg>
        <pc:picChg chg="add mod">
          <ac:chgData name="Escriu, Jordi" userId="750f6fe1-3e1a-45a6-af30-551ea49f1908" providerId="ADAL" clId="{911B6900-E653-41F0-8488-1FA9EDFCE591}" dt="2021-02-25T13:12:20.017" v="1049" actId="1076"/>
          <ac:picMkLst>
            <pc:docMk/>
            <pc:sldMk cId="3354691825" sldId="280"/>
            <ac:picMk id="5" creationId="{59F8C869-5650-4BD8-8993-231A58677606}"/>
          </ac:picMkLst>
        </pc:picChg>
        <pc:picChg chg="add mod">
          <ac:chgData name="Escriu, Jordi" userId="750f6fe1-3e1a-45a6-af30-551ea49f1908" providerId="ADAL" clId="{911B6900-E653-41F0-8488-1FA9EDFCE591}" dt="2021-02-25T13:12:01.952" v="1047" actId="1076"/>
          <ac:picMkLst>
            <pc:docMk/>
            <pc:sldMk cId="3354691825" sldId="280"/>
            <ac:picMk id="6" creationId="{8EB7D68B-F168-4FEE-AFEE-E6C829516714}"/>
          </ac:picMkLst>
        </pc:picChg>
        <pc:picChg chg="add mod">
          <ac:chgData name="Escriu, Jordi" userId="750f6fe1-3e1a-45a6-af30-551ea49f1908" providerId="ADAL" clId="{911B6900-E653-41F0-8488-1FA9EDFCE591}" dt="2021-02-25T13:12:08.439" v="1048" actId="1076"/>
          <ac:picMkLst>
            <pc:docMk/>
            <pc:sldMk cId="3354691825" sldId="280"/>
            <ac:picMk id="7" creationId="{8302AA75-471A-447D-83A6-BC58E2DBFB50}"/>
          </ac:picMkLst>
        </pc:picChg>
        <pc:picChg chg="add mod">
          <ac:chgData name="Escriu, Jordi" userId="750f6fe1-3e1a-45a6-af30-551ea49f1908" providerId="ADAL" clId="{911B6900-E653-41F0-8488-1FA9EDFCE591}" dt="2021-02-25T13:11:55.621" v="1046" actId="571"/>
          <ac:picMkLst>
            <pc:docMk/>
            <pc:sldMk cId="3354691825" sldId="280"/>
            <ac:picMk id="8" creationId="{1CDBEB32-CD8D-4088-B436-0D243FFB2478}"/>
          </ac:picMkLst>
        </pc:picChg>
      </pc:sldChg>
      <pc:sldChg chg="modSp add mod ord">
        <pc:chgData name="Escriu, Jordi" userId="750f6fe1-3e1a-45a6-af30-551ea49f1908" providerId="ADAL" clId="{911B6900-E653-41F0-8488-1FA9EDFCE591}" dt="2021-02-25T21:34:39.716" v="2995" actId="255"/>
        <pc:sldMkLst>
          <pc:docMk/>
          <pc:sldMk cId="1239809376" sldId="281"/>
        </pc:sldMkLst>
        <pc:spChg chg="mod">
          <ac:chgData name="Escriu, Jordi" userId="750f6fe1-3e1a-45a6-af30-551ea49f1908" providerId="ADAL" clId="{911B6900-E653-41F0-8488-1FA9EDFCE591}" dt="2021-02-25T14:41:40.035" v="1296" actId="207"/>
          <ac:spMkLst>
            <pc:docMk/>
            <pc:sldMk cId="1239809376" sldId="281"/>
            <ac:spMk id="2" creationId="{2D9431FB-9396-4A7B-9838-2C11829E255F}"/>
          </ac:spMkLst>
        </pc:spChg>
        <pc:spChg chg="mod">
          <ac:chgData name="Escriu, Jordi" userId="750f6fe1-3e1a-45a6-af30-551ea49f1908" providerId="ADAL" clId="{911B6900-E653-41F0-8488-1FA9EDFCE591}" dt="2021-02-25T21:34:39.716" v="2995" actId="255"/>
          <ac:spMkLst>
            <pc:docMk/>
            <pc:sldMk cId="1239809376" sldId="281"/>
            <ac:spMk id="3" creationId="{C57B2BBC-C0E3-453F-BAA3-9B212ADDE0B6}"/>
          </ac:spMkLst>
        </pc:spChg>
      </pc:sldChg>
      <pc:sldChg chg="addSp modSp mod">
        <pc:chgData name="Escriu, Jordi" userId="750f6fe1-3e1a-45a6-af30-551ea49f1908" providerId="ADAL" clId="{911B6900-E653-41F0-8488-1FA9EDFCE591}" dt="2021-02-25T14:42:07.554" v="1298" actId="207"/>
        <pc:sldMkLst>
          <pc:docMk/>
          <pc:sldMk cId="3364363971" sldId="282"/>
        </pc:sldMkLst>
        <pc:spChg chg="mod">
          <ac:chgData name="Escriu, Jordi" userId="750f6fe1-3e1a-45a6-af30-551ea49f1908" providerId="ADAL" clId="{911B6900-E653-41F0-8488-1FA9EDFCE591}" dt="2021-02-25T14:42:07.554" v="1298" actId="207"/>
          <ac:spMkLst>
            <pc:docMk/>
            <pc:sldMk cId="3364363971" sldId="282"/>
            <ac:spMk id="2" creationId="{2D9431FB-9396-4A7B-9838-2C11829E255F}"/>
          </ac:spMkLst>
        </pc:spChg>
        <pc:spChg chg="mod">
          <ac:chgData name="Escriu, Jordi" userId="750f6fe1-3e1a-45a6-af30-551ea49f1908" providerId="ADAL" clId="{911B6900-E653-41F0-8488-1FA9EDFCE591}" dt="2021-02-25T12:55:07.245" v="863"/>
          <ac:spMkLst>
            <pc:docMk/>
            <pc:sldMk cId="3364363971" sldId="282"/>
            <ac:spMk id="3" creationId="{C57B2BBC-C0E3-453F-BAA3-9B212ADDE0B6}"/>
          </ac:spMkLst>
        </pc:spChg>
        <pc:grpChg chg="add">
          <ac:chgData name="Escriu, Jordi" userId="750f6fe1-3e1a-45a6-af30-551ea49f1908" providerId="ADAL" clId="{911B6900-E653-41F0-8488-1FA9EDFCE591}" dt="2021-02-25T12:55:31.787" v="865"/>
          <ac:grpSpMkLst>
            <pc:docMk/>
            <pc:sldMk cId="3364363971" sldId="282"/>
            <ac:grpSpMk id="4" creationId="{CD955E1B-39A4-4166-AF96-22E24CCA572E}"/>
          </ac:grpSpMkLst>
        </pc:grpChg>
      </pc:sldChg>
      <pc:sldChg chg="addSp modSp mod">
        <pc:chgData name="Escriu, Jordi" userId="750f6fe1-3e1a-45a6-af30-551ea49f1908" providerId="ADAL" clId="{911B6900-E653-41F0-8488-1FA9EDFCE591}" dt="2021-02-25T14:42:00.840" v="1297" actId="207"/>
        <pc:sldMkLst>
          <pc:docMk/>
          <pc:sldMk cId="1487445510" sldId="283"/>
        </pc:sldMkLst>
        <pc:spChg chg="mod">
          <ac:chgData name="Escriu, Jordi" userId="750f6fe1-3e1a-45a6-af30-551ea49f1908" providerId="ADAL" clId="{911B6900-E653-41F0-8488-1FA9EDFCE591}" dt="2021-02-25T14:42:00.840" v="1297" actId="207"/>
          <ac:spMkLst>
            <pc:docMk/>
            <pc:sldMk cId="1487445510" sldId="283"/>
            <ac:spMk id="2" creationId="{2D9431FB-9396-4A7B-9838-2C11829E255F}"/>
          </ac:spMkLst>
        </pc:spChg>
        <pc:spChg chg="mod">
          <ac:chgData name="Escriu, Jordi" userId="750f6fe1-3e1a-45a6-af30-551ea49f1908" providerId="ADAL" clId="{911B6900-E653-41F0-8488-1FA9EDFCE591}" dt="2021-02-25T12:56:32.066" v="870"/>
          <ac:spMkLst>
            <pc:docMk/>
            <pc:sldMk cId="1487445510" sldId="283"/>
            <ac:spMk id="3" creationId="{C57B2BBC-C0E3-453F-BAA3-9B212ADDE0B6}"/>
          </ac:spMkLst>
        </pc:spChg>
        <pc:grpChg chg="add">
          <ac:chgData name="Escriu, Jordi" userId="750f6fe1-3e1a-45a6-af30-551ea49f1908" providerId="ADAL" clId="{911B6900-E653-41F0-8488-1FA9EDFCE591}" dt="2021-02-25T12:56:58.534" v="872"/>
          <ac:grpSpMkLst>
            <pc:docMk/>
            <pc:sldMk cId="1487445510" sldId="283"/>
            <ac:grpSpMk id="4" creationId="{6EBDD6E2-22FB-4D76-B379-071835A61189}"/>
          </ac:grpSpMkLst>
        </pc:grpChg>
      </pc:sldChg>
      <pc:sldChg chg="modSp new del mod">
        <pc:chgData name="Escriu, Jordi" userId="750f6fe1-3e1a-45a6-af30-551ea49f1908" providerId="ADAL" clId="{911B6900-E653-41F0-8488-1FA9EDFCE591}" dt="2021-02-25T19:45:35.850" v="2855" actId="47"/>
        <pc:sldMkLst>
          <pc:docMk/>
          <pc:sldMk cId="2053173357" sldId="284"/>
        </pc:sldMkLst>
        <pc:spChg chg="mod">
          <ac:chgData name="Escriu, Jordi" userId="750f6fe1-3e1a-45a6-af30-551ea49f1908" providerId="ADAL" clId="{911B6900-E653-41F0-8488-1FA9EDFCE591}" dt="2021-02-25T18:57:49.194" v="2798" actId="948"/>
          <ac:spMkLst>
            <pc:docMk/>
            <pc:sldMk cId="2053173357" sldId="284"/>
            <ac:spMk id="2" creationId="{24F87425-A7C3-49BB-BB2D-F2DDF861025D}"/>
          </ac:spMkLst>
        </pc:spChg>
        <pc:spChg chg="mod">
          <ac:chgData name="Escriu, Jordi" userId="750f6fe1-3e1a-45a6-af30-551ea49f1908" providerId="ADAL" clId="{911B6900-E653-41F0-8488-1FA9EDFCE591}" dt="2021-02-25T17:51:16.568" v="2271" actId="20577"/>
          <ac:spMkLst>
            <pc:docMk/>
            <pc:sldMk cId="2053173357" sldId="284"/>
            <ac:spMk id="3" creationId="{9B1CA614-A409-4418-A503-FA1F302A74EB}"/>
          </ac:spMkLst>
        </pc:spChg>
      </pc:sldChg>
      <pc:sldChg chg="modSp add del mod">
        <pc:chgData name="Escriu, Jordi" userId="750f6fe1-3e1a-45a6-af30-551ea49f1908" providerId="ADAL" clId="{911B6900-E653-41F0-8488-1FA9EDFCE591}" dt="2021-02-25T19:45:35.850" v="2855" actId="47"/>
        <pc:sldMkLst>
          <pc:docMk/>
          <pc:sldMk cId="3721915292" sldId="285"/>
        </pc:sldMkLst>
        <pc:spChg chg="mod">
          <ac:chgData name="Escriu, Jordi" userId="750f6fe1-3e1a-45a6-af30-551ea49f1908" providerId="ADAL" clId="{911B6900-E653-41F0-8488-1FA9EDFCE591}" dt="2021-02-25T19:00:58.279" v="2835" actId="313"/>
          <ac:spMkLst>
            <pc:docMk/>
            <pc:sldMk cId="3721915292" sldId="285"/>
            <ac:spMk id="2" creationId="{24F87425-A7C3-49BB-BB2D-F2DDF861025D}"/>
          </ac:spMkLst>
        </pc:spChg>
        <pc:spChg chg="mod">
          <ac:chgData name="Escriu, Jordi" userId="750f6fe1-3e1a-45a6-af30-551ea49f1908" providerId="ADAL" clId="{911B6900-E653-41F0-8488-1FA9EDFCE591}" dt="2021-02-25T17:51:24.337" v="2281" actId="20577"/>
          <ac:spMkLst>
            <pc:docMk/>
            <pc:sldMk cId="3721915292" sldId="285"/>
            <ac:spMk id="3" creationId="{9B1CA614-A409-4418-A503-FA1F302A74EB}"/>
          </ac:spMkLst>
        </pc:spChg>
      </pc:sldChg>
      <pc:sldChg chg="modSp mod">
        <pc:chgData name="Escriu, Jordi" userId="750f6fe1-3e1a-45a6-af30-551ea49f1908" providerId="ADAL" clId="{911B6900-E653-41F0-8488-1FA9EDFCE591}" dt="2021-02-25T21:36:03.696" v="3027" actId="255"/>
        <pc:sldMkLst>
          <pc:docMk/>
          <pc:sldMk cId="1222184891" sldId="286"/>
        </pc:sldMkLst>
        <pc:spChg chg="mod">
          <ac:chgData name="Escriu, Jordi" userId="750f6fe1-3e1a-45a6-af30-551ea49f1908" providerId="ADAL" clId="{911B6900-E653-41F0-8488-1FA9EDFCE591}" dt="2021-02-25T21:36:03.696" v="3027" actId="255"/>
          <ac:spMkLst>
            <pc:docMk/>
            <pc:sldMk cId="1222184891" sldId="286"/>
            <ac:spMk id="3" creationId="{9B1CA614-A409-4418-A503-FA1F302A74EB}"/>
          </ac:spMkLst>
        </pc:spChg>
      </pc:sldChg>
      <pc:sldChg chg="addSp modSp add del mod">
        <pc:chgData name="Escriu, Jordi" userId="750f6fe1-3e1a-45a6-af30-551ea49f1908" providerId="ADAL" clId="{911B6900-E653-41F0-8488-1FA9EDFCE591}" dt="2021-02-25T18:03:31.984" v="2318" actId="2696"/>
        <pc:sldMkLst>
          <pc:docMk/>
          <pc:sldMk cId="2348082089" sldId="286"/>
        </pc:sldMkLst>
        <pc:spChg chg="mod">
          <ac:chgData name="Escriu, Jordi" userId="750f6fe1-3e1a-45a6-af30-551ea49f1908" providerId="ADAL" clId="{911B6900-E653-41F0-8488-1FA9EDFCE591}" dt="2021-02-25T14:42:41.913" v="1303" actId="207"/>
          <ac:spMkLst>
            <pc:docMk/>
            <pc:sldMk cId="2348082089" sldId="286"/>
            <ac:spMk id="2" creationId="{24F87425-A7C3-49BB-BB2D-F2DDF861025D}"/>
          </ac:spMkLst>
        </pc:spChg>
        <pc:spChg chg="mod">
          <ac:chgData name="Escriu, Jordi" userId="750f6fe1-3e1a-45a6-af30-551ea49f1908" providerId="ADAL" clId="{911B6900-E653-41F0-8488-1FA9EDFCE591}" dt="2021-02-25T13:30:03.317" v="1210" actId="6549"/>
          <ac:spMkLst>
            <pc:docMk/>
            <pc:sldMk cId="2348082089" sldId="286"/>
            <ac:spMk id="3" creationId="{9B1CA614-A409-4418-A503-FA1F302A74EB}"/>
          </ac:spMkLst>
        </pc:spChg>
        <pc:picChg chg="add mod">
          <ac:chgData name="Escriu, Jordi" userId="750f6fe1-3e1a-45a6-af30-551ea49f1908" providerId="ADAL" clId="{911B6900-E653-41F0-8488-1FA9EDFCE591}" dt="2021-02-25T13:19:04.659" v="1071" actId="1076"/>
          <ac:picMkLst>
            <pc:docMk/>
            <pc:sldMk cId="2348082089" sldId="286"/>
            <ac:picMk id="4" creationId="{4294A7A7-EA1A-4324-937C-E6DAD5974925}"/>
          </ac:picMkLst>
        </pc:picChg>
        <pc:picChg chg="add mod">
          <ac:chgData name="Escriu, Jordi" userId="750f6fe1-3e1a-45a6-af30-551ea49f1908" providerId="ADAL" clId="{911B6900-E653-41F0-8488-1FA9EDFCE591}" dt="2021-02-25T13:19:04.659" v="1071" actId="1076"/>
          <ac:picMkLst>
            <pc:docMk/>
            <pc:sldMk cId="2348082089" sldId="286"/>
            <ac:picMk id="5" creationId="{1BF04FB7-9D08-47D0-9DF9-DE9D85DDFA1C}"/>
          </ac:picMkLst>
        </pc:picChg>
      </pc:sldChg>
      <pc:sldChg chg="new del">
        <pc:chgData name="Escriu, Jordi" userId="750f6fe1-3e1a-45a6-af30-551ea49f1908" providerId="ADAL" clId="{911B6900-E653-41F0-8488-1FA9EDFCE591}" dt="2021-02-25T13:15:00.168" v="1058" actId="47"/>
        <pc:sldMkLst>
          <pc:docMk/>
          <pc:sldMk cId="3593746203" sldId="286"/>
        </pc:sldMkLst>
      </pc:sldChg>
      <pc:sldChg chg="addSp modSp add del mod">
        <pc:chgData name="Escriu, Jordi" userId="750f6fe1-3e1a-45a6-af30-551ea49f1908" providerId="ADAL" clId="{911B6900-E653-41F0-8488-1FA9EDFCE591}" dt="2021-02-25T18:03:31.984" v="2318" actId="2696"/>
        <pc:sldMkLst>
          <pc:docMk/>
          <pc:sldMk cId="1394954583" sldId="287"/>
        </pc:sldMkLst>
        <pc:spChg chg="mod">
          <ac:chgData name="Escriu, Jordi" userId="750f6fe1-3e1a-45a6-af30-551ea49f1908" providerId="ADAL" clId="{911B6900-E653-41F0-8488-1FA9EDFCE591}" dt="2021-02-25T14:46:07.083" v="1323" actId="255"/>
          <ac:spMkLst>
            <pc:docMk/>
            <pc:sldMk cId="1394954583" sldId="287"/>
            <ac:spMk id="2" creationId="{24F87425-A7C3-49BB-BB2D-F2DDF861025D}"/>
          </ac:spMkLst>
        </pc:spChg>
        <pc:spChg chg="mod">
          <ac:chgData name="Escriu, Jordi" userId="750f6fe1-3e1a-45a6-af30-551ea49f1908" providerId="ADAL" clId="{911B6900-E653-41F0-8488-1FA9EDFCE591}" dt="2021-02-25T13:30:09.468" v="1212" actId="6549"/>
          <ac:spMkLst>
            <pc:docMk/>
            <pc:sldMk cId="1394954583" sldId="287"/>
            <ac:spMk id="3" creationId="{9B1CA614-A409-4418-A503-FA1F302A74EB}"/>
          </ac:spMkLst>
        </pc:spChg>
        <pc:picChg chg="add mod">
          <ac:chgData name="Escriu, Jordi" userId="750f6fe1-3e1a-45a6-af30-551ea49f1908" providerId="ADAL" clId="{911B6900-E653-41F0-8488-1FA9EDFCE591}" dt="2021-02-25T13:21:55.014" v="1076" actId="1076"/>
          <ac:picMkLst>
            <pc:docMk/>
            <pc:sldMk cId="1394954583" sldId="287"/>
            <ac:picMk id="4" creationId="{41BB8310-15B3-42FF-BAFE-B28C455AFDD4}"/>
          </ac:picMkLst>
        </pc:picChg>
      </pc:sldChg>
      <pc:sldChg chg="modSp mod">
        <pc:chgData name="Escriu, Jordi" userId="750f6fe1-3e1a-45a6-af30-551ea49f1908" providerId="ADAL" clId="{911B6900-E653-41F0-8488-1FA9EDFCE591}" dt="2021-02-25T21:36:16.689" v="3029" actId="255"/>
        <pc:sldMkLst>
          <pc:docMk/>
          <pc:sldMk cId="3203964547" sldId="287"/>
        </pc:sldMkLst>
        <pc:spChg chg="mod">
          <ac:chgData name="Escriu, Jordi" userId="750f6fe1-3e1a-45a6-af30-551ea49f1908" providerId="ADAL" clId="{911B6900-E653-41F0-8488-1FA9EDFCE591}" dt="2021-02-25T21:36:16.689" v="3029" actId="255"/>
          <ac:spMkLst>
            <pc:docMk/>
            <pc:sldMk cId="3203964547" sldId="287"/>
            <ac:spMk id="3" creationId="{9B1CA614-A409-4418-A503-FA1F302A74EB}"/>
          </ac:spMkLst>
        </pc:spChg>
      </pc:sldChg>
      <pc:sldChg chg="new del">
        <pc:chgData name="Escriu, Jordi" userId="750f6fe1-3e1a-45a6-af30-551ea49f1908" providerId="ADAL" clId="{911B6900-E653-41F0-8488-1FA9EDFCE591}" dt="2021-02-25T13:15:00.168" v="1058" actId="47"/>
        <pc:sldMkLst>
          <pc:docMk/>
          <pc:sldMk cId="4133038846" sldId="287"/>
        </pc:sldMkLst>
      </pc:sldChg>
      <pc:sldChg chg="addSp delSp modSp add del mod">
        <pc:chgData name="Escriu, Jordi" userId="750f6fe1-3e1a-45a6-af30-551ea49f1908" providerId="ADAL" clId="{911B6900-E653-41F0-8488-1FA9EDFCE591}" dt="2021-02-25T19:45:35.850" v="2855" actId="47"/>
        <pc:sldMkLst>
          <pc:docMk/>
          <pc:sldMk cId="2302986162" sldId="288"/>
        </pc:sldMkLst>
        <pc:spChg chg="del">
          <ac:chgData name="Escriu, Jordi" userId="750f6fe1-3e1a-45a6-af30-551ea49f1908" providerId="ADAL" clId="{911B6900-E653-41F0-8488-1FA9EDFCE591}" dt="2021-02-25T19:02:10.756" v="2839" actId="478"/>
          <ac:spMkLst>
            <pc:docMk/>
            <pc:sldMk cId="2302986162" sldId="288"/>
            <ac:spMk id="2" creationId="{24F87425-A7C3-49BB-BB2D-F2DDF861025D}"/>
          </ac:spMkLst>
        </pc:spChg>
        <pc:spChg chg="mod">
          <ac:chgData name="Escriu, Jordi" userId="750f6fe1-3e1a-45a6-af30-551ea49f1908" providerId="ADAL" clId="{911B6900-E653-41F0-8488-1FA9EDFCE591}" dt="2021-02-25T19:02:21.022" v="2854" actId="20577"/>
          <ac:spMkLst>
            <pc:docMk/>
            <pc:sldMk cId="2302986162" sldId="288"/>
            <ac:spMk id="3" creationId="{9B1CA614-A409-4418-A503-FA1F302A74EB}"/>
          </ac:spMkLst>
        </pc:spChg>
        <pc:spChg chg="add mod">
          <ac:chgData name="Escriu, Jordi" userId="750f6fe1-3e1a-45a6-af30-551ea49f1908" providerId="ADAL" clId="{911B6900-E653-41F0-8488-1FA9EDFCE591}" dt="2021-02-25T13:23:37.746" v="1158" actId="164"/>
          <ac:spMkLst>
            <pc:docMk/>
            <pc:sldMk cId="2302986162" sldId="288"/>
            <ac:spMk id="4" creationId="{75C345DF-3D05-4591-9E5B-0DCCEC4685B2}"/>
          </ac:spMkLst>
        </pc:spChg>
        <pc:grpChg chg="add mod">
          <ac:chgData name="Escriu, Jordi" userId="750f6fe1-3e1a-45a6-af30-551ea49f1908" providerId="ADAL" clId="{911B6900-E653-41F0-8488-1FA9EDFCE591}" dt="2021-02-25T13:23:50.309" v="1159" actId="12788"/>
          <ac:grpSpMkLst>
            <pc:docMk/>
            <pc:sldMk cId="2302986162" sldId="288"/>
            <ac:grpSpMk id="7" creationId="{B8E73B99-6DA9-49B0-8984-7CAAA69BAB74}"/>
          </ac:grpSpMkLst>
        </pc:grpChg>
        <pc:grpChg chg="mod">
          <ac:chgData name="Escriu, Jordi" userId="750f6fe1-3e1a-45a6-af30-551ea49f1908" providerId="ADAL" clId="{911B6900-E653-41F0-8488-1FA9EDFCE591}" dt="2021-02-25T13:23:50.309" v="1159" actId="12788"/>
          <ac:grpSpMkLst>
            <pc:docMk/>
            <pc:sldMk cId="2302986162" sldId="288"/>
            <ac:grpSpMk id="9" creationId="{487EBC24-3A51-4B3B-8E05-4CAD9DF87339}"/>
          </ac:grpSpMkLst>
        </pc:grpChg>
        <pc:grpChg chg="add mod">
          <ac:chgData name="Escriu, Jordi" userId="750f6fe1-3e1a-45a6-af30-551ea49f1908" providerId="ADAL" clId="{911B6900-E653-41F0-8488-1FA9EDFCE591}" dt="2021-02-25T13:23:50.309" v="1159" actId="12788"/>
          <ac:grpSpMkLst>
            <pc:docMk/>
            <pc:sldMk cId="2302986162" sldId="288"/>
            <ac:grpSpMk id="12" creationId="{BB15BF7F-B0AA-44BA-84FA-A37580F5B375}"/>
          </ac:grpSpMkLst>
        </pc:grpChg>
        <pc:grpChg chg="add mod">
          <ac:chgData name="Escriu, Jordi" userId="750f6fe1-3e1a-45a6-af30-551ea49f1908" providerId="ADAL" clId="{911B6900-E653-41F0-8488-1FA9EDFCE591}" dt="2021-02-25T13:23:50.309" v="1159" actId="12788"/>
          <ac:grpSpMkLst>
            <pc:docMk/>
            <pc:sldMk cId="2302986162" sldId="288"/>
            <ac:grpSpMk id="15" creationId="{E84B5450-184C-4D28-8C26-56955D323051}"/>
          </ac:grpSpMkLst>
        </pc:grpChg>
        <pc:picChg chg="add mod">
          <ac:chgData name="Escriu, Jordi" userId="750f6fe1-3e1a-45a6-af30-551ea49f1908" providerId="ADAL" clId="{911B6900-E653-41F0-8488-1FA9EDFCE591}" dt="2021-02-25T13:23:37.746" v="1158" actId="164"/>
          <ac:picMkLst>
            <pc:docMk/>
            <pc:sldMk cId="2302986162" sldId="288"/>
            <ac:picMk id="5" creationId="{466D8F7F-5209-4B0E-8E00-FA529B75A8CE}"/>
          </ac:picMkLst>
        </pc:picChg>
        <pc:picChg chg="add mod">
          <ac:chgData name="Escriu, Jordi" userId="750f6fe1-3e1a-45a6-af30-551ea49f1908" providerId="ADAL" clId="{911B6900-E653-41F0-8488-1FA9EDFCE591}" dt="2021-02-25T13:23:37.746" v="1158" actId="164"/>
          <ac:picMkLst>
            <pc:docMk/>
            <pc:sldMk cId="2302986162" sldId="288"/>
            <ac:picMk id="6" creationId="{36897DEC-8235-475A-82B8-A71A8D9234F7}"/>
          </ac:picMkLst>
        </pc:picChg>
      </pc:sldChg>
      <pc:sldChg chg="new del">
        <pc:chgData name="Escriu, Jordi" userId="750f6fe1-3e1a-45a6-af30-551ea49f1908" providerId="ADAL" clId="{911B6900-E653-41F0-8488-1FA9EDFCE591}" dt="2021-02-25T13:15:00.168" v="1058" actId="47"/>
        <pc:sldMkLst>
          <pc:docMk/>
          <pc:sldMk cId="3916309206" sldId="288"/>
        </pc:sldMkLst>
      </pc:sldChg>
      <pc:sldChg chg="new del">
        <pc:chgData name="Escriu, Jordi" userId="750f6fe1-3e1a-45a6-af30-551ea49f1908" providerId="ADAL" clId="{911B6900-E653-41F0-8488-1FA9EDFCE591}" dt="2021-02-25T13:25:21.596" v="1163" actId="2696"/>
        <pc:sldMkLst>
          <pc:docMk/>
          <pc:sldMk cId="265466280" sldId="289"/>
        </pc:sldMkLst>
      </pc:sldChg>
      <pc:sldChg chg="addSp modSp new mod">
        <pc:chgData name="Escriu, Jordi" userId="750f6fe1-3e1a-45a6-af30-551ea49f1908" providerId="ADAL" clId="{911B6900-E653-41F0-8488-1FA9EDFCE591}" dt="2021-02-25T21:39:45.096" v="3092" actId="1036"/>
        <pc:sldMkLst>
          <pc:docMk/>
          <pc:sldMk cId="631240674" sldId="289"/>
        </pc:sldMkLst>
        <pc:spChg chg="mod">
          <ac:chgData name="Escriu, Jordi" userId="750f6fe1-3e1a-45a6-af30-551ea49f1908" providerId="ADAL" clId="{911B6900-E653-41F0-8488-1FA9EDFCE591}" dt="2021-02-25T21:39:25.022" v="3064" actId="14100"/>
          <ac:spMkLst>
            <pc:docMk/>
            <pc:sldMk cId="631240674" sldId="289"/>
            <ac:spMk id="2" creationId="{1550B6E5-AB8A-4FEC-9C19-889BF1F17074}"/>
          </ac:spMkLst>
        </pc:spChg>
        <pc:spChg chg="mod">
          <ac:chgData name="Escriu, Jordi" userId="750f6fe1-3e1a-45a6-af30-551ea49f1908" providerId="ADAL" clId="{911B6900-E653-41F0-8488-1FA9EDFCE591}" dt="2021-02-25T21:39:08.365" v="3061" actId="20577"/>
          <ac:spMkLst>
            <pc:docMk/>
            <pc:sldMk cId="631240674" sldId="289"/>
            <ac:spMk id="3" creationId="{F8933D2E-1C94-4F6E-BB71-7B8FFED8860D}"/>
          </ac:spMkLst>
        </pc:spChg>
        <pc:picChg chg="add mod">
          <ac:chgData name="Escriu, Jordi" userId="750f6fe1-3e1a-45a6-af30-551ea49f1908" providerId="ADAL" clId="{911B6900-E653-41F0-8488-1FA9EDFCE591}" dt="2021-02-25T21:39:45.096" v="3092" actId="1036"/>
          <ac:picMkLst>
            <pc:docMk/>
            <pc:sldMk cId="631240674" sldId="289"/>
            <ac:picMk id="4" creationId="{E6D7A975-20EA-45BB-8DC0-FD97D2A492B7}"/>
          </ac:picMkLst>
        </pc:picChg>
      </pc:sldChg>
      <pc:sldChg chg="new del">
        <pc:chgData name="Escriu, Jordi" userId="750f6fe1-3e1a-45a6-af30-551ea49f1908" providerId="ADAL" clId="{911B6900-E653-41F0-8488-1FA9EDFCE591}" dt="2021-02-25T13:25:10.246" v="1161" actId="2696"/>
        <pc:sldMkLst>
          <pc:docMk/>
          <pc:sldMk cId="1384960427" sldId="289"/>
        </pc:sldMkLst>
      </pc:sldChg>
      <pc:sldChg chg="modSp mod">
        <pc:chgData name="Escriu, Jordi" userId="750f6fe1-3e1a-45a6-af30-551ea49f1908" providerId="ADAL" clId="{911B6900-E653-41F0-8488-1FA9EDFCE591}" dt="2021-02-25T22:28:54.732" v="3492" actId="207"/>
        <pc:sldMkLst>
          <pc:docMk/>
          <pc:sldMk cId="2436578382" sldId="290"/>
        </pc:sldMkLst>
        <pc:spChg chg="mod">
          <ac:chgData name="Escriu, Jordi" userId="750f6fe1-3e1a-45a6-af30-551ea49f1908" providerId="ADAL" clId="{911B6900-E653-41F0-8488-1FA9EDFCE591}" dt="2021-02-25T22:28:54.732" v="3492" actId="207"/>
          <ac:spMkLst>
            <pc:docMk/>
            <pc:sldMk cId="2436578382" sldId="290"/>
            <ac:spMk id="3" creationId="{F8933D2E-1C94-4F6E-BB71-7B8FFED8860D}"/>
          </ac:spMkLst>
        </pc:spChg>
      </pc:sldChg>
      <pc:sldChg chg="modSp del">
        <pc:chgData name="Escriu, Jordi" userId="750f6fe1-3e1a-45a6-af30-551ea49f1908" providerId="ADAL" clId="{911B6900-E653-41F0-8488-1FA9EDFCE591}" dt="2021-02-25T19:45:35.850" v="2855" actId="47"/>
        <pc:sldMkLst>
          <pc:docMk/>
          <pc:sldMk cId="2687958936" sldId="291"/>
        </pc:sldMkLst>
        <pc:spChg chg="mod">
          <ac:chgData name="Escriu, Jordi" userId="750f6fe1-3e1a-45a6-af30-551ea49f1908" providerId="ADAL" clId="{911B6900-E653-41F0-8488-1FA9EDFCE591}" dt="2021-02-25T13:29:06.646" v="1201"/>
          <ac:spMkLst>
            <pc:docMk/>
            <pc:sldMk cId="2687958936" sldId="291"/>
            <ac:spMk id="3" creationId="{F8933D2E-1C94-4F6E-BB71-7B8FFED8860D}"/>
          </ac:spMkLst>
        </pc:spChg>
      </pc:sldChg>
      <pc:sldChg chg="addSp modSp new del mod">
        <pc:chgData name="Escriu, Jordi" userId="750f6fe1-3e1a-45a6-af30-551ea49f1908" providerId="ADAL" clId="{911B6900-E653-41F0-8488-1FA9EDFCE591}" dt="2021-02-25T19:45:35.850" v="2855" actId="47"/>
        <pc:sldMkLst>
          <pc:docMk/>
          <pc:sldMk cId="2455497591" sldId="292"/>
        </pc:sldMkLst>
        <pc:spChg chg="mod ord">
          <ac:chgData name="Escriu, Jordi" userId="750f6fe1-3e1a-45a6-af30-551ea49f1908" providerId="ADAL" clId="{911B6900-E653-41F0-8488-1FA9EDFCE591}" dt="2021-02-25T18:39:22.988" v="2690" actId="167"/>
          <ac:spMkLst>
            <pc:docMk/>
            <pc:sldMk cId="2455497591" sldId="292"/>
            <ac:spMk id="2" creationId="{519A047A-E6C1-4541-B43C-4ED6369A7C86}"/>
          </ac:spMkLst>
        </pc:spChg>
        <pc:spChg chg="mod">
          <ac:chgData name="Escriu, Jordi" userId="750f6fe1-3e1a-45a6-af30-551ea49f1908" providerId="ADAL" clId="{911B6900-E653-41F0-8488-1FA9EDFCE591}" dt="2021-02-25T17:29:18.097" v="1773" actId="20577"/>
          <ac:spMkLst>
            <pc:docMk/>
            <pc:sldMk cId="2455497591" sldId="292"/>
            <ac:spMk id="3" creationId="{6F2FC3D1-D691-46C1-BC73-DDD17A77818A}"/>
          </ac:spMkLst>
        </pc:spChg>
        <pc:spChg chg="add mod">
          <ac:chgData name="Escriu, Jordi" userId="750f6fe1-3e1a-45a6-af30-551ea49f1908" providerId="ADAL" clId="{911B6900-E653-41F0-8488-1FA9EDFCE591}" dt="2021-02-25T19:01:16.977" v="2836" actId="948"/>
          <ac:spMkLst>
            <pc:docMk/>
            <pc:sldMk cId="2455497591" sldId="292"/>
            <ac:spMk id="6" creationId="{DEB29385-8A8E-4A01-958D-E67ED759E6E4}"/>
          </ac:spMkLst>
        </pc:spChg>
        <pc:spChg chg="add mod">
          <ac:chgData name="Escriu, Jordi" userId="750f6fe1-3e1a-45a6-af30-551ea49f1908" providerId="ADAL" clId="{911B6900-E653-41F0-8488-1FA9EDFCE591}" dt="2021-02-25T19:01:28.477" v="2838" actId="948"/>
          <ac:spMkLst>
            <pc:docMk/>
            <pc:sldMk cId="2455497591" sldId="292"/>
            <ac:spMk id="8" creationId="{CD518353-ECB9-4090-9856-51CA30E02831}"/>
          </ac:spMkLst>
        </pc:spChg>
        <pc:spChg chg="add mod">
          <ac:chgData name="Escriu, Jordi" userId="750f6fe1-3e1a-45a6-af30-551ea49f1908" providerId="ADAL" clId="{911B6900-E653-41F0-8488-1FA9EDFCE591}" dt="2021-02-25T19:01:23.189" v="2837" actId="948"/>
          <ac:spMkLst>
            <pc:docMk/>
            <pc:sldMk cId="2455497591" sldId="292"/>
            <ac:spMk id="9" creationId="{60CF63DF-9305-467C-A9E1-668B02A49A47}"/>
          </ac:spMkLst>
        </pc:spChg>
        <pc:picChg chg="add mod">
          <ac:chgData name="Escriu, Jordi" userId="750f6fe1-3e1a-45a6-af30-551ea49f1908" providerId="ADAL" clId="{911B6900-E653-41F0-8488-1FA9EDFCE591}" dt="2021-02-25T18:54:51.150" v="2765" actId="12788"/>
          <ac:picMkLst>
            <pc:docMk/>
            <pc:sldMk cId="2455497591" sldId="292"/>
            <ac:picMk id="4" creationId="{16B62A96-05D4-4EED-A14B-42A24C57825B}"/>
          </ac:picMkLst>
        </pc:picChg>
        <pc:picChg chg="add mod">
          <ac:chgData name="Escriu, Jordi" userId="750f6fe1-3e1a-45a6-af30-551ea49f1908" providerId="ADAL" clId="{911B6900-E653-41F0-8488-1FA9EDFCE591}" dt="2021-02-25T18:55:13.866" v="2777" actId="1038"/>
          <ac:picMkLst>
            <pc:docMk/>
            <pc:sldMk cId="2455497591" sldId="292"/>
            <ac:picMk id="5" creationId="{77D3FEE5-B9E4-4508-966B-0F296762FE13}"/>
          </ac:picMkLst>
        </pc:picChg>
        <pc:picChg chg="add mod">
          <ac:chgData name="Escriu, Jordi" userId="750f6fe1-3e1a-45a6-af30-551ea49f1908" providerId="ADAL" clId="{911B6900-E653-41F0-8488-1FA9EDFCE591}" dt="2021-02-25T18:55:21.557" v="2789" actId="1037"/>
          <ac:picMkLst>
            <pc:docMk/>
            <pc:sldMk cId="2455497591" sldId="292"/>
            <ac:picMk id="1026" creationId="{1A718F46-F898-482F-8BE2-6FEA6489C89D}"/>
          </ac:picMkLst>
        </pc:picChg>
      </pc:sldChg>
      <pc:sldChg chg="new del">
        <pc:chgData name="Escriu, Jordi" userId="750f6fe1-3e1a-45a6-af30-551ea49f1908" providerId="ADAL" clId="{911B6900-E653-41F0-8488-1FA9EDFCE591}" dt="2021-02-25T17:27:43.525" v="1688" actId="2696"/>
        <pc:sldMkLst>
          <pc:docMk/>
          <pc:sldMk cId="3531717385" sldId="292"/>
        </pc:sldMkLst>
      </pc:sldChg>
      <pc:sldChg chg="modSp new del mod">
        <pc:chgData name="Escriu, Jordi" userId="750f6fe1-3e1a-45a6-af30-551ea49f1908" providerId="ADAL" clId="{911B6900-E653-41F0-8488-1FA9EDFCE591}" dt="2021-02-25T19:45:35.850" v="2855" actId="47"/>
        <pc:sldMkLst>
          <pc:docMk/>
          <pc:sldMk cId="3220725883" sldId="293"/>
        </pc:sldMkLst>
        <pc:spChg chg="mod">
          <ac:chgData name="Escriu, Jordi" userId="750f6fe1-3e1a-45a6-af30-551ea49f1908" providerId="ADAL" clId="{911B6900-E653-41F0-8488-1FA9EDFCE591}" dt="2021-02-25T17:51:45.647" v="2295" actId="20577"/>
          <ac:spMkLst>
            <pc:docMk/>
            <pc:sldMk cId="3220725883" sldId="293"/>
            <ac:spMk id="3" creationId="{FCDA6611-F36E-42CF-A159-FEFC0AA7F496}"/>
          </ac:spMkLst>
        </pc:spChg>
      </pc:sldChg>
      <pc:sldChg chg="add del">
        <pc:chgData name="Escriu, Jordi" userId="750f6fe1-3e1a-45a6-af30-551ea49f1908" providerId="ADAL" clId="{911B6900-E653-41F0-8488-1FA9EDFCE591}" dt="2021-02-25T12:39:40.142" v="807"/>
        <pc:sldMkLst>
          <pc:docMk/>
          <pc:sldMk cId="429388097" sldId="427"/>
        </pc:sldMkLst>
      </pc:sldChg>
      <pc:sldChg chg="del">
        <pc:chgData name="Escriu, Jordi" userId="750f6fe1-3e1a-45a6-af30-551ea49f1908" providerId="ADAL" clId="{911B6900-E653-41F0-8488-1FA9EDFCE591}" dt="2021-02-25T12:44:04.763" v="816"/>
        <pc:sldMkLst>
          <pc:docMk/>
          <pc:sldMk cId="4141224407" sldId="427"/>
        </pc:sldMkLst>
      </pc:sldChg>
      <pc:sldChg chg="del">
        <pc:chgData name="Escriu, Jordi" userId="750f6fe1-3e1a-45a6-af30-551ea49f1908" providerId="ADAL" clId="{911B6900-E653-41F0-8488-1FA9EDFCE591}" dt="2021-02-25T12:44:04.763" v="816"/>
        <pc:sldMkLst>
          <pc:docMk/>
          <pc:sldMk cId="2178445846" sldId="431"/>
        </pc:sldMkLst>
      </pc:sldChg>
      <pc:sldChg chg="add del">
        <pc:chgData name="Escriu, Jordi" userId="750f6fe1-3e1a-45a6-af30-551ea49f1908" providerId="ADAL" clId="{911B6900-E653-41F0-8488-1FA9EDFCE591}" dt="2021-02-25T12:39:40.142" v="807"/>
        <pc:sldMkLst>
          <pc:docMk/>
          <pc:sldMk cId="2270915659" sldId="431"/>
        </pc:sldMkLst>
      </pc:sldChg>
      <pc:sldChg chg="del">
        <pc:chgData name="Escriu, Jordi" userId="750f6fe1-3e1a-45a6-af30-551ea49f1908" providerId="ADAL" clId="{911B6900-E653-41F0-8488-1FA9EDFCE591}" dt="2021-02-25T12:44:04.763" v="816"/>
        <pc:sldMkLst>
          <pc:docMk/>
          <pc:sldMk cId="2092304985" sldId="432"/>
        </pc:sldMkLst>
      </pc:sldChg>
      <pc:sldChg chg="add del">
        <pc:chgData name="Escriu, Jordi" userId="750f6fe1-3e1a-45a6-af30-551ea49f1908" providerId="ADAL" clId="{911B6900-E653-41F0-8488-1FA9EDFCE591}" dt="2021-02-25T12:39:40.142" v="807"/>
        <pc:sldMkLst>
          <pc:docMk/>
          <pc:sldMk cId="2641046043" sldId="432"/>
        </pc:sldMkLst>
      </pc:sldChg>
      <pc:sldChg chg="add del">
        <pc:chgData name="Escriu, Jordi" userId="750f6fe1-3e1a-45a6-af30-551ea49f1908" providerId="ADAL" clId="{911B6900-E653-41F0-8488-1FA9EDFCE591}" dt="2021-02-25T12:39:40.142" v="807"/>
        <pc:sldMkLst>
          <pc:docMk/>
          <pc:sldMk cId="3752034779" sldId="479"/>
        </pc:sldMkLst>
      </pc:sldChg>
      <pc:sldChg chg="del">
        <pc:chgData name="Escriu, Jordi" userId="750f6fe1-3e1a-45a6-af30-551ea49f1908" providerId="ADAL" clId="{911B6900-E653-41F0-8488-1FA9EDFCE591}" dt="2021-02-25T12:44:04.763" v="816"/>
        <pc:sldMkLst>
          <pc:docMk/>
          <pc:sldMk cId="370849034" sldId="502"/>
        </pc:sldMkLst>
      </pc:sldChg>
      <pc:sldChg chg="add del">
        <pc:chgData name="Escriu, Jordi" userId="750f6fe1-3e1a-45a6-af30-551ea49f1908" providerId="ADAL" clId="{911B6900-E653-41F0-8488-1FA9EDFCE591}" dt="2021-02-25T12:39:40.142" v="807"/>
        <pc:sldMkLst>
          <pc:docMk/>
          <pc:sldMk cId="1287966953" sldId="502"/>
        </pc:sldMkLst>
      </pc:sldChg>
      <pc:sldChg chg="modSp add del mod">
        <pc:chgData name="Escriu, Jordi" userId="750f6fe1-3e1a-45a6-af30-551ea49f1908" providerId="ADAL" clId="{911B6900-E653-41F0-8488-1FA9EDFCE591}" dt="2021-02-25T12:39:40.142" v="807"/>
        <pc:sldMkLst>
          <pc:docMk/>
          <pc:sldMk cId="2194408031" sldId="526"/>
        </pc:sldMkLst>
        <pc:spChg chg="mod">
          <ac:chgData name="Escriu, Jordi" userId="750f6fe1-3e1a-45a6-af30-551ea49f1908" providerId="ADAL" clId="{911B6900-E653-41F0-8488-1FA9EDFCE591}" dt="2021-02-25T12:39:40.142" v="807"/>
          <ac:spMkLst>
            <pc:docMk/>
            <pc:sldMk cId="2194408031" sldId="526"/>
            <ac:spMk id="3" creationId="{00000000-0000-0000-0000-000000000000}"/>
          </ac:spMkLst>
        </pc:spChg>
      </pc:sldChg>
      <pc:sldChg chg="modSp del mod">
        <pc:chgData name="Escriu, Jordi" userId="750f6fe1-3e1a-45a6-af30-551ea49f1908" providerId="ADAL" clId="{911B6900-E653-41F0-8488-1FA9EDFCE591}" dt="2021-02-25T12:44:04.763" v="816"/>
        <pc:sldMkLst>
          <pc:docMk/>
          <pc:sldMk cId="4094706505" sldId="526"/>
        </pc:sldMkLst>
        <pc:spChg chg="mod">
          <ac:chgData name="Escriu, Jordi" userId="750f6fe1-3e1a-45a6-af30-551ea49f1908" providerId="ADAL" clId="{911B6900-E653-41F0-8488-1FA9EDFCE591}" dt="2021-02-25T12:34:42.821" v="797"/>
          <ac:spMkLst>
            <pc:docMk/>
            <pc:sldMk cId="4094706505" sldId="526"/>
            <ac:spMk id="3" creationId="{00000000-0000-0000-0000-000000000000}"/>
          </ac:spMkLst>
        </pc:spChg>
      </pc:sldChg>
      <pc:sldChg chg="addSp delSp modSp del">
        <pc:chgData name="Escriu, Jordi" userId="750f6fe1-3e1a-45a6-af30-551ea49f1908" providerId="ADAL" clId="{911B6900-E653-41F0-8488-1FA9EDFCE591}" dt="2021-02-25T12:44:04.763" v="816"/>
        <pc:sldMkLst>
          <pc:docMk/>
          <pc:sldMk cId="510234660" sldId="527"/>
        </pc:sldMkLst>
        <pc:spChg chg="add del mod">
          <ac:chgData name="Escriu, Jordi" userId="750f6fe1-3e1a-45a6-af30-551ea49f1908" providerId="ADAL" clId="{911B6900-E653-41F0-8488-1FA9EDFCE591}" dt="2021-02-25T12:44:03.206" v="815"/>
          <ac:spMkLst>
            <pc:docMk/>
            <pc:sldMk cId="510234660" sldId="527"/>
            <ac:spMk id="3" creationId="{58B46990-0CBA-477E-AB3D-583E6AEC4B50}"/>
          </ac:spMkLst>
        </pc:spChg>
      </pc:sldChg>
      <pc:sldChg chg="add del">
        <pc:chgData name="Escriu, Jordi" userId="750f6fe1-3e1a-45a6-af30-551ea49f1908" providerId="ADAL" clId="{911B6900-E653-41F0-8488-1FA9EDFCE591}" dt="2021-02-25T12:39:40.142" v="807"/>
        <pc:sldMkLst>
          <pc:docMk/>
          <pc:sldMk cId="2453718617" sldId="527"/>
        </pc:sldMkLst>
      </pc:sldChg>
      <pc:sldChg chg="add del">
        <pc:chgData name="Escriu, Jordi" userId="750f6fe1-3e1a-45a6-af30-551ea49f1908" providerId="ADAL" clId="{911B6900-E653-41F0-8488-1FA9EDFCE591}" dt="2021-02-25T12:39:40.142" v="807"/>
        <pc:sldMkLst>
          <pc:docMk/>
          <pc:sldMk cId="4209141828" sldId="528"/>
        </pc:sldMkLst>
      </pc:sldChg>
      <pc:sldChg chg="addSp delSp modSp add del">
        <pc:chgData name="Escriu, Jordi" userId="750f6fe1-3e1a-45a6-af30-551ea49f1908" providerId="ADAL" clId="{911B6900-E653-41F0-8488-1FA9EDFCE591}" dt="2021-02-25T12:39:40.142" v="807"/>
        <pc:sldMkLst>
          <pc:docMk/>
          <pc:sldMk cId="2680978719" sldId="529"/>
        </pc:sldMkLst>
        <pc:spChg chg="add del mod">
          <ac:chgData name="Escriu, Jordi" userId="750f6fe1-3e1a-45a6-af30-551ea49f1908" providerId="ADAL" clId="{911B6900-E653-41F0-8488-1FA9EDFCE591}" dt="2021-02-25T12:39:25.758" v="805"/>
          <ac:spMkLst>
            <pc:docMk/>
            <pc:sldMk cId="2680978719" sldId="529"/>
            <ac:spMk id="2" creationId="{827F0813-2329-4895-90E1-6B3BC64D0123}"/>
          </ac:spMkLst>
        </pc:spChg>
        <pc:spChg chg="add del mod">
          <ac:chgData name="Escriu, Jordi" userId="750f6fe1-3e1a-45a6-af30-551ea49f1908" providerId="ADAL" clId="{911B6900-E653-41F0-8488-1FA9EDFCE591}" dt="2021-02-25T12:39:25.758" v="805"/>
          <ac:spMkLst>
            <pc:docMk/>
            <pc:sldMk cId="2680978719" sldId="529"/>
            <ac:spMk id="5" creationId="{0DC88D48-EFB8-450A-A38D-2B97BD8B6297}"/>
          </ac:spMkLst>
        </pc:spChg>
      </pc:sldChg>
      <pc:sldChg chg="del">
        <pc:chgData name="Escriu, Jordi" userId="750f6fe1-3e1a-45a6-af30-551ea49f1908" providerId="ADAL" clId="{911B6900-E653-41F0-8488-1FA9EDFCE591}" dt="2021-02-25T12:44:04.763" v="816"/>
        <pc:sldMkLst>
          <pc:docMk/>
          <pc:sldMk cId="3585654224" sldId="529"/>
        </pc:sldMkLst>
      </pc:sldChg>
      <pc:sldChg chg="modSp add del mod">
        <pc:chgData name="Escriu, Jordi" userId="750f6fe1-3e1a-45a6-af30-551ea49f1908" providerId="ADAL" clId="{911B6900-E653-41F0-8488-1FA9EDFCE591}" dt="2021-02-25T12:39:40.142" v="807"/>
        <pc:sldMkLst>
          <pc:docMk/>
          <pc:sldMk cId="1344611429" sldId="530"/>
        </pc:sldMkLst>
        <pc:spChg chg="mod">
          <ac:chgData name="Escriu, Jordi" userId="750f6fe1-3e1a-45a6-af30-551ea49f1908" providerId="ADAL" clId="{911B6900-E653-41F0-8488-1FA9EDFCE591}" dt="2021-02-25T12:39:40.142" v="807"/>
          <ac:spMkLst>
            <pc:docMk/>
            <pc:sldMk cId="1344611429" sldId="530"/>
            <ac:spMk id="3" creationId="{5B1F96C8-1DE4-4FE5-9749-CC25C6DC548B}"/>
          </ac:spMkLst>
        </pc:spChg>
      </pc:sldChg>
      <pc:sldChg chg="modSp del mod">
        <pc:chgData name="Escriu, Jordi" userId="750f6fe1-3e1a-45a6-af30-551ea49f1908" providerId="ADAL" clId="{911B6900-E653-41F0-8488-1FA9EDFCE591}" dt="2021-02-25T12:44:04.763" v="816"/>
        <pc:sldMkLst>
          <pc:docMk/>
          <pc:sldMk cId="1486556049" sldId="530"/>
        </pc:sldMkLst>
        <pc:spChg chg="mod">
          <ac:chgData name="Escriu, Jordi" userId="750f6fe1-3e1a-45a6-af30-551ea49f1908" providerId="ADAL" clId="{911B6900-E653-41F0-8488-1FA9EDFCE591}" dt="2021-02-25T12:44:03.206" v="815"/>
          <ac:spMkLst>
            <pc:docMk/>
            <pc:sldMk cId="1486556049" sldId="530"/>
            <ac:spMk id="3" creationId="{5B1F96C8-1DE4-4FE5-9749-CC25C6DC548B}"/>
          </ac:spMkLst>
        </pc:spChg>
      </pc:sldChg>
      <pc:sldChg chg="add del">
        <pc:chgData name="Escriu, Jordi" userId="750f6fe1-3e1a-45a6-af30-551ea49f1908" providerId="ADAL" clId="{911B6900-E653-41F0-8488-1FA9EDFCE591}" dt="2021-02-25T12:39:40.142" v="807"/>
        <pc:sldMkLst>
          <pc:docMk/>
          <pc:sldMk cId="5233951" sldId="532"/>
        </pc:sldMkLst>
      </pc:sldChg>
      <pc:sldChg chg="modSp add del mod">
        <pc:chgData name="Escriu, Jordi" userId="750f6fe1-3e1a-45a6-af30-551ea49f1908" providerId="ADAL" clId="{911B6900-E653-41F0-8488-1FA9EDFCE591}" dt="2021-02-25T12:39:40.142" v="807"/>
        <pc:sldMkLst>
          <pc:docMk/>
          <pc:sldMk cId="3798379605" sldId="533"/>
        </pc:sldMkLst>
        <pc:spChg chg="mod">
          <ac:chgData name="Escriu, Jordi" userId="750f6fe1-3e1a-45a6-af30-551ea49f1908" providerId="ADAL" clId="{911B6900-E653-41F0-8488-1FA9EDFCE591}" dt="2021-02-25T12:39:40.142" v="807"/>
          <ac:spMkLst>
            <pc:docMk/>
            <pc:sldMk cId="3798379605" sldId="533"/>
            <ac:spMk id="3" creationId="{B44A0BD7-F730-4607-84EC-CB016E697E6B}"/>
          </ac:spMkLst>
        </pc:spChg>
      </pc:sldChg>
      <pc:sldChg chg="modSp del mod">
        <pc:chgData name="Escriu, Jordi" userId="750f6fe1-3e1a-45a6-af30-551ea49f1908" providerId="ADAL" clId="{911B6900-E653-41F0-8488-1FA9EDFCE591}" dt="2021-02-25T12:44:04.763" v="816"/>
        <pc:sldMkLst>
          <pc:docMk/>
          <pc:sldMk cId="3831904767" sldId="533"/>
        </pc:sldMkLst>
        <pc:spChg chg="mod">
          <ac:chgData name="Escriu, Jordi" userId="750f6fe1-3e1a-45a6-af30-551ea49f1908" providerId="ADAL" clId="{911B6900-E653-41F0-8488-1FA9EDFCE591}" dt="2021-02-25T12:34:42.821" v="797"/>
          <ac:spMkLst>
            <pc:docMk/>
            <pc:sldMk cId="3831904767" sldId="533"/>
            <ac:spMk id="3" creationId="{B44A0BD7-F730-4607-84EC-CB016E697E6B}"/>
          </ac:spMkLst>
        </pc:spChg>
      </pc:sldChg>
      <pc:sldChg chg="add del">
        <pc:chgData name="Escriu, Jordi" userId="750f6fe1-3e1a-45a6-af30-551ea49f1908" providerId="ADAL" clId="{911B6900-E653-41F0-8488-1FA9EDFCE591}" dt="2021-02-25T12:39:40.142" v="807"/>
        <pc:sldMkLst>
          <pc:docMk/>
          <pc:sldMk cId="1886442281" sldId="534"/>
        </pc:sldMkLst>
      </pc:sldChg>
      <pc:sldChg chg="add del">
        <pc:chgData name="Escriu, Jordi" userId="750f6fe1-3e1a-45a6-af30-551ea49f1908" providerId="ADAL" clId="{911B6900-E653-41F0-8488-1FA9EDFCE591}" dt="2021-02-25T12:39:40.142" v="807"/>
        <pc:sldMkLst>
          <pc:docMk/>
          <pc:sldMk cId="197207739" sldId="535"/>
        </pc:sldMkLst>
      </pc:sldChg>
      <pc:sldChg chg="del">
        <pc:chgData name="Escriu, Jordi" userId="750f6fe1-3e1a-45a6-af30-551ea49f1908" providerId="ADAL" clId="{911B6900-E653-41F0-8488-1FA9EDFCE591}" dt="2021-02-25T12:44:04.763" v="816"/>
        <pc:sldMkLst>
          <pc:docMk/>
          <pc:sldMk cId="2481770192" sldId="535"/>
        </pc:sldMkLst>
      </pc:sldChg>
      <pc:sldChg chg="add del">
        <pc:chgData name="Escriu, Jordi" userId="750f6fe1-3e1a-45a6-af30-551ea49f1908" providerId="ADAL" clId="{911B6900-E653-41F0-8488-1FA9EDFCE591}" dt="2021-02-25T12:39:40.142" v="807"/>
        <pc:sldMkLst>
          <pc:docMk/>
          <pc:sldMk cId="4254705746" sldId="536"/>
        </pc:sldMkLst>
      </pc:sldChg>
      <pc:sldChg chg="del">
        <pc:chgData name="Escriu, Jordi" userId="750f6fe1-3e1a-45a6-af30-551ea49f1908" providerId="ADAL" clId="{911B6900-E653-41F0-8488-1FA9EDFCE591}" dt="2021-02-25T12:44:04.763" v="816"/>
        <pc:sldMkLst>
          <pc:docMk/>
          <pc:sldMk cId="177381536" sldId="537"/>
        </pc:sldMkLst>
      </pc:sldChg>
      <pc:sldChg chg="add del">
        <pc:chgData name="Escriu, Jordi" userId="750f6fe1-3e1a-45a6-af30-551ea49f1908" providerId="ADAL" clId="{911B6900-E653-41F0-8488-1FA9EDFCE591}" dt="2021-02-25T12:39:40.142" v="807"/>
        <pc:sldMkLst>
          <pc:docMk/>
          <pc:sldMk cId="2152857223" sldId="537"/>
        </pc:sldMkLst>
      </pc:sldChg>
      <pc:sldMasterChg chg="modSldLayout">
        <pc:chgData name="Escriu, Jordi" userId="750f6fe1-3e1a-45a6-af30-551ea49f1908" providerId="ADAL" clId="{911B6900-E653-41F0-8488-1FA9EDFCE591}" dt="2021-02-25T12:41:29.136" v="811" actId="6014"/>
        <pc:sldMasterMkLst>
          <pc:docMk/>
          <pc:sldMasterMk cId="0" sldId="2147483648"/>
        </pc:sldMasterMkLst>
        <pc:sldLayoutChg chg="delSp modSp mod">
          <pc:chgData name="Escriu, Jordi" userId="750f6fe1-3e1a-45a6-af30-551ea49f1908" providerId="ADAL" clId="{911B6900-E653-41F0-8488-1FA9EDFCE591}" dt="2021-02-25T12:41:29.136" v="811" actId="6014"/>
          <pc:sldLayoutMkLst>
            <pc:docMk/>
            <pc:sldMasterMk cId="0" sldId="2147483648"/>
            <pc:sldLayoutMk cId="487677008" sldId="2147483666"/>
          </pc:sldLayoutMkLst>
          <pc:spChg chg="del">
            <ac:chgData name="Escriu, Jordi" userId="750f6fe1-3e1a-45a6-af30-551ea49f1908" providerId="ADAL" clId="{911B6900-E653-41F0-8488-1FA9EDFCE591}" dt="2021-02-25T12:40:28.069" v="810" actId="478"/>
            <ac:spMkLst>
              <pc:docMk/>
              <pc:sldMasterMk cId="0" sldId="2147483648"/>
              <pc:sldLayoutMk cId="487677008" sldId="2147483666"/>
              <ac:spMk id="61" creationId="{00000000-0000-0000-0000-000000000000}"/>
            </ac:spMkLst>
          </pc:spChg>
          <pc:spChg chg="mod ord">
            <ac:chgData name="Escriu, Jordi" userId="750f6fe1-3e1a-45a6-af30-551ea49f1908" providerId="ADAL" clId="{911B6900-E653-41F0-8488-1FA9EDFCE591}" dt="2021-02-25T12:40:21.392" v="809" actId="167"/>
            <ac:spMkLst>
              <pc:docMk/>
              <pc:sldMasterMk cId="0" sldId="2147483648"/>
              <pc:sldLayoutMk cId="487677008" sldId="2147483666"/>
              <ac:spMk id="64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8645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 preserve="1" userDrawn="1">
  <p:cSld name="Content - 1 colum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967153" y="1825624"/>
            <a:ext cx="1026389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62" name="Google Shape;62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767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83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9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208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599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42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6" name="Google Shape;76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15" name="Google Shape;115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58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63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55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39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03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14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5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9" r:id="rId2"/>
    <p:sldLayoutId id="214748366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45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microsoft.com/office/2007/relationships/hdphoto" Target="../media/hdphoto3.wdp"/><Relationship Id="rId1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12" Type="http://schemas.openxmlformats.org/officeDocument/2006/relationships/image" Target="../media/image19.png"/><Relationship Id="rId17" Type="http://schemas.openxmlformats.org/officeDocument/2006/relationships/image" Target="../media/image15.png"/><Relationship Id="rId2" Type="http://schemas.openxmlformats.org/officeDocument/2006/relationships/image" Target="../media/image4.png"/><Relationship Id="rId16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5" Type="http://schemas.openxmlformats.org/officeDocument/2006/relationships/image" Target="../media/image20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microsoft.com/office/2007/relationships/hdphoto" Target="../media/hdphoto2.wdp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15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933D2E-1C94-4F6E-BB71-7B8FFED8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Coverages in INSPIRE</a:t>
            </a:r>
            <a:endParaRPr lang="ca-ES" b="1" dirty="0">
              <a:solidFill>
                <a:srgbClr val="C0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4A160E7-5D74-4816-BD33-CB295E45FF3F}"/>
              </a:ext>
            </a:extLst>
          </p:cNvPr>
          <p:cNvGrpSpPr/>
          <p:nvPr/>
        </p:nvGrpSpPr>
        <p:grpSpPr>
          <a:xfrm>
            <a:off x="2545497" y="1675120"/>
            <a:ext cx="7101007" cy="4818716"/>
            <a:chOff x="1920996" y="1675120"/>
            <a:chExt cx="7101007" cy="4818716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EC72B3F-AE9A-49F3-A266-3038DEF0B4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 l="64089" t="18283" r="5491" b="6250"/>
            <a:stretch/>
          </p:blipFill>
          <p:spPr bwMode="auto">
            <a:xfrm>
              <a:off x="5565523" y="1675120"/>
              <a:ext cx="3456480" cy="4818716"/>
            </a:xfrm>
            <a:prstGeom prst="rect">
              <a:avLst/>
            </a:prstGeom>
            <a:ln w="9525">
              <a:solidFill>
                <a:srgbClr val="FFFFFF">
                  <a:lumMod val="50000"/>
                </a:srgbClr>
              </a:solidFill>
              <a:miter lim="800000"/>
              <a:headEnd/>
              <a:tailEnd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79CE66C-96E0-412B-B0C2-168123872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0996" y="1958586"/>
              <a:ext cx="4692414" cy="44864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657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9431FB-9396-4A7B-9838-2C11829E255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52471" y="1825623"/>
            <a:ext cx="5760000" cy="4176000"/>
          </a:xfrm>
        </p:spPr>
        <p:txBody>
          <a:bodyPr/>
          <a:lstStyle/>
          <a:p>
            <a:pPr marL="0" lvl="0" indent="0">
              <a:buNone/>
            </a:pPr>
            <a:endParaRPr lang="en-GB" b="1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GB" b="1" dirty="0">
                <a:solidFill>
                  <a:srgbClr val="000000"/>
                </a:solidFill>
              </a:rPr>
              <a:t>Two different vies on coverage data:</a:t>
            </a:r>
          </a:p>
          <a:p>
            <a:pPr marL="360363" lvl="0" indent="-360363"/>
            <a:endParaRPr lang="en-GB" b="1" dirty="0">
              <a:solidFill>
                <a:srgbClr val="000000"/>
              </a:solidFill>
            </a:endParaRPr>
          </a:p>
          <a:p>
            <a:pPr marL="360363" lvl="0" indent="-360363"/>
            <a:r>
              <a:rPr lang="en-GB" b="1" dirty="0">
                <a:solidFill>
                  <a:srgbClr val="000000"/>
                </a:solidFill>
              </a:rPr>
              <a:t>Coverages as Features </a:t>
            </a:r>
          </a:p>
          <a:p>
            <a:pPr marL="360363" lvl="0" indent="0">
              <a:buNone/>
            </a:pPr>
            <a:r>
              <a:rPr lang="en-GB" dirty="0">
                <a:solidFill>
                  <a:srgbClr val="000000"/>
                </a:solidFill>
              </a:rPr>
              <a:t>(Provided using WCS)</a:t>
            </a:r>
          </a:p>
          <a:p>
            <a:pPr marL="360363" lvl="0" indent="-360363"/>
            <a:endParaRPr lang="es-ES" b="1" dirty="0">
              <a:solidFill>
                <a:srgbClr val="000000"/>
              </a:solidFill>
            </a:endParaRPr>
          </a:p>
          <a:p>
            <a:pPr marL="360363" lvl="0" indent="-360363"/>
            <a:r>
              <a:rPr lang="en-GB" b="1" dirty="0">
                <a:solidFill>
                  <a:srgbClr val="000000"/>
                </a:solidFill>
              </a:rPr>
              <a:t>Coverages as Observation Results</a:t>
            </a:r>
          </a:p>
          <a:p>
            <a:pPr marL="360363" lvl="0" indent="0">
              <a:buNone/>
            </a:pPr>
            <a:r>
              <a:rPr lang="en-GB" dirty="0">
                <a:solidFill>
                  <a:srgbClr val="000000"/>
                </a:solidFill>
              </a:rPr>
              <a:t>(Provided using SOS)</a:t>
            </a:r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7B2BBC-C0E3-453F-BAA3-9B212ADD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Use of coverages in INSPIRE</a:t>
            </a:r>
            <a:br>
              <a:rPr lang="en-GB" dirty="0">
                <a:solidFill>
                  <a:srgbClr val="C00000"/>
                </a:solidFill>
              </a:rPr>
            </a:br>
            <a:r>
              <a:rPr lang="en-GB" dirty="0"/>
              <a:t>13 Data themes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BDD6E2-22FB-4D76-B379-071835A61189}"/>
              </a:ext>
            </a:extLst>
          </p:cNvPr>
          <p:cNvGrpSpPr/>
          <p:nvPr/>
        </p:nvGrpSpPr>
        <p:grpSpPr>
          <a:xfrm>
            <a:off x="1080000" y="1800000"/>
            <a:ext cx="4889068" cy="4643483"/>
            <a:chOff x="1109519" y="2051508"/>
            <a:chExt cx="4889068" cy="46434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2A99ED-9E21-4A0B-8276-3E8501B36028}"/>
                </a:ext>
              </a:extLst>
            </p:cNvPr>
            <p:cNvSpPr/>
            <p:nvPr/>
          </p:nvSpPr>
          <p:spPr>
            <a:xfrm>
              <a:off x="1555751" y="2343149"/>
              <a:ext cx="4000500" cy="4000500"/>
            </a:xfrm>
            <a:prstGeom prst="ellipse">
              <a:avLst/>
            </a:prstGeom>
            <a:solidFill>
              <a:sysClr val="window" lastClr="FFFFFF"/>
            </a:solidFill>
            <a:ln w="635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buClrTx/>
                <a:buFontTx/>
                <a:buNone/>
                <a:defRPr/>
              </a:pPr>
              <a:endParaRPr lang="en-GB" sz="3600" b="1" dirty="0">
                <a:solidFill>
                  <a:srgbClr val="FF0000"/>
                </a:solidFill>
                <a:latin typeface="Calibri"/>
                <a:ea typeface="ＭＳ Ｐゴシック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4A644B-F997-458B-B7EC-9EB0ABB1FB68}"/>
                </a:ext>
              </a:extLst>
            </p:cNvPr>
            <p:cNvSpPr/>
            <p:nvPr/>
          </p:nvSpPr>
          <p:spPr>
            <a:xfrm>
              <a:off x="1885951" y="2679699"/>
              <a:ext cx="3327400" cy="3327400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alpha val="60000"/>
                  </a:srgbClr>
                </a:gs>
                <a:gs pos="100000">
                  <a:srgbClr val="EEECE1">
                    <a:lumMod val="75000"/>
                    <a:alpha val="8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635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buClrTx/>
                <a:buFontTx/>
                <a:buNone/>
                <a:defRPr/>
              </a:pPr>
              <a:r>
                <a:rPr lang="en-GB" sz="4000" b="1" dirty="0">
                  <a:solidFill>
                    <a:srgbClr val="FF0000"/>
                  </a:solidFill>
                  <a:latin typeface="Calibri"/>
                  <a:ea typeface="ＭＳ Ｐゴシック"/>
                  <a:cs typeface="+mn-cs"/>
                </a:rPr>
                <a:t>INSPIRE</a:t>
              </a:r>
            </a:p>
            <a:p>
              <a:pPr algn="ctr">
                <a:buClrTx/>
                <a:buFontTx/>
                <a:buNone/>
                <a:defRPr/>
              </a:pPr>
              <a:r>
                <a:rPr lang="en-GB" sz="4000" b="1" dirty="0">
                  <a:solidFill>
                    <a:srgbClr val="FF0000"/>
                  </a:solidFill>
                  <a:latin typeface="Calibri"/>
                  <a:ea typeface="ＭＳ Ｐゴシック"/>
                  <a:cs typeface="+mn-cs"/>
                </a:rPr>
                <a:t>Coverages</a:t>
              </a:r>
            </a:p>
          </p:txBody>
        </p:sp>
        <p:pic>
          <p:nvPicPr>
            <p:cNvPr id="7" name="Picture 2" descr="C:\Users\AL_J.Escriu\Desktop\ARTICLE_PBAUMANN\ARTICLE_PBAUMANN\IMAGES\THEME_ICONS\Annex2_EL.png">
              <a:extLst>
                <a:ext uri="{FF2B5EF4-FFF2-40B4-BE49-F238E27FC236}">
                  <a16:creationId xmlns:a16="http://schemas.microsoft.com/office/drawing/2014/main" id="{52510D75-0EB3-45AB-9F34-D23737557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6700" y="2405065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" descr="C:\Users\AL_J.Escriu\Desktop\ARTICLE_PBAUMANN\ARTICLE_PBAUMANN\IMAGES\THEME_ICONS\Annex2_GE.png">
              <a:extLst>
                <a:ext uri="{FF2B5EF4-FFF2-40B4-BE49-F238E27FC236}">
                  <a16:creationId xmlns:a16="http://schemas.microsoft.com/office/drawing/2014/main" id="{DB772698-2870-45CF-990C-3BDFE4891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050" y="2787652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C:\Users\AL_J.Escriu\Desktop\ARTICLE_PBAUMANN\ARTICLE_PBAUMANN\IMAGES\THEME_ICONS\Annex2_LC.png">
              <a:extLst>
                <a:ext uri="{FF2B5EF4-FFF2-40B4-BE49-F238E27FC236}">
                  <a16:creationId xmlns:a16="http://schemas.microsoft.com/office/drawing/2014/main" id="{70174A91-F664-4B62-BBD2-5AB2444FD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582" y="2408239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5" descr="C:\Users\AL_J.Escriu\Desktop\ARTICLE_PBAUMANN\ARTICLE_PBAUMANN\IMAGES\THEME_ICONS\Annex2_OI.png">
              <a:extLst>
                <a:ext uri="{FF2B5EF4-FFF2-40B4-BE49-F238E27FC236}">
                  <a16:creationId xmlns:a16="http://schemas.microsoft.com/office/drawing/2014/main" id="{FCB899D8-5E14-46D2-89FC-8B2F45025B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3613" y="3443288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C:\Users\AL_J.Escriu\Desktop\ARTICLE_PBAUMANN\ARTICLE_PBAUMANN\IMAGES\THEME_ICONS\Annex3_AC.png">
              <a:extLst>
                <a:ext uri="{FF2B5EF4-FFF2-40B4-BE49-F238E27FC236}">
                  <a16:creationId xmlns:a16="http://schemas.microsoft.com/office/drawing/2014/main" id="{32048741-F8BB-4213-A171-1053E01F71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1100" y="5499100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7" descr="C:\Users\AL_J.Escriu\Desktop\ARTICLE_PBAUMANN\ARTICLE_PBAUMANN\IMAGES\THEME_ICONS\Annex3_EF.png">
              <a:extLst>
                <a:ext uri="{FF2B5EF4-FFF2-40B4-BE49-F238E27FC236}">
                  <a16:creationId xmlns:a16="http://schemas.microsoft.com/office/drawing/2014/main" id="{248BD864-7CEB-42AC-AB70-397F83147C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9882" y="5695951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C:\Users\AL_J.Escriu\Desktop\ARTICLE_PBAUMANN\ARTICLE_PBAUMANN\IMAGES\THEME_ICONS\Annex3_ER.png">
              <a:extLst>
                <a:ext uri="{FF2B5EF4-FFF2-40B4-BE49-F238E27FC236}">
                  <a16:creationId xmlns:a16="http://schemas.microsoft.com/office/drawing/2014/main" id="{4044E2BD-F26D-4A2C-B7DA-DA3B406AE1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3700" y="3468688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9" descr="C:\Users\AL_J.Escriu\Desktop\ARTICLE_PBAUMANN\ARTICLE_PBAUMANN\IMAGES\THEME_ICONS\Annex3_LU.png">
              <a:extLst>
                <a:ext uri="{FF2B5EF4-FFF2-40B4-BE49-F238E27FC236}">
                  <a16:creationId xmlns:a16="http://schemas.microsoft.com/office/drawing/2014/main" id="{8AA43797-E596-4625-BC7E-A557888A08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400" y="4972050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0" descr="C:\Users\AL_J.Escriu\Desktop\ARTICLE_PBAUMANN\ARTICLE_PBAUMANN\IMAGES\THEME_ICONS\Annex3_MF.png">
              <a:extLst>
                <a:ext uri="{FF2B5EF4-FFF2-40B4-BE49-F238E27FC236}">
                  <a16:creationId xmlns:a16="http://schemas.microsoft.com/office/drawing/2014/main" id="{4D1590EB-DA8A-40D5-B4E4-5B83780C43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0550" y="4972051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1" descr="C:\Users\AL_J.Escriu\Desktop\ARTICLE_PBAUMANN\ARTICLE_PBAUMANN\IMAGES\THEME_ICONS\Annex3_NZ.png">
              <a:extLst>
                <a:ext uri="{FF2B5EF4-FFF2-40B4-BE49-F238E27FC236}">
                  <a16:creationId xmlns:a16="http://schemas.microsoft.com/office/drawing/2014/main" id="{793C44D0-2E99-419A-A102-C79FD91126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6850" y="5499100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2" descr="C:\Users\AL_J.Escriu\Desktop\ARTICLE_PBAUMANN\ARTICLE_PBAUMANN\IMAGES\THEME_ICONS\Annex3_OF.png">
              <a:extLst>
                <a:ext uri="{FF2B5EF4-FFF2-40B4-BE49-F238E27FC236}">
                  <a16:creationId xmlns:a16="http://schemas.microsoft.com/office/drawing/2014/main" id="{99461A83-4DDE-48B9-A93A-86C68D27B8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500" y="4248150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3" descr="C:\Users\AL_J.Escriu\Desktop\ARTICLE_PBAUMANN\ARTICLE_PBAUMANN\IMAGES\THEME_ICONS\Annex3_SD.png">
              <a:extLst>
                <a:ext uri="{FF2B5EF4-FFF2-40B4-BE49-F238E27FC236}">
                  <a16:creationId xmlns:a16="http://schemas.microsoft.com/office/drawing/2014/main" id="{D5FC36FA-9BE0-433F-AD69-A0AD16E000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1850" y="2801939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4" descr="C:\Users\AL_J.Escriu\Desktop\ARTICLE_PBAUMANN\ARTICLE_PBAUMANN\IMAGES\THEME_ICONS\Annex3_SO.png">
              <a:extLst>
                <a:ext uri="{FF2B5EF4-FFF2-40B4-BE49-F238E27FC236}">
                  <a16:creationId xmlns:a16="http://schemas.microsoft.com/office/drawing/2014/main" id="{81AECC6B-00B2-4EB7-869B-A16EE96A2F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1" y="4230688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3D1FB7-A47F-4941-9B5D-7EE3FEBD3B06}"/>
                </a:ext>
              </a:extLst>
            </p:cNvPr>
            <p:cNvSpPr txBox="1"/>
            <p:nvPr/>
          </p:nvSpPr>
          <p:spPr>
            <a:xfrm>
              <a:off x="2723576" y="2051508"/>
              <a:ext cx="5403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  <a:defRPr/>
              </a:pPr>
              <a:r>
                <a:rPr lang="es-ES" sz="2200" b="1" dirty="0">
                  <a:solidFill>
                    <a:prstClr val="black"/>
                  </a:solidFill>
                  <a:latin typeface="Calibri"/>
                  <a:ea typeface="ＭＳ Ｐゴシック"/>
                  <a:cs typeface="+mn-cs"/>
                </a:rPr>
                <a:t>EL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111BFF-B33D-4A2C-8AAA-9662689B97FF}"/>
                </a:ext>
              </a:extLst>
            </p:cNvPr>
            <p:cNvSpPr txBox="1"/>
            <p:nvPr/>
          </p:nvSpPr>
          <p:spPr>
            <a:xfrm>
              <a:off x="3825011" y="2051508"/>
              <a:ext cx="5403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  <a:defRPr/>
              </a:pPr>
              <a:r>
                <a:rPr lang="es-ES" sz="2200" b="1" dirty="0">
                  <a:solidFill>
                    <a:prstClr val="black"/>
                  </a:solidFill>
                  <a:latin typeface="Calibri"/>
                  <a:ea typeface="ＭＳ Ｐゴシック"/>
                  <a:cs typeface="+mn-cs"/>
                </a:rPr>
                <a:t>LC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30F05E-CAE5-4899-98DC-285E68AED191}"/>
                </a:ext>
              </a:extLst>
            </p:cNvPr>
            <p:cNvSpPr txBox="1"/>
            <p:nvPr/>
          </p:nvSpPr>
          <p:spPr>
            <a:xfrm>
              <a:off x="4789636" y="2558667"/>
              <a:ext cx="5403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  <a:defRPr/>
              </a:pPr>
              <a:r>
                <a:rPr lang="es-ES" sz="2200" b="1" dirty="0">
                  <a:solidFill>
                    <a:prstClr val="black"/>
                  </a:solidFill>
                  <a:latin typeface="Calibri"/>
                  <a:ea typeface="ＭＳ Ｐゴシック"/>
                  <a:cs typeface="+mn-cs"/>
                </a:rPr>
                <a:t>GE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579B15-3CB2-429D-A923-9A1D8A10189F}"/>
                </a:ext>
              </a:extLst>
            </p:cNvPr>
            <p:cNvSpPr txBox="1"/>
            <p:nvPr/>
          </p:nvSpPr>
          <p:spPr>
            <a:xfrm>
              <a:off x="5320333" y="3401656"/>
              <a:ext cx="5403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  <a:defRPr/>
              </a:pPr>
              <a:r>
                <a:rPr lang="es-ES" sz="2200" b="1" dirty="0">
                  <a:solidFill>
                    <a:prstClr val="black"/>
                  </a:solidFill>
                  <a:latin typeface="Calibri"/>
                  <a:ea typeface="ＭＳ Ｐゴシック"/>
                  <a:cs typeface="+mn-cs"/>
                </a:rPr>
                <a:t>OI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530039-D1AB-4C99-B27D-6C34B7D1C5D1}"/>
                </a:ext>
              </a:extLst>
            </p:cNvPr>
            <p:cNvSpPr txBox="1"/>
            <p:nvPr/>
          </p:nvSpPr>
          <p:spPr>
            <a:xfrm>
              <a:off x="5458260" y="4379384"/>
              <a:ext cx="5403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  <a:defRPr/>
              </a:pPr>
              <a:r>
                <a:rPr lang="es-ES" sz="2200" b="1" dirty="0">
                  <a:solidFill>
                    <a:prstClr val="black"/>
                  </a:solidFill>
                  <a:latin typeface="Calibri"/>
                  <a:ea typeface="ＭＳ Ｐゴシック"/>
                  <a:cs typeface="+mn-cs"/>
                </a:rPr>
                <a:t>SO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DC6BA1-5FDA-4F70-BA95-73BC70C28789}"/>
                </a:ext>
              </a:extLst>
            </p:cNvPr>
            <p:cNvSpPr txBox="1"/>
            <p:nvPr/>
          </p:nvSpPr>
          <p:spPr>
            <a:xfrm>
              <a:off x="5097503" y="5346948"/>
              <a:ext cx="5403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  <a:defRPr/>
              </a:pPr>
              <a:r>
                <a:rPr lang="es-ES" sz="2200" b="1" dirty="0">
                  <a:solidFill>
                    <a:prstClr val="black"/>
                  </a:solidFill>
                  <a:latin typeface="Calibri"/>
                  <a:ea typeface="ＭＳ Ｐゴシック"/>
                  <a:cs typeface="+mn-cs"/>
                </a:rPr>
                <a:t>LU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6F5496A-CB79-4118-9325-1D11BAB0D80B}"/>
                </a:ext>
              </a:extLst>
            </p:cNvPr>
            <p:cNvSpPr txBox="1"/>
            <p:nvPr/>
          </p:nvSpPr>
          <p:spPr>
            <a:xfrm>
              <a:off x="4331277" y="6034232"/>
              <a:ext cx="5403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  <a:defRPr/>
              </a:pPr>
              <a:r>
                <a:rPr lang="es-ES" sz="2200" b="1" dirty="0">
                  <a:solidFill>
                    <a:prstClr val="black"/>
                  </a:solidFill>
                  <a:latin typeface="Calibri"/>
                  <a:ea typeface="ＭＳ Ｐゴシック"/>
                  <a:cs typeface="+mn-cs"/>
                </a:rPr>
                <a:t>NZ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A65386-44F1-419D-8BBB-FA594AABF322}"/>
                </a:ext>
              </a:extLst>
            </p:cNvPr>
            <p:cNvSpPr txBox="1"/>
            <p:nvPr/>
          </p:nvSpPr>
          <p:spPr>
            <a:xfrm>
              <a:off x="3263903" y="6264104"/>
              <a:ext cx="5403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  <a:defRPr/>
              </a:pPr>
              <a:r>
                <a:rPr lang="es-ES" sz="2200" b="1" dirty="0">
                  <a:solidFill>
                    <a:prstClr val="black"/>
                  </a:solidFill>
                  <a:latin typeface="Calibri"/>
                  <a:ea typeface="ＭＳ Ｐゴシック"/>
                  <a:cs typeface="+mn-cs"/>
                </a:rPr>
                <a:t>EF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1BB2B6-B92E-4789-A755-FCB774A5303D}"/>
                </a:ext>
              </a:extLst>
            </p:cNvPr>
            <p:cNvSpPr txBox="1"/>
            <p:nvPr/>
          </p:nvSpPr>
          <p:spPr>
            <a:xfrm>
              <a:off x="2201722" y="6014026"/>
              <a:ext cx="5403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  <a:defRPr/>
              </a:pPr>
              <a:r>
                <a:rPr lang="es-ES" sz="2200" b="1" dirty="0">
                  <a:solidFill>
                    <a:prstClr val="black"/>
                  </a:solidFill>
                  <a:latin typeface="Calibri"/>
                  <a:ea typeface="ＭＳ Ｐゴシック"/>
                  <a:cs typeface="+mn-cs"/>
                </a:rPr>
                <a:t>AC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03D511-C531-42B2-AA14-91C358185410}"/>
                </a:ext>
              </a:extLst>
            </p:cNvPr>
            <p:cNvSpPr txBox="1"/>
            <p:nvPr/>
          </p:nvSpPr>
          <p:spPr>
            <a:xfrm>
              <a:off x="1393537" y="5359767"/>
              <a:ext cx="6165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  <a:defRPr/>
              </a:pPr>
              <a:r>
                <a:rPr lang="es-ES" sz="2200" b="1" dirty="0">
                  <a:solidFill>
                    <a:prstClr val="black"/>
                  </a:solidFill>
                  <a:latin typeface="Calibri"/>
                  <a:ea typeface="ＭＳ Ｐゴシック"/>
                  <a:cs typeface="+mn-cs"/>
                </a:rPr>
                <a:t>MF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30551B-B64A-4DAF-9165-39ACBBEEE779}"/>
                </a:ext>
              </a:extLst>
            </p:cNvPr>
            <p:cNvSpPr txBox="1"/>
            <p:nvPr/>
          </p:nvSpPr>
          <p:spPr>
            <a:xfrm>
              <a:off x="1109519" y="4441728"/>
              <a:ext cx="5403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  <a:defRPr/>
              </a:pPr>
              <a:r>
                <a:rPr lang="es-ES" sz="2200" b="1" dirty="0">
                  <a:solidFill>
                    <a:prstClr val="black"/>
                  </a:solidFill>
                  <a:latin typeface="Calibri"/>
                  <a:ea typeface="ＭＳ Ｐゴシック"/>
                  <a:cs typeface="+mn-cs"/>
                </a:rPr>
                <a:t>OF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B63895E-8DF0-42F1-A472-35A2B095BDB0}"/>
                </a:ext>
              </a:extLst>
            </p:cNvPr>
            <p:cNvSpPr txBox="1"/>
            <p:nvPr/>
          </p:nvSpPr>
          <p:spPr>
            <a:xfrm>
              <a:off x="1209390" y="3415511"/>
              <a:ext cx="5403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  <a:defRPr/>
              </a:pPr>
              <a:r>
                <a:rPr lang="es-ES" sz="2200" b="1" dirty="0">
                  <a:solidFill>
                    <a:prstClr val="black"/>
                  </a:solidFill>
                  <a:latin typeface="Calibri"/>
                  <a:ea typeface="ＭＳ Ｐゴシック"/>
                  <a:cs typeface="+mn-cs"/>
                </a:rPr>
                <a:t>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A40F70-B80B-4C76-A0EA-27C8AB5B3EBC}"/>
                </a:ext>
              </a:extLst>
            </p:cNvPr>
            <p:cNvSpPr txBox="1"/>
            <p:nvPr/>
          </p:nvSpPr>
          <p:spPr>
            <a:xfrm>
              <a:off x="1768191" y="2574179"/>
              <a:ext cx="5403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  <a:defRPr/>
              </a:pPr>
              <a:r>
                <a:rPr lang="es-ES" sz="2200" b="1" dirty="0">
                  <a:solidFill>
                    <a:prstClr val="black"/>
                  </a:solidFill>
                  <a:latin typeface="Calibri"/>
                  <a:ea typeface="ＭＳ Ｐゴシック"/>
                  <a:cs typeface="+mn-cs"/>
                </a:rPr>
                <a:t>SD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44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9431FB-9396-4A7B-9838-2C11829E255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96000" y="1440000"/>
            <a:ext cx="5760000" cy="4176000"/>
          </a:xfrm>
        </p:spPr>
        <p:txBody>
          <a:bodyPr/>
          <a:lstStyle/>
          <a:p>
            <a:pPr marL="360363" indent="-360363">
              <a:spcBef>
                <a:spcPts val="300"/>
              </a:spcBef>
              <a:spcAft>
                <a:spcPts val="300"/>
              </a:spcAft>
            </a:pPr>
            <a:r>
              <a:rPr lang="en-GB" sz="2000" b="1" dirty="0">
                <a:solidFill>
                  <a:srgbClr val="000000"/>
                </a:solidFill>
              </a:rPr>
              <a:t>Data models based on INSPIRE FeatureTypes coverage classes.</a:t>
            </a:r>
          </a:p>
          <a:p>
            <a:pPr marL="360363" lvl="0" indent="-360363">
              <a:spcBef>
                <a:spcPts val="300"/>
              </a:spcBef>
              <a:spcAft>
                <a:spcPts val="300"/>
              </a:spcAft>
            </a:pPr>
            <a:r>
              <a:rPr lang="en-GB" sz="2000" b="1" dirty="0">
                <a:solidFill>
                  <a:srgbClr val="000000"/>
                </a:solidFill>
              </a:rPr>
              <a:t>Regular grids</a:t>
            </a:r>
            <a:r>
              <a:rPr lang="en-GB" sz="2000" dirty="0">
                <a:solidFill>
                  <a:srgbClr val="000000"/>
                </a:solidFill>
              </a:rPr>
              <a:t>:</a:t>
            </a:r>
          </a:p>
          <a:p>
            <a:pPr marL="714375" lvl="1">
              <a:spcBef>
                <a:spcPts val="300"/>
              </a:spcBef>
              <a:spcAft>
                <a:spcPts val="300"/>
              </a:spcAft>
            </a:pPr>
            <a:r>
              <a:rPr lang="en-GB" sz="1800" dirty="0">
                <a:solidFill>
                  <a:srgbClr val="000000"/>
                </a:solidFill>
              </a:rPr>
              <a:t>Elevation (EL)</a:t>
            </a:r>
          </a:p>
          <a:p>
            <a:pPr marL="714375" lvl="1">
              <a:spcBef>
                <a:spcPts val="300"/>
              </a:spcBef>
              <a:spcAft>
                <a:spcPts val="300"/>
              </a:spcAft>
            </a:pPr>
            <a:r>
              <a:rPr lang="en-GB" sz="1800" dirty="0">
                <a:solidFill>
                  <a:srgbClr val="000000"/>
                </a:solidFill>
              </a:rPr>
              <a:t>Land cover (LC)</a:t>
            </a:r>
          </a:p>
          <a:p>
            <a:pPr marL="714375" lvl="1">
              <a:spcBef>
                <a:spcPts val="300"/>
              </a:spcBef>
              <a:spcAft>
                <a:spcPts val="300"/>
              </a:spcAft>
            </a:pPr>
            <a:r>
              <a:rPr lang="en-GB" sz="1800" dirty="0">
                <a:solidFill>
                  <a:srgbClr val="000000"/>
                </a:solidFill>
              </a:rPr>
              <a:t>Orthoimagery (OI)</a:t>
            </a:r>
          </a:p>
          <a:p>
            <a:pPr marL="714375" lvl="1">
              <a:spcBef>
                <a:spcPts val="300"/>
              </a:spcBef>
              <a:spcAft>
                <a:spcPts val="300"/>
              </a:spcAft>
            </a:pPr>
            <a:r>
              <a:rPr lang="en-GB" sz="1800" dirty="0">
                <a:solidFill>
                  <a:srgbClr val="000000"/>
                </a:solidFill>
              </a:rPr>
              <a:t>Soil (SO)</a:t>
            </a:r>
          </a:p>
          <a:p>
            <a:pPr marL="714375" lvl="1">
              <a:spcBef>
                <a:spcPts val="300"/>
              </a:spcBef>
              <a:spcAft>
                <a:spcPts val="300"/>
              </a:spcAft>
            </a:pPr>
            <a:r>
              <a:rPr lang="en-GB" sz="1800" dirty="0">
                <a:solidFill>
                  <a:srgbClr val="000000"/>
                </a:solidFill>
              </a:rPr>
              <a:t>Energy resources (ER).</a:t>
            </a:r>
          </a:p>
          <a:p>
            <a:pPr marL="714375" lvl="1">
              <a:spcBef>
                <a:spcPts val="300"/>
              </a:spcBef>
              <a:spcAft>
                <a:spcPts val="300"/>
              </a:spcAft>
            </a:pPr>
            <a:r>
              <a:rPr lang="en-GB" sz="1800" dirty="0">
                <a:solidFill>
                  <a:srgbClr val="000000"/>
                </a:solidFill>
              </a:rPr>
              <a:t>Species distribution (SD) 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– App. schema deprecated. 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  <a:p>
            <a:pPr marL="360363" lvl="0" indent="-360363">
              <a:spcBef>
                <a:spcPts val="300"/>
              </a:spcBef>
              <a:spcAft>
                <a:spcPts val="300"/>
              </a:spcAft>
            </a:pPr>
            <a:r>
              <a:rPr lang="en-GB" sz="2000" b="1" dirty="0">
                <a:solidFill>
                  <a:srgbClr val="000000"/>
                </a:solidFill>
              </a:rPr>
              <a:t>Regular or Irregular grids:</a:t>
            </a:r>
          </a:p>
          <a:p>
            <a:pPr marL="714375" lvl="1">
              <a:spcBef>
                <a:spcPts val="300"/>
              </a:spcBef>
              <a:spcAft>
                <a:spcPts val="300"/>
              </a:spcAft>
            </a:pPr>
            <a:r>
              <a:rPr lang="en-GB" sz="1800" dirty="0">
                <a:solidFill>
                  <a:srgbClr val="000000"/>
                </a:solidFill>
              </a:rPr>
              <a:t>Natural risk zones (NZ)</a:t>
            </a:r>
          </a:p>
          <a:p>
            <a:pPr marL="714375" lvl="1">
              <a:spcBef>
                <a:spcPts val="300"/>
              </a:spcBef>
              <a:spcAft>
                <a:spcPts val="300"/>
              </a:spcAft>
            </a:pPr>
            <a:r>
              <a:rPr lang="en-GB" sz="1800" dirty="0">
                <a:solidFill>
                  <a:srgbClr val="000000"/>
                </a:solidFill>
              </a:rPr>
              <a:t>Geology (GE).</a:t>
            </a:r>
          </a:p>
          <a:p>
            <a:pPr marL="360363" indent="-360363">
              <a:spcBef>
                <a:spcPts val="300"/>
              </a:spcBef>
              <a:spcAft>
                <a:spcPts val="300"/>
              </a:spcAft>
            </a:pPr>
            <a:r>
              <a:rPr lang="en-GB" sz="2000" b="1" dirty="0">
                <a:solidFill>
                  <a:srgbClr val="000000"/>
                </a:solidFill>
              </a:rPr>
              <a:t>Data provided as coverages encoded according OGC CIS 1.0</a:t>
            </a:r>
            <a:r>
              <a:rPr lang="en-GB" sz="2000" dirty="0">
                <a:solidFill>
                  <a:srgbClr val="000000"/>
                </a:solidFill>
              </a:rPr>
              <a:t>.</a:t>
            </a:r>
            <a:endParaRPr lang="es-ES" sz="2000" dirty="0">
              <a:solidFill>
                <a:srgbClr val="000000"/>
              </a:solidFill>
            </a:endParaRPr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7B2BBC-C0E3-453F-BAA3-9B212ADD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34EA2"/>
                </a:solidFill>
              </a:rPr>
              <a:t>Themes using </a:t>
            </a:r>
            <a:br>
              <a:rPr lang="en-US" dirty="0">
                <a:solidFill>
                  <a:srgbClr val="034EA2"/>
                </a:solidFill>
              </a:rPr>
            </a:br>
            <a:r>
              <a:rPr lang="en-US" dirty="0">
                <a:solidFill>
                  <a:srgbClr val="034EA2"/>
                </a:solidFill>
              </a:rPr>
              <a:t>Coverages as Features (WCS)</a:t>
            </a:r>
            <a:endParaRPr lang="ca-ES" dirty="0">
              <a:solidFill>
                <a:srgbClr val="034EA2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955E1B-39A4-4166-AF96-22E24CCA572E}"/>
              </a:ext>
            </a:extLst>
          </p:cNvPr>
          <p:cNvGrpSpPr/>
          <p:nvPr/>
        </p:nvGrpSpPr>
        <p:grpSpPr>
          <a:xfrm>
            <a:off x="1080000" y="1800000"/>
            <a:ext cx="4889068" cy="4643483"/>
            <a:chOff x="1109519" y="2051508"/>
            <a:chExt cx="4889068" cy="46434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39CDCFD-3F92-4696-964F-B236C1E07F8B}"/>
                </a:ext>
              </a:extLst>
            </p:cNvPr>
            <p:cNvSpPr/>
            <p:nvPr/>
          </p:nvSpPr>
          <p:spPr>
            <a:xfrm>
              <a:off x="1555751" y="2343149"/>
              <a:ext cx="4000500" cy="4000500"/>
            </a:xfrm>
            <a:prstGeom prst="ellipse">
              <a:avLst/>
            </a:prstGeom>
            <a:solidFill>
              <a:sysClr val="window" lastClr="FFFFFF"/>
            </a:solidFill>
            <a:ln w="635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3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64A115D-1F76-4245-BDE6-DCDDD7BE8E85}"/>
                </a:ext>
              </a:extLst>
            </p:cNvPr>
            <p:cNvSpPr/>
            <p:nvPr/>
          </p:nvSpPr>
          <p:spPr>
            <a:xfrm>
              <a:off x="1885951" y="2679699"/>
              <a:ext cx="3327400" cy="3327400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alpha val="60000"/>
                  </a:srgbClr>
                </a:gs>
                <a:gs pos="100000">
                  <a:srgbClr val="EEECE1">
                    <a:lumMod val="75000"/>
                    <a:alpha val="8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635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INSPIRE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Coverages</a:t>
              </a:r>
            </a:p>
          </p:txBody>
        </p:sp>
        <p:pic>
          <p:nvPicPr>
            <p:cNvPr id="7" name="Picture 2" descr="C:\Users\AL_J.Escriu\Desktop\ARTICLE_PBAUMANN\ARTICLE_PBAUMANN\IMAGES\THEME_ICONS\Annex2_EL.png">
              <a:extLst>
                <a:ext uri="{FF2B5EF4-FFF2-40B4-BE49-F238E27FC236}">
                  <a16:creationId xmlns:a16="http://schemas.microsoft.com/office/drawing/2014/main" id="{A862BF23-DF52-4EA2-89B3-A38908F39A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6700" y="2405065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" descr="C:\Users\AL_J.Escriu\Desktop\ARTICLE_PBAUMANN\ARTICLE_PBAUMANN\IMAGES\THEME_ICONS\Annex2_GE.png">
              <a:extLst>
                <a:ext uri="{FF2B5EF4-FFF2-40B4-BE49-F238E27FC236}">
                  <a16:creationId xmlns:a16="http://schemas.microsoft.com/office/drawing/2014/main" id="{BF297BC8-71AD-431D-8DF1-744DDA31B0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050" y="2787652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C:\Users\AL_J.Escriu\Desktop\ARTICLE_PBAUMANN\ARTICLE_PBAUMANN\IMAGES\THEME_ICONS\Annex2_LC.png">
              <a:extLst>
                <a:ext uri="{FF2B5EF4-FFF2-40B4-BE49-F238E27FC236}">
                  <a16:creationId xmlns:a16="http://schemas.microsoft.com/office/drawing/2014/main" id="{A6A24CAF-DB1D-4861-B08F-170AD0475C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582" y="2408239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5" descr="C:\Users\AL_J.Escriu\Desktop\ARTICLE_PBAUMANN\ARTICLE_PBAUMANN\IMAGES\THEME_ICONS\Annex2_OI.png">
              <a:extLst>
                <a:ext uri="{FF2B5EF4-FFF2-40B4-BE49-F238E27FC236}">
                  <a16:creationId xmlns:a16="http://schemas.microsoft.com/office/drawing/2014/main" id="{1B3477F4-537B-4BE4-B111-D4FF36C711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3613" y="3443288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C:\Users\AL_J.Escriu\Desktop\ARTICLE_PBAUMANN\ARTICLE_PBAUMANN\IMAGES\THEME_ICONS\Annex3_AC.png">
              <a:extLst>
                <a:ext uri="{FF2B5EF4-FFF2-40B4-BE49-F238E27FC236}">
                  <a16:creationId xmlns:a16="http://schemas.microsoft.com/office/drawing/2014/main" id="{83DEBBA0-8D51-45F4-8FDE-7193796DBF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rgbClr val="FFFFFF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1100" y="5499100"/>
              <a:ext cx="635000" cy="6350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</p:pic>
        <p:pic>
          <p:nvPicPr>
            <p:cNvPr id="12" name="Picture 7" descr="C:\Users\AL_J.Escriu\Desktop\ARTICLE_PBAUMANN\ARTICLE_PBAUMANN\IMAGES\THEME_ICONS\Annex3_EF.png">
              <a:extLst>
                <a:ext uri="{FF2B5EF4-FFF2-40B4-BE49-F238E27FC236}">
                  <a16:creationId xmlns:a16="http://schemas.microsoft.com/office/drawing/2014/main" id="{BEE80B3B-B4F5-4144-9CCF-FBA640CF90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srgbClr val="FFFFFF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9882" y="5695951"/>
              <a:ext cx="635000" cy="6350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</p:pic>
        <p:pic>
          <p:nvPicPr>
            <p:cNvPr id="13" name="Picture 8" descr="C:\Users\AL_J.Escriu\Desktop\ARTICLE_PBAUMANN\ARTICLE_PBAUMANN\IMAGES\THEME_ICONS\Annex3_ER.png">
              <a:extLst>
                <a:ext uri="{FF2B5EF4-FFF2-40B4-BE49-F238E27FC236}">
                  <a16:creationId xmlns:a16="http://schemas.microsoft.com/office/drawing/2014/main" id="{3220ED11-96F4-4D4F-A734-D0380D4049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3700" y="3468688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9" descr="C:\Users\AL_J.Escriu\Desktop\ARTICLE_PBAUMANN\ARTICLE_PBAUMANN\IMAGES\THEME_ICONS\Annex3_LU.png">
              <a:extLst>
                <a:ext uri="{FF2B5EF4-FFF2-40B4-BE49-F238E27FC236}">
                  <a16:creationId xmlns:a16="http://schemas.microsoft.com/office/drawing/2014/main" id="{E3709F96-FBE5-4369-917F-4105D66CCF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400" y="4972050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0" descr="C:\Users\AL_J.Escriu\Desktop\ARTICLE_PBAUMANN\ARTICLE_PBAUMANN\IMAGES\THEME_ICONS\Annex3_MF.png">
              <a:extLst>
                <a:ext uri="{FF2B5EF4-FFF2-40B4-BE49-F238E27FC236}">
                  <a16:creationId xmlns:a16="http://schemas.microsoft.com/office/drawing/2014/main" id="{38CC18CE-5BBE-41CB-9BA4-D0E99276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duotone>
                <a:srgbClr val="FFFFFF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0550" y="4972051"/>
              <a:ext cx="635000" cy="6350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</p:pic>
        <p:pic>
          <p:nvPicPr>
            <p:cNvPr id="16" name="Picture 11" descr="C:\Users\AL_J.Escriu\Desktop\ARTICLE_PBAUMANN\ARTICLE_PBAUMANN\IMAGES\THEME_ICONS\Annex3_NZ.png">
              <a:extLst>
                <a:ext uri="{FF2B5EF4-FFF2-40B4-BE49-F238E27FC236}">
                  <a16:creationId xmlns:a16="http://schemas.microsoft.com/office/drawing/2014/main" id="{E5B69F23-04A1-483E-89BE-F9CC6B6CE6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6850" y="5499100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2" descr="C:\Users\AL_J.Escriu\Desktop\ARTICLE_PBAUMANN\ARTICLE_PBAUMANN\IMAGES\THEME_ICONS\Annex3_OF.png">
              <a:extLst>
                <a:ext uri="{FF2B5EF4-FFF2-40B4-BE49-F238E27FC236}">
                  <a16:creationId xmlns:a16="http://schemas.microsoft.com/office/drawing/2014/main" id="{FB847051-2AE5-4F02-8E5B-F4B00AB573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duotone>
                <a:srgbClr val="FFFFFF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500" y="4248150"/>
              <a:ext cx="635000" cy="6350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</p:pic>
        <p:pic>
          <p:nvPicPr>
            <p:cNvPr id="18" name="Picture 13" descr="C:\Users\AL_J.Escriu\Desktop\ARTICLE_PBAUMANN\ARTICLE_PBAUMANN\IMAGES\THEME_ICONS\Annex3_SD.png">
              <a:extLst>
                <a:ext uri="{FF2B5EF4-FFF2-40B4-BE49-F238E27FC236}">
                  <a16:creationId xmlns:a16="http://schemas.microsoft.com/office/drawing/2014/main" id="{D2F16E74-1D2D-4AEF-829C-9F4793AD9C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1850" y="2801939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4" descr="C:\Users\AL_J.Escriu\Desktop\ARTICLE_PBAUMANN\ARTICLE_PBAUMANN\IMAGES\THEME_ICONS\Annex3_SO.png">
              <a:extLst>
                <a:ext uri="{FF2B5EF4-FFF2-40B4-BE49-F238E27FC236}">
                  <a16:creationId xmlns:a16="http://schemas.microsoft.com/office/drawing/2014/main" id="{F53F6948-926A-4A54-9DC3-F4AEBB0A87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1" y="4230688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9E1DD8-0466-4182-896B-3328EC38EF71}"/>
                </a:ext>
              </a:extLst>
            </p:cNvPr>
            <p:cNvSpPr txBox="1"/>
            <p:nvPr/>
          </p:nvSpPr>
          <p:spPr>
            <a:xfrm>
              <a:off x="2723576" y="2051508"/>
              <a:ext cx="5403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EL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7E3717-EE28-459D-8C02-72579154467D}"/>
                </a:ext>
              </a:extLst>
            </p:cNvPr>
            <p:cNvSpPr txBox="1"/>
            <p:nvPr/>
          </p:nvSpPr>
          <p:spPr>
            <a:xfrm>
              <a:off x="3825011" y="2051508"/>
              <a:ext cx="5403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LC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DB8CF8-6F1F-44CC-B63F-DB003259707A}"/>
                </a:ext>
              </a:extLst>
            </p:cNvPr>
            <p:cNvSpPr txBox="1"/>
            <p:nvPr/>
          </p:nvSpPr>
          <p:spPr>
            <a:xfrm>
              <a:off x="4789636" y="2558667"/>
              <a:ext cx="5403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GE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39C144-28CD-4EF2-945F-0F8224379167}"/>
                </a:ext>
              </a:extLst>
            </p:cNvPr>
            <p:cNvSpPr txBox="1"/>
            <p:nvPr/>
          </p:nvSpPr>
          <p:spPr>
            <a:xfrm>
              <a:off x="5320333" y="3401656"/>
              <a:ext cx="5403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OI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D5CC83-066C-4513-B898-2E190B6E832F}"/>
                </a:ext>
              </a:extLst>
            </p:cNvPr>
            <p:cNvSpPr txBox="1"/>
            <p:nvPr/>
          </p:nvSpPr>
          <p:spPr>
            <a:xfrm>
              <a:off x="5458260" y="4379384"/>
              <a:ext cx="5403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SO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068CA2-03C6-427B-AB71-CD5C7113AA4D}"/>
                </a:ext>
              </a:extLst>
            </p:cNvPr>
            <p:cNvSpPr txBox="1"/>
            <p:nvPr/>
          </p:nvSpPr>
          <p:spPr>
            <a:xfrm>
              <a:off x="5097503" y="5346948"/>
              <a:ext cx="5403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LU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8EA45F-C654-4485-8348-4988E5F94F92}"/>
                </a:ext>
              </a:extLst>
            </p:cNvPr>
            <p:cNvSpPr txBox="1"/>
            <p:nvPr/>
          </p:nvSpPr>
          <p:spPr>
            <a:xfrm>
              <a:off x="4331277" y="6034232"/>
              <a:ext cx="5403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NZ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6A8D3C-7228-40DD-907B-D18510483680}"/>
                </a:ext>
              </a:extLst>
            </p:cNvPr>
            <p:cNvSpPr txBox="1"/>
            <p:nvPr/>
          </p:nvSpPr>
          <p:spPr>
            <a:xfrm>
              <a:off x="3263903" y="6264104"/>
              <a:ext cx="5403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EF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98B934C-902F-4549-AEB4-1AE10D99D0EC}"/>
                </a:ext>
              </a:extLst>
            </p:cNvPr>
            <p:cNvSpPr txBox="1"/>
            <p:nvPr/>
          </p:nvSpPr>
          <p:spPr>
            <a:xfrm>
              <a:off x="2201722" y="6014026"/>
              <a:ext cx="5403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AC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5721841-9AB1-48D8-A86A-D8236EAA7AD8}"/>
                </a:ext>
              </a:extLst>
            </p:cNvPr>
            <p:cNvSpPr txBox="1"/>
            <p:nvPr/>
          </p:nvSpPr>
          <p:spPr>
            <a:xfrm>
              <a:off x="1393537" y="5359767"/>
              <a:ext cx="6165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MF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A2AE17-AB74-447B-8951-B44E082829E7}"/>
                </a:ext>
              </a:extLst>
            </p:cNvPr>
            <p:cNvSpPr txBox="1"/>
            <p:nvPr/>
          </p:nvSpPr>
          <p:spPr>
            <a:xfrm>
              <a:off x="1109519" y="4441728"/>
              <a:ext cx="5403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OF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3F1383-8630-4B26-8887-591613B0CD6F}"/>
                </a:ext>
              </a:extLst>
            </p:cNvPr>
            <p:cNvSpPr txBox="1"/>
            <p:nvPr/>
          </p:nvSpPr>
          <p:spPr>
            <a:xfrm>
              <a:off x="1209390" y="3415511"/>
              <a:ext cx="5403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9CB8419-A065-485A-B6B3-9788D49AD063}"/>
                </a:ext>
              </a:extLst>
            </p:cNvPr>
            <p:cNvSpPr txBox="1"/>
            <p:nvPr/>
          </p:nvSpPr>
          <p:spPr>
            <a:xfrm>
              <a:off x="1768191" y="2574179"/>
              <a:ext cx="5403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SD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436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A69AAD-7983-4B8D-A862-FA34A81F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34EA2"/>
                </a:solidFill>
              </a:rPr>
              <a:t>Themes using </a:t>
            </a:r>
            <a:br>
              <a:rPr lang="en-US" dirty="0">
                <a:solidFill>
                  <a:srgbClr val="034EA2"/>
                </a:solidFill>
              </a:rPr>
            </a:br>
            <a:r>
              <a:rPr lang="en-US" dirty="0">
                <a:solidFill>
                  <a:srgbClr val="034EA2"/>
                </a:solidFill>
              </a:rPr>
              <a:t>Coverages as Features (WCS)</a:t>
            </a:r>
            <a:endParaRPr lang="ca-E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DBD47DC-E4C8-45CE-A216-3330AE5B143C}"/>
              </a:ext>
            </a:extLst>
          </p:cNvPr>
          <p:cNvGrpSpPr/>
          <p:nvPr/>
        </p:nvGrpSpPr>
        <p:grpSpPr>
          <a:xfrm>
            <a:off x="1352180" y="1494975"/>
            <a:ext cx="9487641" cy="5164803"/>
            <a:chOff x="0" y="1625603"/>
            <a:chExt cx="9487641" cy="51648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5FA3A2-8367-48AA-82A5-0E16DC449FBC}"/>
                </a:ext>
              </a:extLst>
            </p:cNvPr>
            <p:cNvSpPr/>
            <p:nvPr/>
          </p:nvSpPr>
          <p:spPr bwMode="auto">
            <a:xfrm>
              <a:off x="141517" y="5231268"/>
              <a:ext cx="6171733" cy="1559138"/>
            </a:xfrm>
            <a:prstGeom prst="rect">
              <a:avLst/>
            </a:prstGeom>
            <a:solidFill>
              <a:srgbClr val="DAEDEF"/>
            </a:solidFill>
            <a:ln w="635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175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7600" b="1" i="0" u="none" strike="noStrike" kern="1200" cap="none" spc="0" normalizeH="0" baseline="0" noProof="0">
                <a:ln>
                  <a:noFill/>
                </a:ln>
                <a:solidFill>
                  <a:srgbClr val="FFD624"/>
                </a:solidFill>
                <a:effectLst/>
                <a:uLnTx/>
                <a:uFillTx/>
                <a:latin typeface="Verdana" charset="0"/>
                <a:ea typeface="ＭＳ Ｐゴシック" charset="0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43E96D9-6D62-45EB-9DAE-21CB0FA013E3}"/>
                </a:ext>
              </a:extLst>
            </p:cNvPr>
            <p:cNvSpPr/>
            <p:nvPr/>
          </p:nvSpPr>
          <p:spPr bwMode="auto">
            <a:xfrm>
              <a:off x="0" y="1625603"/>
              <a:ext cx="9144000" cy="742255"/>
            </a:xfrm>
            <a:prstGeom prst="rect">
              <a:avLst/>
            </a:prstGeom>
            <a:gradFill flip="none" rotWithShape="1">
              <a:gsLst>
                <a:gs pos="2333">
                  <a:srgbClr val="FFFF66"/>
                </a:gs>
                <a:gs pos="70000">
                  <a:srgbClr val="2D2D8A">
                    <a:lumMod val="20000"/>
                    <a:lumOff val="80000"/>
                  </a:srgbClr>
                </a:gs>
                <a:gs pos="55000">
                  <a:srgbClr val="FFFF66"/>
                </a:gs>
                <a:gs pos="100000">
                  <a:srgbClr val="2D2D8A">
                    <a:lumMod val="20000"/>
                    <a:lumOff val="80000"/>
                  </a:srgbClr>
                </a:gs>
              </a:gsLst>
              <a:lin ang="0" scaled="1"/>
              <a:tileRect/>
            </a:gradFill>
            <a:ln w="635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175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7600" b="1" i="0" u="none" strike="noStrike" kern="1200" cap="none" spc="0" normalizeH="0" baseline="0" noProof="0">
                <a:ln>
                  <a:noFill/>
                </a:ln>
                <a:solidFill>
                  <a:srgbClr val="FFD624"/>
                </a:solidFill>
                <a:effectLst/>
                <a:uLnTx/>
                <a:uFillTx/>
                <a:latin typeface="Verdana" charset="0"/>
                <a:ea typeface="ＭＳ Ｐゴシック" charset="0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4035166-2553-46E0-8447-C682E648896C}"/>
                </a:ext>
              </a:extLst>
            </p:cNvPr>
            <p:cNvSpPr txBox="1"/>
            <p:nvPr/>
          </p:nvSpPr>
          <p:spPr>
            <a:xfrm>
              <a:off x="1389974" y="2609124"/>
              <a:ext cx="4137485" cy="2325465"/>
            </a:xfrm>
            <a:prstGeom prst="rect">
              <a:avLst/>
            </a:prstGeom>
            <a:solidFill>
              <a:srgbClr val="EEECE1"/>
            </a:solidFill>
            <a:ln w="25400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</p:spPr>
          <p:txBody>
            <a:bodyPr wrap="square" rtlCol="0">
              <a:noAutofit/>
            </a:bodyPr>
            <a:lstStyle/>
            <a:p>
              <a:pPr algn="ctr">
                <a:buClrTx/>
                <a:buFontTx/>
                <a:buNone/>
                <a:defRPr/>
              </a:pPr>
              <a:endParaRPr lang="en-US" sz="200" i="1" dirty="0">
                <a:solidFill>
                  <a:prstClr val="black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endParaRPr>
            </a:p>
            <a:p>
              <a:pPr algn="ctr">
                <a:buClrTx/>
                <a:buFontTx/>
                <a:buNone/>
                <a:defRPr/>
              </a:pPr>
              <a:endParaRPr lang="en-US" sz="1800" b="1" dirty="0">
                <a:solidFill>
                  <a:srgbClr val="EEECE1">
                    <a:lumMod val="50000"/>
                  </a:srgbClr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endParaRPr>
            </a:p>
            <a:p>
              <a:pPr algn="ctr">
                <a:buClrTx/>
                <a:buFontTx/>
                <a:buNone/>
                <a:defRPr/>
              </a:pPr>
              <a:endParaRPr lang="en-US" sz="1800" b="1" dirty="0">
                <a:solidFill>
                  <a:srgbClr val="EEECE1">
                    <a:lumMod val="50000"/>
                  </a:srgbClr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endParaRPr>
            </a:p>
            <a:p>
              <a:pPr algn="ctr">
                <a:buClrTx/>
                <a:buFontTx/>
                <a:buNone/>
                <a:defRPr/>
              </a:pPr>
              <a:r>
                <a:rPr lang="en-US" sz="1800" b="1" dirty="0">
                  <a:solidFill>
                    <a:srgbClr val="EEECE1">
                      <a:lumMod val="50000"/>
                    </a:srgbClr>
                  </a:solidFill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rPr>
                <a:t>D2.10.2 v1.0</a:t>
              </a:r>
            </a:p>
            <a:p>
              <a:pPr algn="ctr">
                <a:spcBef>
                  <a:spcPts val="300"/>
                </a:spcBef>
                <a:buClrTx/>
                <a:buFontTx/>
                <a:buNone/>
                <a:defRPr/>
              </a:pPr>
              <a:r>
                <a:rPr lang="en-US" sz="1800" b="1" dirty="0">
                  <a:solidFill>
                    <a:prstClr val="black"/>
                  </a:solidFill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rPr>
                <a:t>INSPIRE Data specifications – </a:t>
              </a:r>
            </a:p>
            <a:p>
              <a:pPr algn="ctr">
                <a:buClrTx/>
                <a:buFontTx/>
                <a:buNone/>
                <a:defRPr/>
              </a:pPr>
              <a:r>
                <a:rPr lang="en-US" sz="1800" b="1" dirty="0">
                  <a:solidFill>
                    <a:prstClr val="black"/>
                  </a:solidFill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rPr>
                <a:t>Base Models – </a:t>
              </a:r>
            </a:p>
            <a:p>
              <a:pPr algn="ctr">
                <a:buClrTx/>
                <a:buFontTx/>
                <a:buNone/>
                <a:defRPr/>
              </a:pPr>
              <a:r>
                <a:rPr lang="en-US" sz="1800" b="1" dirty="0">
                  <a:solidFill>
                    <a:prstClr val="black"/>
                  </a:solidFill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rPr>
                <a:t>Coverage types</a:t>
              </a:r>
              <a:endParaRPr lang="es-ES" sz="1800" b="1" dirty="0">
                <a:solidFill>
                  <a:prstClr val="black"/>
                </a:solidFill>
                <a:latin typeface="Calibri"/>
                <a:ea typeface="ＭＳ Ｐゴシック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7B500F-BCEF-474E-931E-B5F1B12A80FE}"/>
                </a:ext>
              </a:extLst>
            </p:cNvPr>
            <p:cNvSpPr txBox="1"/>
            <p:nvPr/>
          </p:nvSpPr>
          <p:spPr>
            <a:xfrm>
              <a:off x="6374389" y="2871692"/>
              <a:ext cx="2265900" cy="1800320"/>
            </a:xfrm>
            <a:prstGeom prst="rect">
              <a:avLst/>
            </a:prstGeom>
            <a:solidFill>
              <a:srgbClr val="2D2D8A">
                <a:lumMod val="20000"/>
                <a:lumOff val="80000"/>
              </a:srgbClr>
            </a:solidFill>
            <a:ln w="25400">
              <a:solidFill>
                <a:srgbClr val="C00000"/>
              </a:solidFill>
              <a:prstDash val="solid"/>
            </a:ln>
          </p:spPr>
          <p:txBody>
            <a:bodyPr wrap="square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F5494"/>
                  </a:solidFill>
                  <a:effectLst/>
                  <a:uLnTx/>
                  <a:uFillTx/>
                  <a:latin typeface="Verdana"/>
                  <a:ea typeface="ＭＳ Ｐゴシック"/>
                  <a:cs typeface="+mn-cs"/>
                </a:rPr>
                <a:t>OGC 09-146r1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F5494"/>
                  </a:solidFill>
                  <a:effectLst/>
                  <a:uLnTx/>
                  <a:uFillTx/>
                  <a:latin typeface="Verdana"/>
                  <a:ea typeface="ＭＳ Ｐゴシック"/>
                  <a:cs typeface="+mn-cs"/>
                </a:rPr>
                <a:t>GML Coverage application schema</a:t>
              </a:r>
              <a:endParaRPr kumimoji="0" lang="es-ES" sz="1800" b="1" i="0" u="none" strike="noStrike" kern="0" cap="none" spc="0" normalizeH="0" baseline="0" noProof="0" dirty="0">
                <a:ln>
                  <a:noFill/>
                </a:ln>
                <a:solidFill>
                  <a:srgbClr val="0F5494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EB03714-51AC-462B-956C-C5A24D79C870}"/>
                </a:ext>
              </a:extLst>
            </p:cNvPr>
            <p:cNvGrpSpPr/>
            <p:nvPr/>
          </p:nvGrpSpPr>
          <p:grpSpPr>
            <a:xfrm>
              <a:off x="875714" y="4964182"/>
              <a:ext cx="5166000" cy="1739136"/>
              <a:chOff x="875714" y="5380742"/>
              <a:chExt cx="5166000" cy="1739136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D9D25F-8F3F-46A0-94B4-AF57BBC02205}"/>
                  </a:ext>
                </a:extLst>
              </p:cNvPr>
              <p:cNvSpPr txBox="1"/>
              <p:nvPr/>
            </p:nvSpPr>
            <p:spPr>
              <a:xfrm>
                <a:off x="875714" y="5749725"/>
                <a:ext cx="2880000" cy="587833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rgbClr val="4F81BD"/>
                </a:solidFill>
              </a:ln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spcAft>
                    <a:spcPts val="600"/>
                  </a:spcAft>
                  <a:defRPr sz="1000" i="0">
                    <a:solidFill>
                      <a:srgbClr val="000000"/>
                    </a:solidFill>
                    <a:latin typeface="Arial" panose="020B0604020202020204" pitchFamily="34" charset="0"/>
                    <a:ea typeface="Times New Roman"/>
                    <a:cs typeface="Arial" panose="020B0604020202020204" pitchFamily="34" charset="0"/>
                  </a:defRPr>
                </a:lvl1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&lt;&lt;featureType&gt;&gt;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&lt;Theme-specific coverage class 1&gt;</a:t>
                </a:r>
              </a:p>
            </p:txBody>
          </p:sp>
          <p:cxnSp>
            <p:nvCxnSpPr>
              <p:cNvPr id="28" name="Elbow Connector 20">
                <a:extLst>
                  <a:ext uri="{FF2B5EF4-FFF2-40B4-BE49-F238E27FC236}">
                    <a16:creationId xmlns:a16="http://schemas.microsoft.com/office/drawing/2014/main" id="{30C49195-7784-4987-ACCA-710F2EFDA6AB}"/>
                  </a:ext>
                </a:extLst>
              </p:cNvPr>
              <p:cNvCxnSpPr>
                <a:stCxn id="29" idx="3"/>
                <a:endCxn id="27" idx="0"/>
              </p:cNvCxnSpPr>
              <p:nvPr/>
            </p:nvCxnSpPr>
            <p:spPr>
              <a:xfrm rot="16200000" flipH="1">
                <a:off x="2220705" y="5654715"/>
                <a:ext cx="188983" cy="1035"/>
              </a:xfrm>
              <a:prstGeom prst="bent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med"/>
              </a:ln>
              <a:effectLst/>
            </p:spPr>
          </p:cxn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589A0244-28A8-42C0-BFA8-D0285F274630}"/>
                  </a:ext>
                </a:extLst>
              </p:cNvPr>
              <p:cNvSpPr/>
              <p:nvPr/>
            </p:nvSpPr>
            <p:spPr>
              <a:xfrm>
                <a:off x="2224679" y="5380742"/>
                <a:ext cx="180000" cy="180000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211A24-30CD-437F-A0BA-08475AD07DD2}"/>
                  </a:ext>
                </a:extLst>
              </p:cNvPr>
              <p:cNvSpPr txBox="1"/>
              <p:nvPr/>
            </p:nvSpPr>
            <p:spPr>
              <a:xfrm>
                <a:off x="3161714" y="6532045"/>
                <a:ext cx="2880000" cy="587833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rgbClr val="4F81BD"/>
                </a:solidFill>
              </a:ln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spcAft>
                    <a:spcPts val="600"/>
                  </a:spcAft>
                  <a:defRPr sz="1000" i="0">
                    <a:solidFill>
                      <a:srgbClr val="000000"/>
                    </a:solidFill>
                    <a:latin typeface="Arial" panose="020B0604020202020204" pitchFamily="34" charset="0"/>
                    <a:ea typeface="Times New Roman"/>
                    <a:cs typeface="Arial" panose="020B0604020202020204" pitchFamily="34" charset="0"/>
                  </a:defRPr>
                </a:lvl1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&lt;&lt;featureType&gt;&gt;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&lt;Theme-specific coverage class N&gt;</a:t>
                </a:r>
              </a:p>
            </p:txBody>
          </p:sp>
          <p:cxnSp>
            <p:nvCxnSpPr>
              <p:cNvPr id="31" name="Elbow Connector 23">
                <a:extLst>
                  <a:ext uri="{FF2B5EF4-FFF2-40B4-BE49-F238E27FC236}">
                    <a16:creationId xmlns:a16="http://schemas.microsoft.com/office/drawing/2014/main" id="{E11E0DB7-AC21-4B77-BEE1-AF5DCD5E1507}"/>
                  </a:ext>
                </a:extLst>
              </p:cNvPr>
              <p:cNvCxnSpPr>
                <a:stCxn id="32" idx="3"/>
                <a:endCxn id="30" idx="0"/>
              </p:cNvCxnSpPr>
              <p:nvPr/>
            </p:nvCxnSpPr>
            <p:spPr>
              <a:xfrm rot="16200000" flipH="1">
                <a:off x="4115545" y="6045875"/>
                <a:ext cx="971303" cy="1035"/>
              </a:xfrm>
              <a:prstGeom prst="bent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med"/>
              </a:ln>
              <a:effectLst/>
            </p:spPr>
          </p:cxn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AB45FFE0-D22D-46D9-920A-C0E8DA6C90DB}"/>
                  </a:ext>
                </a:extLst>
              </p:cNvPr>
              <p:cNvSpPr/>
              <p:nvPr/>
            </p:nvSpPr>
            <p:spPr>
              <a:xfrm>
                <a:off x="4510679" y="5380742"/>
                <a:ext cx="180000" cy="180000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493EC2F-B7AC-4D51-A975-5C5D5953A5F9}"/>
                  </a:ext>
                </a:extLst>
              </p:cNvPr>
              <p:cNvSpPr txBox="1"/>
              <p:nvPr/>
            </p:nvSpPr>
            <p:spPr>
              <a:xfrm>
                <a:off x="2404679" y="6532044"/>
                <a:ext cx="528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Verdana"/>
                    <a:ea typeface="ＭＳ Ｐゴシック"/>
                    <a:cs typeface="+mn-cs"/>
                  </a:rPr>
                  <a:t>…</a:t>
                </a:r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788FA2E-354A-452E-95CF-AE7938DB0DAA}"/>
                </a:ext>
              </a:extLst>
            </p:cNvPr>
            <p:cNvCxnSpPr>
              <a:stCxn id="25" idx="1"/>
              <a:endCxn id="24" idx="3"/>
            </p:cNvCxnSpPr>
            <p:nvPr/>
          </p:nvCxnSpPr>
          <p:spPr bwMode="auto">
            <a:xfrm flipH="1">
              <a:off x="5527457" y="3771856"/>
              <a:ext cx="846932" cy="1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dash"/>
              <a:round/>
              <a:headEnd type="arrow" w="lg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81CFF7-F2B0-4199-A5F8-3AEA1E2A48EF}"/>
                </a:ext>
              </a:extLst>
            </p:cNvPr>
            <p:cNvSpPr txBox="1"/>
            <p:nvPr/>
          </p:nvSpPr>
          <p:spPr>
            <a:xfrm>
              <a:off x="1478417" y="1711964"/>
              <a:ext cx="39605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GB" sz="1600" b="1" kern="1200" dirty="0">
                  <a:latin typeface="Verdana"/>
                  <a:ea typeface="ＭＳ Ｐゴシック"/>
                  <a:cs typeface="+mn-cs"/>
                </a:rPr>
                <a:t>INSPIRE Data models</a:t>
              </a:r>
            </a:p>
            <a:p>
              <a:pPr algn="ctr">
                <a:buClrTx/>
                <a:buFontTx/>
                <a:buNone/>
              </a:pPr>
              <a:r>
                <a:rPr lang="en-GB" sz="1600" b="1" kern="1200" dirty="0">
                  <a:latin typeface="Verdana"/>
                  <a:ea typeface="ＭＳ Ｐゴシック"/>
                  <a:cs typeface="+mn-cs"/>
                </a:rPr>
                <a:t>(Conceptual level)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472BA4-3888-40AA-BE3F-20614E645837}"/>
                </a:ext>
              </a:extLst>
            </p:cNvPr>
            <p:cNvSpPr txBox="1"/>
            <p:nvPr/>
          </p:nvSpPr>
          <p:spPr>
            <a:xfrm>
              <a:off x="5527042" y="1711964"/>
              <a:ext cx="39605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GB" sz="1600" b="1" kern="1200" dirty="0">
                  <a:latin typeface="Verdana"/>
                  <a:ea typeface="ＭＳ Ｐゴシック"/>
                  <a:cs typeface="+mn-cs"/>
                </a:rPr>
                <a:t>Implementation standards</a:t>
              </a:r>
            </a:p>
            <a:p>
              <a:pPr algn="ctr">
                <a:buClrTx/>
                <a:buFontTx/>
                <a:buNone/>
              </a:pPr>
              <a:r>
                <a:rPr lang="en-GB" sz="1600" b="1" kern="1200" dirty="0">
                  <a:latin typeface="Verdana"/>
                  <a:ea typeface="ＭＳ Ｐゴシック"/>
                  <a:cs typeface="+mn-cs"/>
                </a:rPr>
                <a:t>(Implementation level)</a:t>
              </a:r>
            </a:p>
          </p:txBody>
        </p:sp>
        <p:sp>
          <p:nvSpPr>
            <p:cNvPr id="37" name="Oval Callout 31">
              <a:extLst>
                <a:ext uri="{FF2B5EF4-FFF2-40B4-BE49-F238E27FC236}">
                  <a16:creationId xmlns:a16="http://schemas.microsoft.com/office/drawing/2014/main" id="{7194F65A-9A7F-49C9-883C-0B0A13837842}"/>
                </a:ext>
              </a:extLst>
            </p:cNvPr>
            <p:cNvSpPr/>
            <p:nvPr/>
          </p:nvSpPr>
          <p:spPr bwMode="auto">
            <a:xfrm>
              <a:off x="6291477" y="4914561"/>
              <a:ext cx="2431726" cy="1425040"/>
            </a:xfrm>
            <a:prstGeom prst="wedgeEllipseCallout">
              <a:avLst>
                <a:gd name="adj1" fmla="val -86847"/>
                <a:gd name="adj2" fmla="val 11880"/>
              </a:avLst>
            </a:prstGeom>
            <a:solidFill>
              <a:srgbClr val="2D2D8A">
                <a:lumMod val="20000"/>
                <a:lumOff val="80000"/>
              </a:srgb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F5494"/>
                  </a:solidFill>
                  <a:effectLst/>
                  <a:uLnTx/>
                  <a:uFillTx/>
                  <a:latin typeface="Verdana"/>
                  <a:ea typeface="ＭＳ Ｐゴシック"/>
                  <a:cs typeface="+mn-cs"/>
                </a:rPr>
                <a:t>OGC 09-146r2 </a:t>
              </a:r>
            </a:p>
            <a:p>
              <a:pPr lvl="0" algn="ctr">
                <a:buClrTx/>
                <a:defRPr/>
              </a:pPr>
              <a:r>
                <a:rPr lang="en-US" sz="1200" b="1" kern="1200" dirty="0">
                  <a:solidFill>
                    <a:srgbClr val="0F5494"/>
                  </a:solidFill>
                  <a:latin typeface="Verdana"/>
                  <a:ea typeface="ＭＳ Ｐゴシック"/>
                </a:rPr>
                <a:t>CIS 1.0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66CFDFA-630A-4AD7-8F5E-410232C3DD80}"/>
                </a:ext>
              </a:extLst>
            </p:cNvPr>
            <p:cNvSpPr/>
            <p:nvPr/>
          </p:nvSpPr>
          <p:spPr bwMode="auto">
            <a:xfrm>
              <a:off x="7982712" y="4434840"/>
              <a:ext cx="749808" cy="749808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175"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ES" sz="3200" b="1" kern="1200" dirty="0">
                  <a:solidFill>
                    <a:srgbClr val="FF0000"/>
                  </a:solidFill>
                  <a:latin typeface="Verdana" charset="0"/>
                  <a:ea typeface="ＭＳ Ｐゴシック" charset="0"/>
                  <a:cs typeface="+mn-cs"/>
                </a:rPr>
                <a:t>?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39C0201-1B80-4852-9FDB-C8EB330EFBE4}"/>
                </a:ext>
              </a:extLst>
            </p:cNvPr>
            <p:cNvSpPr txBox="1"/>
            <p:nvPr/>
          </p:nvSpPr>
          <p:spPr>
            <a:xfrm>
              <a:off x="130629" y="6431179"/>
              <a:ext cx="2208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GB" sz="1600" b="1" kern="1200" dirty="0">
                  <a:solidFill>
                    <a:srgbClr val="0F5494"/>
                  </a:solidFill>
                  <a:latin typeface="Verdana"/>
                  <a:ea typeface="ＭＳ Ｐゴシック"/>
                  <a:cs typeface="+mn-cs"/>
                </a:rPr>
                <a:t>INSPIRE Themes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386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54A25D-C398-4089-A44E-97327F1E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34EA2"/>
                </a:solidFill>
              </a:rPr>
              <a:t>Themes using </a:t>
            </a:r>
            <a:br>
              <a:rPr lang="en-US" dirty="0">
                <a:solidFill>
                  <a:srgbClr val="034EA2"/>
                </a:solidFill>
              </a:rPr>
            </a:br>
            <a:r>
              <a:rPr lang="en-US" dirty="0">
                <a:solidFill>
                  <a:srgbClr val="034EA2"/>
                </a:solidFill>
              </a:rPr>
              <a:t>Coverages as Features (WCS)</a:t>
            </a:r>
            <a:endParaRPr lang="ca-E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71E07E-7848-4FA0-A96B-0EE4339EA447}"/>
              </a:ext>
            </a:extLst>
          </p:cNvPr>
          <p:cNvGrpSpPr/>
          <p:nvPr/>
        </p:nvGrpSpPr>
        <p:grpSpPr>
          <a:xfrm>
            <a:off x="2754086" y="2143470"/>
            <a:ext cx="6683828" cy="4277932"/>
            <a:chOff x="1230088" y="2143470"/>
            <a:chExt cx="6683828" cy="42779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5FD9BB-8991-4A54-AC50-D0AA0A800922}"/>
                </a:ext>
              </a:extLst>
            </p:cNvPr>
            <p:cNvSpPr txBox="1"/>
            <p:nvPr/>
          </p:nvSpPr>
          <p:spPr>
            <a:xfrm>
              <a:off x="1230088" y="2143470"/>
              <a:ext cx="6683828" cy="3695019"/>
            </a:xfrm>
            <a:prstGeom prst="rect">
              <a:avLst/>
            </a:prstGeom>
            <a:solidFill>
              <a:srgbClr val="EEECE1"/>
            </a:solidFill>
            <a:ln w="25400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</p:spPr>
          <p:txBody>
            <a:bodyPr wrap="square" rtlCol="0">
              <a:noAutofit/>
            </a:bodyPr>
            <a:lstStyle/>
            <a:p>
              <a:pPr algn="ctr">
                <a:buClrTx/>
                <a:buFontTx/>
                <a:buNone/>
                <a:defRPr/>
              </a:pPr>
              <a:endParaRPr lang="en-US" sz="200" i="1" dirty="0">
                <a:solidFill>
                  <a:prstClr val="black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endParaRPr>
            </a:p>
            <a:p>
              <a:pPr>
                <a:buClrTx/>
                <a:buFontTx/>
                <a:buNone/>
                <a:defRPr/>
              </a:pPr>
              <a:r>
                <a:rPr lang="en-US" sz="1200" b="1" dirty="0">
                  <a:solidFill>
                    <a:srgbClr val="EEECE1">
                      <a:lumMod val="50000"/>
                    </a:srgbClr>
                  </a:solidFill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rPr>
                <a:t>D2.10.2 v1.0</a:t>
              </a:r>
            </a:p>
            <a:p>
              <a:pPr>
                <a:spcBef>
                  <a:spcPts val="300"/>
                </a:spcBef>
                <a:buClrTx/>
                <a:buFontTx/>
                <a:buNone/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rPr>
                <a:t>INSPIRE Data specifications – </a:t>
              </a:r>
            </a:p>
            <a:p>
              <a:pPr>
                <a:buClrTx/>
                <a:buFontTx/>
                <a:buNone/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rPr>
                <a:t>Base Models – </a:t>
              </a:r>
            </a:p>
            <a:p>
              <a:pPr>
                <a:buClrTx/>
                <a:buFontTx/>
                <a:buNone/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rPr>
                <a:t>Coverage types</a:t>
              </a:r>
              <a:endParaRPr lang="es-ES" sz="1200" b="1" dirty="0">
                <a:solidFill>
                  <a:prstClr val="black"/>
                </a:solidFill>
                <a:latin typeface="Calibri"/>
                <a:ea typeface="ＭＳ Ｐゴシック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51BB3E-B99C-4A0D-B42C-61C500C6DE96}"/>
                </a:ext>
              </a:extLst>
            </p:cNvPr>
            <p:cNvSpPr txBox="1"/>
            <p:nvPr/>
          </p:nvSpPr>
          <p:spPr>
            <a:xfrm>
              <a:off x="3305123" y="2731296"/>
              <a:ext cx="2520000" cy="1763499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4F81BD"/>
              </a:solidFill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ctr">
                <a:defRPr i="1">
                  <a:solidFill>
                    <a:srgbClr val="000000"/>
                  </a:solidFill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defRPr>
              </a:lvl1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&lt;&lt;featureType&gt;&gt;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CoverageByDomainAndRange</a:t>
              </a:r>
              <a:endPara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marR="0" lvl="0" indent="-1714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domainSet (any type)</a:t>
              </a:r>
            </a:p>
            <a:p>
              <a:pPr marL="171450" marR="0" lvl="0" indent="-1714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rangeSet (any type)</a:t>
              </a:r>
            </a:p>
            <a:p>
              <a:pPr marL="171450" marR="0" lvl="0" indent="-1714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rangeType (RecordType type)</a:t>
              </a:r>
            </a:p>
            <a:p>
              <a:pPr marL="171450" marR="0" lvl="0" indent="-1714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metadata (any type)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Domain constrained  to CV_Grid (*)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3ECC951-ED99-4E70-94FB-F4FAA6A5FCCE}"/>
                </a:ext>
              </a:extLst>
            </p:cNvPr>
            <p:cNvGrpSpPr/>
            <p:nvPr/>
          </p:nvGrpSpPr>
          <p:grpSpPr>
            <a:xfrm>
              <a:off x="1460011" y="3512161"/>
              <a:ext cx="2864660" cy="2909241"/>
              <a:chOff x="1460010" y="3512157"/>
              <a:chExt cx="2864660" cy="290924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EDA4CD-A802-4B20-B405-E3111CFC7B6B}"/>
                  </a:ext>
                </a:extLst>
              </p:cNvPr>
              <p:cNvSpPr txBox="1"/>
              <p:nvPr/>
            </p:nvSpPr>
            <p:spPr>
              <a:xfrm>
                <a:off x="1624670" y="4665294"/>
                <a:ext cx="2700000" cy="900000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rgbClr val="4F81BD"/>
                </a:solidFill>
              </a:ln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 i="1">
                    <a:solidFill>
                      <a:srgbClr val="000000"/>
                    </a:solidFill>
                    <a:latin typeface="Arial" panose="020B0604020202020204" pitchFamily="34" charset="0"/>
                    <a:ea typeface="Times New Roman"/>
                    <a:cs typeface="Arial" panose="020B0604020202020204" pitchFamily="34" charset="0"/>
                  </a:defRPr>
                </a:lvl1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&lt;&lt;featureType&gt;&gt;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RectifiedGridCoverage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Domain constrained  to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CV_RectifiedGrid (*)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7DE3AC-03EF-46A9-A32D-50F1A18E7094}"/>
                  </a:ext>
                </a:extLst>
              </p:cNvPr>
              <p:cNvSpPr txBox="1"/>
              <p:nvPr/>
            </p:nvSpPr>
            <p:spPr>
              <a:xfrm>
                <a:off x="1460010" y="4371682"/>
                <a:ext cx="138248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Regular domain</a:t>
                </a:r>
              </a:p>
            </p:txBody>
          </p:sp>
          <p:cxnSp>
            <p:nvCxnSpPr>
              <p:cNvPr id="9" name="Elbow Connector 15">
                <a:extLst>
                  <a:ext uri="{FF2B5EF4-FFF2-40B4-BE49-F238E27FC236}">
                    <a16:creationId xmlns:a16="http://schemas.microsoft.com/office/drawing/2014/main" id="{A0927096-B374-46C2-954E-62B6523F8D4F}"/>
                  </a:ext>
                </a:extLst>
              </p:cNvPr>
              <p:cNvCxnSpPr>
                <a:stCxn id="7" idx="0"/>
                <a:endCxn id="5" idx="1"/>
              </p:cNvCxnSpPr>
              <p:nvPr/>
            </p:nvCxnSpPr>
            <p:spPr>
              <a:xfrm rot="5400000" flipH="1" flipV="1">
                <a:off x="2613770" y="3973942"/>
                <a:ext cx="1052252" cy="330453"/>
              </a:xfrm>
              <a:prstGeom prst="bentConnector2">
                <a:avLst/>
              </a:prstGeom>
              <a:noFill/>
              <a:ln w="2540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med"/>
              </a:ln>
              <a:effectLst/>
            </p:spPr>
          </p:cxn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3E89FBC6-6DA6-4E7B-8741-4498110710E3}"/>
                  </a:ext>
                </a:extLst>
              </p:cNvPr>
              <p:cNvSpPr/>
              <p:nvPr/>
            </p:nvSpPr>
            <p:spPr>
              <a:xfrm rot="5400000">
                <a:off x="3127651" y="3512157"/>
                <a:ext cx="180000" cy="180000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11A250-29B6-449D-9D14-0865541A50BE}"/>
                  </a:ext>
                </a:extLst>
              </p:cNvPr>
              <p:cNvSpPr txBox="1"/>
              <p:nvPr/>
            </p:nvSpPr>
            <p:spPr>
              <a:xfrm>
                <a:off x="1624670" y="6052066"/>
                <a:ext cx="27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F5494"/>
                    </a:solidFill>
                    <a:effectLst/>
                    <a:uLnTx/>
                    <a:uFillTx/>
                    <a:latin typeface="Verdana"/>
                    <a:ea typeface="ＭＳ Ｐゴシック"/>
                    <a:cs typeface="+mn-cs"/>
                  </a:rPr>
                  <a:t>Regular grids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B3FD2C5-B6A4-4D58-9132-BE9ED924EA8A}"/>
                </a:ext>
              </a:extLst>
            </p:cNvPr>
            <p:cNvGrpSpPr/>
            <p:nvPr/>
          </p:nvGrpSpPr>
          <p:grpSpPr>
            <a:xfrm>
              <a:off x="4793547" y="3512161"/>
              <a:ext cx="2846898" cy="2909241"/>
              <a:chOff x="4793547" y="3512157"/>
              <a:chExt cx="2846898" cy="290924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9C491F-BFC6-426E-A09F-A81A62062447}"/>
                  </a:ext>
                </a:extLst>
              </p:cNvPr>
              <p:cNvSpPr txBox="1"/>
              <p:nvPr/>
            </p:nvSpPr>
            <p:spPr>
              <a:xfrm>
                <a:off x="4793547" y="4665294"/>
                <a:ext cx="2700000" cy="900000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rgbClr val="4F81BD"/>
                </a:solidFill>
              </a:ln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600" i="1">
                    <a:solidFill>
                      <a:srgbClr val="000000"/>
                    </a:solidFill>
                    <a:latin typeface="Arial" panose="020B0604020202020204" pitchFamily="34" charset="0"/>
                    <a:ea typeface="Times New Roman"/>
                    <a:cs typeface="Arial" panose="020B0604020202020204" pitchFamily="34" charset="0"/>
                  </a:defRPr>
                </a:lvl1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&lt;&lt;featureType&gt;&gt;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ReferenceableGridCoverage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Domain constrained  to CV_ReferenceableGrid (*)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3EC1BA-587E-4924-8599-CABE0E813567}"/>
                  </a:ext>
                </a:extLst>
              </p:cNvPr>
              <p:cNvSpPr txBox="1"/>
              <p:nvPr/>
            </p:nvSpPr>
            <p:spPr>
              <a:xfrm>
                <a:off x="6257960" y="4371682"/>
                <a:ext cx="138248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Irregular domain</a:t>
                </a:r>
              </a:p>
            </p:txBody>
          </p:sp>
          <p:cxnSp>
            <p:nvCxnSpPr>
              <p:cNvPr id="15" name="Elbow Connector 16">
                <a:extLst>
                  <a:ext uri="{FF2B5EF4-FFF2-40B4-BE49-F238E27FC236}">
                    <a16:creationId xmlns:a16="http://schemas.microsoft.com/office/drawing/2014/main" id="{DAD330C4-A1DE-41AE-A6ED-B990870B76F8}"/>
                  </a:ext>
                </a:extLst>
              </p:cNvPr>
              <p:cNvCxnSpPr>
                <a:stCxn id="13" idx="0"/>
                <a:endCxn id="5" idx="3"/>
              </p:cNvCxnSpPr>
              <p:nvPr/>
            </p:nvCxnSpPr>
            <p:spPr>
              <a:xfrm rot="16200000" flipV="1">
                <a:off x="5458209" y="3979956"/>
                <a:ext cx="1052252" cy="318424"/>
              </a:xfrm>
              <a:prstGeom prst="bentConnector2">
                <a:avLst/>
              </a:prstGeom>
              <a:noFill/>
              <a:ln w="2540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med"/>
              </a:ln>
              <a:effectLst/>
            </p:spPr>
          </p:cxn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02FDBD4F-A29F-4B65-A51A-0675473D42BD}"/>
                  </a:ext>
                </a:extLst>
              </p:cNvPr>
              <p:cNvSpPr/>
              <p:nvPr/>
            </p:nvSpPr>
            <p:spPr>
              <a:xfrm rot="16200000" flipH="1">
                <a:off x="5827480" y="3512157"/>
                <a:ext cx="180000" cy="180000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CDD25F-E414-48BC-868E-BC38DCE77B3E}"/>
                  </a:ext>
                </a:extLst>
              </p:cNvPr>
              <p:cNvSpPr txBox="1"/>
              <p:nvPr/>
            </p:nvSpPr>
            <p:spPr>
              <a:xfrm>
                <a:off x="4793547" y="6052066"/>
                <a:ext cx="27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F5494"/>
                    </a:solidFill>
                    <a:effectLst/>
                    <a:uLnTx/>
                    <a:uFillTx/>
                    <a:latin typeface="Verdana"/>
                    <a:ea typeface="ＭＳ Ｐゴシック"/>
                    <a:cs typeface="+mn-cs"/>
                  </a:rPr>
                  <a:t>Irregular grids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763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54088" y="1360715"/>
            <a:ext cx="6683828" cy="3695019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 rtlCol="0">
            <a:noAutofit/>
          </a:bodyPr>
          <a:lstStyle/>
          <a:p>
            <a:pPr algn="ctr">
              <a:buClrTx/>
            </a:pPr>
            <a:endParaRPr lang="en-US" sz="200" i="1" kern="12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buClrTx/>
            </a:pPr>
            <a:r>
              <a:rPr lang="en-US" sz="1200" b="1" kern="1200" dirty="0">
                <a:solidFill>
                  <a:srgbClr val="EEECE1">
                    <a:lumMod val="5000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D2.10.2 v1.0</a:t>
            </a:r>
          </a:p>
          <a:p>
            <a:pPr>
              <a:spcBef>
                <a:spcPts val="300"/>
              </a:spcBef>
              <a:buClrTx/>
            </a:pPr>
            <a:r>
              <a:rPr lang="en-US" sz="1200" b="1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INSPIRE Data specifications – </a:t>
            </a:r>
          </a:p>
          <a:p>
            <a:pPr>
              <a:buClrTx/>
            </a:pPr>
            <a:r>
              <a:rPr lang="en-US" sz="1200" b="1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Base Models – </a:t>
            </a:r>
          </a:p>
          <a:p>
            <a:pPr>
              <a:buClrTx/>
            </a:pPr>
            <a:r>
              <a:rPr lang="en-US" sz="1200" b="1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Coverage types</a:t>
            </a:r>
            <a:endParaRPr lang="es-ES" sz="1200" b="1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48670" y="3882538"/>
            <a:ext cx="2700000" cy="900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i="1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defRPr>
            </a:lvl1pPr>
          </a:lstStyle>
          <a:p>
            <a:pPr>
              <a:spcAft>
                <a:spcPts val="300"/>
              </a:spcAft>
              <a:buClrTx/>
            </a:pPr>
            <a:r>
              <a:rPr lang="en-GB" sz="1000" i="0" kern="1200" dirty="0"/>
              <a:t>&lt;&lt;featureType&gt;&gt;</a:t>
            </a:r>
          </a:p>
          <a:p>
            <a:pPr>
              <a:buClrTx/>
            </a:pPr>
            <a:r>
              <a:rPr lang="en-GB" sz="1200" b="1" i="0" kern="1200" dirty="0"/>
              <a:t>RectifiedGridCoverage</a:t>
            </a:r>
          </a:p>
          <a:p>
            <a:pPr>
              <a:spcBef>
                <a:spcPts val="600"/>
              </a:spcBef>
              <a:buClrTx/>
            </a:pPr>
            <a:r>
              <a:rPr lang="en-GB" sz="1000" i="0" kern="1200" dirty="0"/>
              <a:t>Domain constrained  to </a:t>
            </a:r>
          </a:p>
          <a:p>
            <a:pPr>
              <a:buClrTx/>
            </a:pPr>
            <a:r>
              <a:rPr lang="en-GB" sz="1000" i="0" kern="1200" dirty="0"/>
              <a:t>CV_RectifiedGrid (*)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17547" y="3882538"/>
            <a:ext cx="2700000" cy="900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1600" i="1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defRPr>
            </a:lvl1pPr>
          </a:lstStyle>
          <a:p>
            <a:pPr>
              <a:spcAft>
                <a:spcPts val="300"/>
              </a:spcAft>
              <a:buClrTx/>
            </a:pPr>
            <a:r>
              <a:rPr lang="en-US" sz="1000" i="0" kern="1200" dirty="0"/>
              <a:t>&lt;&lt;featureType&gt;&gt;</a:t>
            </a:r>
          </a:p>
          <a:p>
            <a:pPr>
              <a:buClrTx/>
            </a:pPr>
            <a:r>
              <a:rPr lang="en-US" sz="1200" b="1" i="0" kern="1200" dirty="0"/>
              <a:t>ReferenceableGridCoverage</a:t>
            </a:r>
          </a:p>
          <a:p>
            <a:pPr>
              <a:spcBef>
                <a:spcPts val="600"/>
              </a:spcBef>
              <a:buClrTx/>
            </a:pPr>
            <a:r>
              <a:rPr lang="en-GB" sz="1000" i="0" kern="1200" dirty="0"/>
              <a:t>Domain constrained  to CV_ReferenceableGrid (*)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9123" y="1948541"/>
            <a:ext cx="2520000" cy="1763499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i="1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defRPr>
            </a:lvl1pPr>
          </a:lstStyle>
          <a:p>
            <a:pPr algn="r">
              <a:buClrTx/>
            </a:pPr>
            <a:r>
              <a:rPr lang="en-GB" sz="900" kern="1200" dirty="0"/>
              <a:t>abstract</a:t>
            </a:r>
          </a:p>
          <a:p>
            <a:pPr>
              <a:spcAft>
                <a:spcPts val="300"/>
              </a:spcAft>
              <a:buClrTx/>
            </a:pPr>
            <a:r>
              <a:rPr lang="en-GB" sz="1000" i="0" kern="1200" dirty="0"/>
              <a:t>&lt;&lt;featureType&gt;&gt; </a:t>
            </a:r>
          </a:p>
          <a:p>
            <a:pPr>
              <a:spcAft>
                <a:spcPts val="600"/>
              </a:spcAft>
              <a:buClrTx/>
            </a:pPr>
            <a:r>
              <a:rPr lang="en-GB" sz="1000" i="0" kern="1200" dirty="0"/>
              <a:t>   </a:t>
            </a:r>
            <a:r>
              <a:rPr lang="en-US" sz="1200" b="1" kern="1200" dirty="0"/>
              <a:t>CoverageByDomainAndRange</a:t>
            </a:r>
            <a:endParaRPr lang="en-GB" sz="1200" b="1" i="0" kern="1200" dirty="0"/>
          </a:p>
          <a:p>
            <a:pPr marL="171450" indent="-171450" algn="l">
              <a:spcAft>
                <a:spcPts val="200"/>
              </a:spcAft>
              <a:buClrTx/>
              <a:buFont typeface="Arial" panose="020B0604020202020204" pitchFamily="34" charset="0"/>
              <a:buChar char="•"/>
            </a:pPr>
            <a:r>
              <a:rPr lang="en-GB" sz="1000" i="0" kern="1200" dirty="0"/>
              <a:t>domainSet (any type)</a:t>
            </a:r>
          </a:p>
          <a:p>
            <a:pPr marL="171450" indent="-171450" algn="l">
              <a:spcAft>
                <a:spcPts val="200"/>
              </a:spcAft>
              <a:buClrTx/>
              <a:buFont typeface="Arial" panose="020B0604020202020204" pitchFamily="34" charset="0"/>
              <a:buChar char="•"/>
            </a:pPr>
            <a:r>
              <a:rPr lang="en-GB" sz="1000" i="0" kern="1200" dirty="0"/>
              <a:t>rangeSet (any type)</a:t>
            </a:r>
          </a:p>
          <a:p>
            <a:pPr marL="171450" indent="-171450" algn="l">
              <a:spcAft>
                <a:spcPts val="200"/>
              </a:spcAft>
              <a:buClrTx/>
              <a:buFont typeface="Arial" panose="020B0604020202020204" pitchFamily="34" charset="0"/>
              <a:buChar char="•"/>
            </a:pPr>
            <a:r>
              <a:rPr lang="en-GB" sz="1000" i="0" kern="1200" dirty="0"/>
              <a:t>rangeType (RecordType type)</a:t>
            </a:r>
          </a:p>
          <a:p>
            <a:pPr marL="171450" indent="-171450" algn="l">
              <a:spcAft>
                <a:spcPts val="200"/>
              </a:spcAft>
              <a:buClrTx/>
              <a:buFont typeface="Arial" panose="020B0604020202020204" pitchFamily="34" charset="0"/>
              <a:buChar char="•"/>
            </a:pPr>
            <a:r>
              <a:rPr lang="en-GB" sz="1000" i="0" kern="1200" dirty="0"/>
              <a:t>metadata (any type)</a:t>
            </a:r>
          </a:p>
          <a:p>
            <a:pPr>
              <a:spcBef>
                <a:spcPts val="600"/>
              </a:spcBef>
              <a:buClrTx/>
            </a:pPr>
            <a:r>
              <a:rPr lang="en-GB" sz="1000" i="0" kern="1200" dirty="0"/>
              <a:t>Domain constrained  to CV_Grid (*)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84013" y="3588931"/>
            <a:ext cx="1382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</a:pPr>
            <a:r>
              <a:rPr lang="en-GB" sz="1000" b="1" kern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Regular 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81963" y="3588931"/>
            <a:ext cx="1382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</a:pPr>
            <a:r>
              <a:rPr lang="en-GB" sz="1000" b="1" kern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Irregular domain</a:t>
            </a:r>
          </a:p>
        </p:txBody>
      </p:sp>
      <p:cxnSp>
        <p:nvCxnSpPr>
          <p:cNvPr id="13" name="Elbow Connector 12"/>
          <p:cNvCxnSpPr>
            <a:stCxn id="2" idx="0"/>
            <a:endCxn id="9" idx="1"/>
          </p:cNvCxnSpPr>
          <p:nvPr/>
        </p:nvCxnSpPr>
        <p:spPr>
          <a:xfrm rot="5400000" flipH="1" flipV="1">
            <a:off x="4137770" y="3191189"/>
            <a:ext cx="1052252" cy="330453"/>
          </a:xfrm>
          <a:prstGeom prst="bentConnector2">
            <a:avLst/>
          </a:prstGeom>
          <a:ln w="254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" idx="0"/>
            <a:endCxn id="9" idx="3"/>
          </p:cNvCxnSpPr>
          <p:nvPr/>
        </p:nvCxnSpPr>
        <p:spPr>
          <a:xfrm rot="16200000" flipV="1">
            <a:off x="6982209" y="3197202"/>
            <a:ext cx="1052252" cy="318424"/>
          </a:xfrm>
          <a:prstGeom prst="bentConnector2">
            <a:avLst/>
          </a:prstGeom>
          <a:ln w="254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4651651" y="2729401"/>
            <a:ext cx="180000" cy="180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endParaRPr lang="es-ES" sz="180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Isosceles Triangle 16"/>
          <p:cNvSpPr/>
          <p:nvPr/>
        </p:nvSpPr>
        <p:spPr>
          <a:xfrm rot="16200000" flipH="1">
            <a:off x="7351480" y="2729401"/>
            <a:ext cx="180000" cy="180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endParaRPr lang="es-ES" sz="180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5634" y="5312215"/>
            <a:ext cx="2880000" cy="587833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000" i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defRPr>
            </a:lvl1pPr>
          </a:lstStyle>
          <a:p>
            <a:pPr>
              <a:spcAft>
                <a:spcPts val="300"/>
              </a:spcAft>
              <a:buClrTx/>
            </a:pPr>
            <a:r>
              <a:rPr lang="en-GB" kern="1200" dirty="0">
                <a:solidFill>
                  <a:srgbClr val="C00000"/>
                </a:solidFill>
              </a:rPr>
              <a:t>&lt;&lt;featureType&gt;&gt; </a:t>
            </a:r>
          </a:p>
          <a:p>
            <a:pPr>
              <a:buClrTx/>
            </a:pPr>
            <a:r>
              <a:rPr lang="en-GB" sz="1200" b="1" kern="1200" dirty="0">
                <a:solidFill>
                  <a:srgbClr val="C00000"/>
                </a:solidFill>
              </a:rPr>
              <a:t>&lt;Theme-specific coverage class&gt;</a:t>
            </a:r>
          </a:p>
        </p:txBody>
      </p:sp>
      <p:cxnSp>
        <p:nvCxnSpPr>
          <p:cNvPr id="34" name="Elbow Connector 33"/>
          <p:cNvCxnSpPr>
            <a:stCxn id="83" idx="2"/>
            <a:endCxn id="32" idx="0"/>
          </p:cNvCxnSpPr>
          <p:nvPr/>
        </p:nvCxnSpPr>
        <p:spPr>
          <a:xfrm rot="5400000">
            <a:off x="4041089" y="5135145"/>
            <a:ext cx="351616" cy="2525"/>
          </a:xfrm>
          <a:prstGeom prst="bentConnector3">
            <a:avLst>
              <a:gd name="adj1" fmla="val 50000"/>
            </a:avLst>
          </a:prstGeom>
          <a:ln w="254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/>
          <p:cNvSpPr/>
          <p:nvPr/>
        </p:nvSpPr>
        <p:spPr>
          <a:xfrm>
            <a:off x="4124599" y="4780667"/>
            <a:ext cx="180000" cy="180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endParaRPr lang="es-ES" sz="180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25651" y="5148944"/>
            <a:ext cx="4143624" cy="1404263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000" i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defRPr>
            </a:lvl1pPr>
          </a:lstStyle>
          <a:p>
            <a:pPr>
              <a:spcAft>
                <a:spcPts val="300"/>
              </a:spcAft>
              <a:buClrTx/>
            </a:pPr>
            <a:r>
              <a:rPr lang="en-GB" kern="1200" dirty="0">
                <a:solidFill>
                  <a:srgbClr val="C00000"/>
                </a:solidFill>
              </a:rPr>
              <a:t>&lt;&lt;dataType&gt;&gt; </a:t>
            </a:r>
          </a:p>
          <a:p>
            <a:pPr>
              <a:spcAft>
                <a:spcPts val="0"/>
              </a:spcAft>
              <a:buClrTx/>
            </a:pPr>
            <a:r>
              <a:rPr lang="en-GB" sz="1200" b="1" kern="1200" dirty="0">
                <a:solidFill>
                  <a:srgbClr val="C00000"/>
                </a:solidFill>
              </a:rPr>
              <a:t>HydroGeologicalSurface</a:t>
            </a:r>
            <a:endParaRPr lang="en-GB" sz="1200" kern="1200" dirty="0">
              <a:solidFill>
                <a:srgbClr val="C00000"/>
              </a:solidFill>
            </a:endParaRPr>
          </a:p>
          <a:p>
            <a:pPr>
              <a:buClrTx/>
            </a:pPr>
            <a:r>
              <a:rPr lang="en-GB" kern="1200" dirty="0">
                <a:solidFill>
                  <a:srgbClr val="C00000"/>
                </a:solidFill>
              </a:rPr>
              <a:t>(to define the piezometric state of Ground Water Bodies)</a:t>
            </a:r>
          </a:p>
          <a:p>
            <a:pPr marL="171450" indent="-171450" algn="l">
              <a:spcAft>
                <a:spcPts val="200"/>
              </a:spcAft>
              <a:buClrTx/>
              <a:buFont typeface="Arial" panose="020B0604020202020204" pitchFamily="34" charset="0"/>
              <a:buChar char="•"/>
            </a:pPr>
            <a:r>
              <a:rPr lang="en-GB" kern="1200" dirty="0"/>
              <a:t>surfaceRectifiedGrid  (type RectifiedGridCoverage), or</a:t>
            </a:r>
          </a:p>
          <a:p>
            <a:pPr marL="171450" indent="-171450" algn="l">
              <a:spcAft>
                <a:spcPts val="200"/>
              </a:spcAft>
              <a:buClrTx/>
              <a:buFont typeface="Arial" panose="020B0604020202020204" pitchFamily="34" charset="0"/>
              <a:buChar char="•"/>
            </a:pPr>
            <a:r>
              <a:rPr lang="en-GB" kern="1200" dirty="0"/>
              <a:t>surfaceReferenceableGrid (type ReferenceableGridCoverage), or</a:t>
            </a:r>
          </a:p>
          <a:p>
            <a:pPr marL="171450" indent="-171450" algn="l">
              <a:spcAft>
                <a:spcPts val="200"/>
              </a:spcAft>
              <a:buClrTx/>
              <a:buFont typeface="Arial" panose="020B0604020202020204" pitchFamily="34" charset="0"/>
              <a:buChar char="•"/>
            </a:pPr>
            <a:r>
              <a:rPr lang="en-GB" kern="1200" dirty="0"/>
              <a:t>surfacePointCollection (type PointObservationCollection)</a:t>
            </a:r>
            <a:endParaRPr lang="en-GB" sz="1200" b="1" kern="1200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98946" y="146948"/>
            <a:ext cx="2880000" cy="1055920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000" i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defRPr>
            </a:lvl1pPr>
          </a:lstStyle>
          <a:p>
            <a:pPr>
              <a:spcAft>
                <a:spcPts val="300"/>
              </a:spcAft>
              <a:buClrTx/>
            </a:pPr>
            <a:r>
              <a:rPr lang="en-GB" kern="1200" dirty="0">
                <a:solidFill>
                  <a:srgbClr val="C00000"/>
                </a:solidFill>
              </a:rPr>
              <a:t>&lt;&lt;featureType&gt;&gt; </a:t>
            </a:r>
          </a:p>
          <a:p>
            <a:pPr>
              <a:buClrTx/>
            </a:pPr>
            <a:r>
              <a:rPr lang="en-GB" sz="1200" b="1" kern="1200" dirty="0">
                <a:solidFill>
                  <a:srgbClr val="C00000"/>
                </a:solidFill>
              </a:rPr>
              <a:t>&lt;Theme-specific coverage class&gt;</a:t>
            </a:r>
          </a:p>
          <a:p>
            <a:pPr>
              <a:buClrTx/>
            </a:pPr>
            <a:r>
              <a:rPr lang="en-GB" kern="1200" dirty="0"/>
              <a:t>Domain constrained  to classes CV_RectifiedGrid or CV_ReferenceableGrid (*)</a:t>
            </a:r>
          </a:p>
        </p:txBody>
      </p:sp>
      <p:cxnSp>
        <p:nvCxnSpPr>
          <p:cNvPr id="46" name="Elbow Connector 45"/>
          <p:cNvCxnSpPr>
            <a:stCxn id="56" idx="0"/>
            <a:endCxn id="44" idx="2"/>
          </p:cNvCxnSpPr>
          <p:nvPr/>
        </p:nvCxnSpPr>
        <p:spPr>
          <a:xfrm rot="16200000" flipV="1">
            <a:off x="4749840" y="691979"/>
            <a:ext cx="557676" cy="1579463"/>
          </a:xfrm>
          <a:prstGeom prst="bentConnector3">
            <a:avLst/>
          </a:prstGeom>
          <a:ln w="254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 flipV="1">
            <a:off x="5729501" y="1751525"/>
            <a:ext cx="180000" cy="180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endParaRPr lang="es-ES" sz="180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13051" y="146948"/>
            <a:ext cx="2880000" cy="1055920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000" i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defRPr>
            </a:lvl1pPr>
          </a:lstStyle>
          <a:p>
            <a:pPr>
              <a:spcAft>
                <a:spcPts val="300"/>
              </a:spcAft>
              <a:buClrTx/>
            </a:pPr>
            <a:r>
              <a:rPr lang="en-GB" kern="1200" dirty="0">
                <a:solidFill>
                  <a:srgbClr val="C00000"/>
                </a:solidFill>
              </a:rPr>
              <a:t>&lt;&lt;featureType&gt;&gt; </a:t>
            </a:r>
          </a:p>
          <a:p>
            <a:pPr>
              <a:buClrTx/>
            </a:pPr>
            <a:r>
              <a:rPr lang="en-GB" sz="1200" b="1" kern="1200" dirty="0">
                <a:solidFill>
                  <a:srgbClr val="C00000"/>
                </a:solidFill>
              </a:rPr>
              <a:t>&lt;Theme-specific coverage class&gt;</a:t>
            </a:r>
          </a:p>
          <a:p>
            <a:pPr>
              <a:spcAft>
                <a:spcPts val="0"/>
              </a:spcAft>
              <a:buClrTx/>
            </a:pPr>
            <a:r>
              <a:rPr lang="en-GB" kern="1200" dirty="0"/>
              <a:t>Domain constrained  to class </a:t>
            </a:r>
          </a:p>
          <a:p>
            <a:pPr>
              <a:buClrTx/>
            </a:pPr>
            <a:r>
              <a:rPr lang="en-GB" kern="1200" dirty="0"/>
              <a:t>CV_RectifiedGrid (*)</a:t>
            </a:r>
          </a:p>
        </p:txBody>
      </p:sp>
      <p:cxnSp>
        <p:nvCxnSpPr>
          <p:cNvPr id="52" name="Elbow Connector 51"/>
          <p:cNvCxnSpPr>
            <a:stCxn id="50" idx="2"/>
            <a:endCxn id="57" idx="0"/>
          </p:cNvCxnSpPr>
          <p:nvPr/>
        </p:nvCxnSpPr>
        <p:spPr>
          <a:xfrm rot="5400000">
            <a:off x="6862711" y="670206"/>
            <a:ext cx="557676" cy="1623004"/>
          </a:xfrm>
          <a:prstGeom prst="bentConnector3">
            <a:avLst/>
          </a:prstGeom>
          <a:ln w="254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791409" y="1760544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endParaRPr lang="es-ES" sz="180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303047" y="1760544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endParaRPr lang="es-ES" sz="180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1" name="Isosceles Triangle 60"/>
          <p:cNvSpPr/>
          <p:nvPr/>
        </p:nvSpPr>
        <p:spPr>
          <a:xfrm flipV="1">
            <a:off x="6241139" y="1762411"/>
            <a:ext cx="180000" cy="180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endParaRPr lang="es-ES" sz="1800" kern="1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648461" y="289828"/>
            <a:ext cx="1029694" cy="669109"/>
            <a:chOff x="113574" y="289823"/>
            <a:chExt cx="1029694" cy="669109"/>
          </a:xfrm>
        </p:grpSpPr>
        <p:pic>
          <p:nvPicPr>
            <p:cNvPr id="62" name="Picture 11" descr="C:\Users\AL_J.Escriu\Desktop\ARTICLE_PBAUMANN\ARTICLE_PBAUMANN\IMAGES\THEME_ICONS\Annex3_NZ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268" y="323932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113574" y="289823"/>
              <a:ext cx="540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</a:pPr>
              <a:r>
                <a:rPr lang="es-ES" sz="16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NZ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486637" y="703369"/>
            <a:ext cx="1038788" cy="688177"/>
            <a:chOff x="7962637" y="703365"/>
            <a:chExt cx="1038788" cy="688177"/>
          </a:xfrm>
        </p:grpSpPr>
        <p:pic>
          <p:nvPicPr>
            <p:cNvPr id="64" name="Picture 8" descr="C:\Users\AL_J.Escriu\Desktop\ARTICLE_PBAUMANN\ARTICLE_PBAUMANN\IMAGES\THEME_ICONS\Annex3_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2637" y="756542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/>
            <p:cNvSpPr txBox="1"/>
            <p:nvPr/>
          </p:nvSpPr>
          <p:spPr>
            <a:xfrm>
              <a:off x="8461098" y="703365"/>
              <a:ext cx="540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</a:pPr>
              <a:r>
                <a:rPr lang="es-ES" sz="16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ER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9486637" y="3551"/>
            <a:ext cx="1038788" cy="677698"/>
            <a:chOff x="7962637" y="3551"/>
            <a:chExt cx="1038788" cy="677698"/>
          </a:xfrm>
        </p:grpSpPr>
        <p:pic>
          <p:nvPicPr>
            <p:cNvPr id="65" name="Picture 13" descr="C:\Users\AL_J.Escriu\Desktop\ARTICLE_PBAUMANN\ARTICLE_PBAUMANN\IMAGES\THEME_ICONS\Annex3_S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2637" y="46249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8461098" y="3551"/>
              <a:ext cx="540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</a:pPr>
              <a:r>
                <a:rPr lang="es-ES" sz="16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SD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626690" y="5271860"/>
            <a:ext cx="1029694" cy="673294"/>
            <a:chOff x="102688" y="5271860"/>
            <a:chExt cx="1029694" cy="673294"/>
          </a:xfrm>
        </p:grpSpPr>
        <p:pic>
          <p:nvPicPr>
            <p:cNvPr id="68" name="Picture 2" descr="C:\Users\AL_J.Escriu\Desktop\ARTICLE_PBAUMANN\ARTICLE_PBAUMANN\IMAGES\THEME_ICONS\Annex2_E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382" y="5310154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102688" y="5271860"/>
              <a:ext cx="540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</a:pPr>
              <a:r>
                <a:rPr lang="es-ES" sz="16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EL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626690" y="5968712"/>
            <a:ext cx="1029694" cy="680607"/>
            <a:chOff x="102688" y="6012251"/>
            <a:chExt cx="1029694" cy="680607"/>
          </a:xfrm>
        </p:grpSpPr>
        <p:pic>
          <p:nvPicPr>
            <p:cNvPr id="69" name="Picture 4" descr="C:\Users\AL_J.Escriu\Desktop\ARTICLE_PBAUMANN\ARTICLE_PBAUMANN\IMAGES\THEME_ICONS\Annex2_LC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382" y="6057858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102688" y="6012251"/>
              <a:ext cx="540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</a:pPr>
              <a:r>
                <a:rPr lang="es-ES" sz="16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LC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566384" y="5968712"/>
            <a:ext cx="1002704" cy="680607"/>
            <a:chOff x="1085926" y="6012251"/>
            <a:chExt cx="1002704" cy="680607"/>
          </a:xfrm>
        </p:grpSpPr>
        <p:pic>
          <p:nvPicPr>
            <p:cNvPr id="70" name="Picture 5" descr="C:\Users\AL_J.Escriu\Desktop\ARTICLE_PBAUMANN\ARTICLE_PBAUMANN\IMAGES\THEME_ICONS\Annex2_OI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3630" y="6057858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1085926" y="6012251"/>
              <a:ext cx="540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</a:pPr>
              <a:r>
                <a:rPr lang="es-ES" sz="16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OI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501844" y="5968712"/>
            <a:ext cx="1010096" cy="680607"/>
            <a:chOff x="2108475" y="6012251"/>
            <a:chExt cx="1010096" cy="680607"/>
          </a:xfrm>
        </p:grpSpPr>
        <p:pic>
          <p:nvPicPr>
            <p:cNvPr id="72" name="Picture 14" descr="C:\Users\AL_J.Escriu\Desktop\ARTICLE_PBAUMANN\ARTICLE_PBAUMANN\IMAGES\THEME_ICONS\Annex3_SO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571" y="6057858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>
              <a:off x="2108475" y="6012251"/>
              <a:ext cx="540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</a:pPr>
              <a:r>
                <a:rPr lang="es-ES" sz="16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SO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446625" y="5968712"/>
            <a:ext cx="1001648" cy="680607"/>
            <a:chOff x="3129457" y="6012251"/>
            <a:chExt cx="1001648" cy="680607"/>
          </a:xfrm>
        </p:grpSpPr>
        <p:pic>
          <p:nvPicPr>
            <p:cNvPr id="71" name="Picture 9" descr="C:\Users\AL_J.Escriu\Desktop\ARTICLE_PBAUMANN\ARTICLE_PBAUMANN\IMAGES\THEME_ICONS\Annex3_LU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6105" y="6057858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TextBox 76"/>
            <p:cNvSpPr txBox="1"/>
            <p:nvPr/>
          </p:nvSpPr>
          <p:spPr>
            <a:xfrm>
              <a:off x="3129457" y="6012251"/>
              <a:ext cx="540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</a:pPr>
              <a:r>
                <a:rPr lang="es-ES" sz="16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LU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530775" y="4978439"/>
            <a:ext cx="1041399" cy="678544"/>
            <a:chOff x="8006773" y="4978439"/>
            <a:chExt cx="1041399" cy="678544"/>
          </a:xfrm>
        </p:grpSpPr>
        <p:pic>
          <p:nvPicPr>
            <p:cNvPr id="78" name="Picture 3" descr="C:\Users\AL_J.Escriu\Desktop\ARTICLE_PBAUMANN\ARTICLE_PBAUMANN\IMAGES\THEME_ICONS\Annex2_GE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6773" y="5021983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78"/>
            <p:cNvSpPr txBox="1"/>
            <p:nvPr/>
          </p:nvSpPr>
          <p:spPr>
            <a:xfrm>
              <a:off x="8507845" y="4978439"/>
              <a:ext cx="540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</a:pPr>
              <a:r>
                <a:rPr lang="es-ES" sz="16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8423449" y="6589750"/>
            <a:ext cx="1645829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buClrTx/>
            </a:pPr>
            <a:r>
              <a:rPr lang="en-GB" sz="10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lang="en-GB" sz="1000" b="1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</a:t>
            </a:r>
            <a:r>
              <a:rPr lang="en-GB" sz="10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From ISO 19123:2007 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191159" y="4906594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endParaRPr lang="es-ES" sz="1800" kern="12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675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9431FB-9396-4A7B-9838-2C11829E255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96000" y="1800000"/>
            <a:ext cx="5760000" cy="4176000"/>
          </a:xfrm>
        </p:spPr>
        <p:txBody>
          <a:bodyPr/>
          <a:lstStyle/>
          <a:p>
            <a:pPr marL="360363" indent="-360363">
              <a:spcBef>
                <a:spcPts val="300"/>
              </a:spcBef>
              <a:spcAft>
                <a:spcPts val="300"/>
              </a:spcAft>
            </a:pPr>
            <a:r>
              <a:rPr lang="en-GB" sz="2000" b="1" dirty="0">
                <a:solidFill>
                  <a:srgbClr val="000000"/>
                </a:solidFill>
              </a:rPr>
              <a:t>Data models based on ISO 19156 (O&amp;M) observation classes</a:t>
            </a:r>
            <a:r>
              <a:rPr lang="en-GB" sz="2000" dirty="0">
                <a:solidFill>
                  <a:srgbClr val="000000"/>
                </a:solidFill>
              </a:rPr>
              <a:t>.</a:t>
            </a:r>
            <a:endParaRPr lang="ca-ES" sz="2000" dirty="0">
              <a:solidFill>
                <a:srgbClr val="000000"/>
              </a:solidFill>
            </a:endParaRPr>
          </a:p>
          <a:p>
            <a:pPr marL="360363" indent="-360363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Regular or irregular grids </a:t>
            </a:r>
          </a:p>
          <a:p>
            <a:pPr marL="714375" lvl="1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Environmental monitoring facilities (EF)</a:t>
            </a:r>
          </a:p>
          <a:p>
            <a:pPr marL="714375" lvl="1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Atmospheric conditions (AC)</a:t>
            </a:r>
          </a:p>
          <a:p>
            <a:pPr marL="714375" lvl="1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Meteorological geographic features (MF)</a:t>
            </a:r>
          </a:p>
          <a:p>
            <a:pPr marL="714375" lvl="1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Oceanographic geographic features (OF)</a:t>
            </a:r>
          </a:p>
          <a:p>
            <a:pPr marL="714375" lvl="1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Geology (GE)</a:t>
            </a:r>
          </a:p>
          <a:p>
            <a:pPr marL="360363" indent="-360363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Data provided as discrete observation coverages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, i.e. gridded data specialized observation types applying O&amp;M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.</a:t>
            </a:r>
          </a:p>
          <a:p>
            <a:pPr marL="360363" indent="-360363"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Potentially to be provided with SOS.</a:t>
            </a:r>
            <a:endParaRPr lang="es-ES" sz="2000" dirty="0">
              <a:solidFill>
                <a:srgbClr val="000000"/>
              </a:solidFill>
            </a:endParaRPr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7B2BBC-C0E3-453F-BAA3-9B212ADD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34EA2"/>
                </a:solidFill>
              </a:rPr>
              <a:t>Themes using</a:t>
            </a:r>
            <a:br>
              <a:rPr lang="en-US" dirty="0">
                <a:solidFill>
                  <a:srgbClr val="034EA2"/>
                </a:solidFill>
              </a:rPr>
            </a:br>
            <a:r>
              <a:rPr lang="en-US" dirty="0">
                <a:solidFill>
                  <a:srgbClr val="034EA2"/>
                </a:solidFill>
              </a:rPr>
              <a:t>Coverages as Observation results (SOS)</a:t>
            </a:r>
            <a:endParaRPr lang="ca-ES" dirty="0">
              <a:solidFill>
                <a:srgbClr val="034EA2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977CB7-03ED-484C-93EC-FF1C482A780F}"/>
              </a:ext>
            </a:extLst>
          </p:cNvPr>
          <p:cNvGrpSpPr/>
          <p:nvPr/>
        </p:nvGrpSpPr>
        <p:grpSpPr>
          <a:xfrm>
            <a:off x="1080000" y="1800000"/>
            <a:ext cx="4889068" cy="4643483"/>
            <a:chOff x="1109519" y="2051508"/>
            <a:chExt cx="4889068" cy="46434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4629FBD-B8B9-442B-A793-0B7701AF1CE9}"/>
                </a:ext>
              </a:extLst>
            </p:cNvPr>
            <p:cNvSpPr/>
            <p:nvPr/>
          </p:nvSpPr>
          <p:spPr>
            <a:xfrm>
              <a:off x="1555751" y="2343149"/>
              <a:ext cx="4000500" cy="4000500"/>
            </a:xfrm>
            <a:prstGeom prst="ellipse">
              <a:avLst/>
            </a:prstGeom>
            <a:solidFill>
              <a:sysClr val="window" lastClr="FFFFFF"/>
            </a:solidFill>
            <a:ln w="635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3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AA7594A-D4A1-461B-A504-9938B9F996B1}"/>
                </a:ext>
              </a:extLst>
            </p:cNvPr>
            <p:cNvSpPr/>
            <p:nvPr/>
          </p:nvSpPr>
          <p:spPr>
            <a:xfrm>
              <a:off x="1885951" y="2679699"/>
              <a:ext cx="3327400" cy="3327400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alpha val="60000"/>
                  </a:srgbClr>
                </a:gs>
                <a:gs pos="100000">
                  <a:srgbClr val="EEECE1">
                    <a:lumMod val="75000"/>
                    <a:alpha val="8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635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INSPIRE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Coverages</a:t>
              </a:r>
            </a:p>
          </p:txBody>
        </p:sp>
        <p:pic>
          <p:nvPicPr>
            <p:cNvPr id="7" name="Picture 2" descr="C:\Users\AL_J.Escriu\Desktop\ARTICLE_PBAUMANN\ARTICLE_PBAUMANN\IMAGES\THEME_ICONS\Annex2_EL.png">
              <a:extLst>
                <a:ext uri="{FF2B5EF4-FFF2-40B4-BE49-F238E27FC236}">
                  <a16:creationId xmlns:a16="http://schemas.microsoft.com/office/drawing/2014/main" id="{754E13BC-707A-44D9-B2BB-D606AE4545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rgbClr val="FFFFFF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6700" y="2405065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" descr="C:\Users\AL_J.Escriu\Desktop\ARTICLE_PBAUMANN\ARTICLE_PBAUMANN\IMAGES\THEME_ICONS\Annex2_GE.png">
              <a:extLst>
                <a:ext uri="{FF2B5EF4-FFF2-40B4-BE49-F238E27FC236}">
                  <a16:creationId xmlns:a16="http://schemas.microsoft.com/office/drawing/2014/main" id="{E2BB8AB9-9E91-486C-AD7C-D2CCB61758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050" y="2787652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C:\Users\AL_J.Escriu\Desktop\ARTICLE_PBAUMANN\ARTICLE_PBAUMANN\IMAGES\THEME_ICONS\Annex2_LC.png">
              <a:extLst>
                <a:ext uri="{FF2B5EF4-FFF2-40B4-BE49-F238E27FC236}">
                  <a16:creationId xmlns:a16="http://schemas.microsoft.com/office/drawing/2014/main" id="{37720801-CEE9-466D-B660-A9DE573A0D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rgbClr val="FFFFFF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582" y="2408239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5" descr="C:\Users\AL_J.Escriu\Desktop\ARTICLE_PBAUMANN\ARTICLE_PBAUMANN\IMAGES\THEME_ICONS\Annex2_OI.png">
              <a:extLst>
                <a:ext uri="{FF2B5EF4-FFF2-40B4-BE49-F238E27FC236}">
                  <a16:creationId xmlns:a16="http://schemas.microsoft.com/office/drawing/2014/main" id="{50D680E7-9097-4D28-AEF6-6D0C848BD0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rgbClr val="FFFFFF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3613" y="3443288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C:\Users\AL_J.Escriu\Desktop\ARTICLE_PBAUMANN\ARTICLE_PBAUMANN\IMAGES\THEME_ICONS\Annex3_AC.png">
              <a:extLst>
                <a:ext uri="{FF2B5EF4-FFF2-40B4-BE49-F238E27FC236}">
                  <a16:creationId xmlns:a16="http://schemas.microsoft.com/office/drawing/2014/main" id="{2DBFC010-7E82-441C-AD8E-410E503D1D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1100" y="5499100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7" descr="C:\Users\AL_J.Escriu\Desktop\ARTICLE_PBAUMANN\ARTICLE_PBAUMANN\IMAGES\THEME_ICONS\Annex3_EF.png">
              <a:extLst>
                <a:ext uri="{FF2B5EF4-FFF2-40B4-BE49-F238E27FC236}">
                  <a16:creationId xmlns:a16="http://schemas.microsoft.com/office/drawing/2014/main" id="{4F5CCA5E-437A-4A3D-88F1-7CDE543A4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9882" y="5695951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C:\Users\AL_J.Escriu\Desktop\ARTICLE_PBAUMANN\ARTICLE_PBAUMANN\IMAGES\THEME_ICONS\Annex3_ER.png">
              <a:extLst>
                <a:ext uri="{FF2B5EF4-FFF2-40B4-BE49-F238E27FC236}">
                  <a16:creationId xmlns:a16="http://schemas.microsoft.com/office/drawing/2014/main" id="{8DD2E111-CFCE-4E31-BB14-4A931EB834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srgbClr val="FFFFFF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3700" y="3468688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9" descr="C:\Users\AL_J.Escriu\Desktop\ARTICLE_PBAUMANN\ARTICLE_PBAUMANN\IMAGES\THEME_ICONS\Annex3_LU.png">
              <a:extLst>
                <a:ext uri="{FF2B5EF4-FFF2-40B4-BE49-F238E27FC236}">
                  <a16:creationId xmlns:a16="http://schemas.microsoft.com/office/drawing/2014/main" id="{AC44ABF8-89A4-4ADC-9176-333A8F45D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rgbClr val="FFFFFF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400" y="4972050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0" descr="C:\Users\AL_J.Escriu\Desktop\ARTICLE_PBAUMANN\ARTICLE_PBAUMANN\IMAGES\THEME_ICONS\Annex3_MF.png">
              <a:extLst>
                <a:ext uri="{FF2B5EF4-FFF2-40B4-BE49-F238E27FC236}">
                  <a16:creationId xmlns:a16="http://schemas.microsoft.com/office/drawing/2014/main" id="{AD8F6720-43CF-4F92-A9C5-BBD0AF3FDD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0550" y="4972051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1" descr="C:\Users\AL_J.Escriu\Desktop\ARTICLE_PBAUMANN\ARTICLE_PBAUMANN\IMAGES\THEME_ICONS\Annex3_NZ.png">
              <a:extLst>
                <a:ext uri="{FF2B5EF4-FFF2-40B4-BE49-F238E27FC236}">
                  <a16:creationId xmlns:a16="http://schemas.microsoft.com/office/drawing/2014/main" id="{E8789C5B-1832-48B3-B590-1FD063698A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duotone>
                <a:srgbClr val="FFFFFF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6850" y="5499100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2" descr="C:\Users\AL_J.Escriu\Desktop\ARTICLE_PBAUMANN\ARTICLE_PBAUMANN\IMAGES\THEME_ICONS\Annex3_OF.png">
              <a:extLst>
                <a:ext uri="{FF2B5EF4-FFF2-40B4-BE49-F238E27FC236}">
                  <a16:creationId xmlns:a16="http://schemas.microsoft.com/office/drawing/2014/main" id="{B1325472-2AF6-4E2A-BF8D-3960BE6892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500" y="4248150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3" descr="C:\Users\AL_J.Escriu\Desktop\ARTICLE_PBAUMANN\ARTICLE_PBAUMANN\IMAGES\THEME_ICONS\Annex3_SD.png">
              <a:extLst>
                <a:ext uri="{FF2B5EF4-FFF2-40B4-BE49-F238E27FC236}">
                  <a16:creationId xmlns:a16="http://schemas.microsoft.com/office/drawing/2014/main" id="{0CFBC82D-CCE3-466D-B054-B963C8B67D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duotone>
                <a:srgbClr val="FFFFFF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1850" y="2801939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4" descr="C:\Users\AL_J.Escriu\Desktop\ARTICLE_PBAUMANN\ARTICLE_PBAUMANN\IMAGES\THEME_ICONS\Annex3_SO.png">
              <a:extLst>
                <a:ext uri="{FF2B5EF4-FFF2-40B4-BE49-F238E27FC236}">
                  <a16:creationId xmlns:a16="http://schemas.microsoft.com/office/drawing/2014/main" id="{55C246A5-41E5-4FB3-91EF-94B597844D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duotone>
                <a:srgbClr val="FFFFFF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1" y="4230688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6D2EAF-14CD-4207-8E09-C8E8BCF3C91F}"/>
                </a:ext>
              </a:extLst>
            </p:cNvPr>
            <p:cNvSpPr txBox="1"/>
            <p:nvPr/>
          </p:nvSpPr>
          <p:spPr>
            <a:xfrm>
              <a:off x="2723576" y="2051508"/>
              <a:ext cx="5403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EL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58B38A-DC45-47B7-B451-3CCF37FBEE82}"/>
                </a:ext>
              </a:extLst>
            </p:cNvPr>
            <p:cNvSpPr txBox="1"/>
            <p:nvPr/>
          </p:nvSpPr>
          <p:spPr>
            <a:xfrm>
              <a:off x="3825011" y="2051508"/>
              <a:ext cx="5403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LC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7E6A0D-E972-4113-8BBD-DC2C4B6C6E86}"/>
                </a:ext>
              </a:extLst>
            </p:cNvPr>
            <p:cNvSpPr txBox="1"/>
            <p:nvPr/>
          </p:nvSpPr>
          <p:spPr>
            <a:xfrm>
              <a:off x="4789636" y="2558667"/>
              <a:ext cx="5403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GE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491B24-4F63-4A11-A23D-391FDC4A8022}"/>
                </a:ext>
              </a:extLst>
            </p:cNvPr>
            <p:cNvSpPr txBox="1"/>
            <p:nvPr/>
          </p:nvSpPr>
          <p:spPr>
            <a:xfrm>
              <a:off x="5320333" y="3401656"/>
              <a:ext cx="5403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OI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3E6B2C-DB7B-41BF-8020-C1515444D4A9}"/>
                </a:ext>
              </a:extLst>
            </p:cNvPr>
            <p:cNvSpPr txBox="1"/>
            <p:nvPr/>
          </p:nvSpPr>
          <p:spPr>
            <a:xfrm>
              <a:off x="5458260" y="4379384"/>
              <a:ext cx="5403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SO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ECDEA86-E359-437A-9215-6B177140BE7F}"/>
                </a:ext>
              </a:extLst>
            </p:cNvPr>
            <p:cNvSpPr txBox="1"/>
            <p:nvPr/>
          </p:nvSpPr>
          <p:spPr>
            <a:xfrm>
              <a:off x="5097503" y="5346948"/>
              <a:ext cx="5403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LU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596ACBD-4DC5-44CF-A6D4-589DF29BE23C}"/>
                </a:ext>
              </a:extLst>
            </p:cNvPr>
            <p:cNvSpPr txBox="1"/>
            <p:nvPr/>
          </p:nvSpPr>
          <p:spPr>
            <a:xfrm>
              <a:off x="4331277" y="6034232"/>
              <a:ext cx="5403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NZ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BB5A70-4ECF-4A8A-984B-DEF43C4CD6CA}"/>
                </a:ext>
              </a:extLst>
            </p:cNvPr>
            <p:cNvSpPr txBox="1"/>
            <p:nvPr/>
          </p:nvSpPr>
          <p:spPr>
            <a:xfrm>
              <a:off x="3263903" y="6264104"/>
              <a:ext cx="5403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EF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0CBAF9-B3ED-4C4D-B78F-C396F48FF777}"/>
                </a:ext>
              </a:extLst>
            </p:cNvPr>
            <p:cNvSpPr txBox="1"/>
            <p:nvPr/>
          </p:nvSpPr>
          <p:spPr>
            <a:xfrm>
              <a:off x="2201722" y="6014026"/>
              <a:ext cx="5403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AC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D4F0448-192E-42BB-9D36-5CF1B3AC6005}"/>
                </a:ext>
              </a:extLst>
            </p:cNvPr>
            <p:cNvSpPr txBox="1"/>
            <p:nvPr/>
          </p:nvSpPr>
          <p:spPr>
            <a:xfrm>
              <a:off x="1393537" y="5359767"/>
              <a:ext cx="6165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MF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DA08BF-A276-4BB1-81F5-EAA65484B4C2}"/>
                </a:ext>
              </a:extLst>
            </p:cNvPr>
            <p:cNvSpPr txBox="1"/>
            <p:nvPr/>
          </p:nvSpPr>
          <p:spPr>
            <a:xfrm>
              <a:off x="1109519" y="4441728"/>
              <a:ext cx="5403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OF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EBF847-4920-4AD0-9295-3E0E6E0B15C8}"/>
                </a:ext>
              </a:extLst>
            </p:cNvPr>
            <p:cNvSpPr txBox="1"/>
            <p:nvPr/>
          </p:nvSpPr>
          <p:spPr>
            <a:xfrm>
              <a:off x="1209390" y="3415511"/>
              <a:ext cx="5403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A39C69-E017-484A-B6D7-40CDB4A818F5}"/>
                </a:ext>
              </a:extLst>
            </p:cNvPr>
            <p:cNvSpPr txBox="1"/>
            <p:nvPr/>
          </p:nvSpPr>
          <p:spPr>
            <a:xfrm>
              <a:off x="1768191" y="2574179"/>
              <a:ext cx="5403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SD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40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933D2E-1C94-4F6E-BB71-7B8FFED8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Deployment of Data Sets</a:t>
            </a:r>
            <a:endParaRPr lang="ca-ES" b="1" dirty="0">
              <a:solidFill>
                <a:srgbClr val="C0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CF9A00F-741E-4B15-A7F7-D2FF087268E0}"/>
              </a:ext>
            </a:extLst>
          </p:cNvPr>
          <p:cNvGrpSpPr/>
          <p:nvPr/>
        </p:nvGrpSpPr>
        <p:grpSpPr>
          <a:xfrm>
            <a:off x="3023900" y="1675120"/>
            <a:ext cx="6144200" cy="4818716"/>
            <a:chOff x="2877803" y="1675120"/>
            <a:chExt cx="6144200" cy="4818716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E13C389-DA31-4707-9280-D53FF5AC33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 l="64089" t="18283" r="5491" b="6250"/>
            <a:stretch/>
          </p:blipFill>
          <p:spPr bwMode="auto">
            <a:xfrm>
              <a:off x="5565523" y="1675120"/>
              <a:ext cx="3456480" cy="4818716"/>
            </a:xfrm>
            <a:prstGeom prst="rect">
              <a:avLst/>
            </a:prstGeom>
            <a:ln w="9525">
              <a:solidFill>
                <a:srgbClr val="FFFFFF">
                  <a:lumMod val="50000"/>
                </a:srgbClr>
              </a:solidFill>
              <a:miter lim="800000"/>
              <a:headEnd/>
              <a:tailEnd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" name="Graphic 3" descr="Single gear">
              <a:extLst>
                <a:ext uri="{FF2B5EF4-FFF2-40B4-BE49-F238E27FC236}">
                  <a16:creationId xmlns:a16="http://schemas.microsoft.com/office/drawing/2014/main" id="{035A0B93-7575-4974-9041-B939B34D5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77803" y="1992844"/>
              <a:ext cx="4415960" cy="4415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8791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7644</TotalTime>
  <Words>554</Words>
  <Application>Microsoft Office PowerPoint</Application>
  <PresentationFormat>Widescreen</PresentationFormat>
  <Paragraphs>176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Verdana</vt:lpstr>
      <vt:lpstr>Office Theme</vt:lpstr>
      <vt:lpstr>1_Office Theme</vt:lpstr>
      <vt:lpstr>Coverages in INSPIRE</vt:lpstr>
      <vt:lpstr>Use of coverages in INSPIRE 13 Data themes</vt:lpstr>
      <vt:lpstr>Themes using  Coverages as Features (WCS)</vt:lpstr>
      <vt:lpstr>Themes using  Coverages as Features (WCS)</vt:lpstr>
      <vt:lpstr>Themes using  Coverages as Features (WCS)</vt:lpstr>
      <vt:lpstr>PowerPoint Presentation</vt:lpstr>
      <vt:lpstr>Themes using Coverages as Observation results (SOS)</vt:lpstr>
      <vt:lpstr>Deployment of Data 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Covid-19-related apps</dc:title>
  <dc:creator>Gianluca.MISURACA@ec.europa.eu</dc:creator>
  <cp:lastModifiedBy>Escriu, Jordi</cp:lastModifiedBy>
  <cp:revision>88</cp:revision>
  <dcterms:created xsi:type="dcterms:W3CDTF">2019-08-09T12:06:42Z</dcterms:created>
  <dcterms:modified xsi:type="dcterms:W3CDTF">2021-02-26T07:45:36Z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216256</vt:lpwstr>
  </property>
  <property fmtid="{D5CDD505-2E9C-101B-9397-08002B2CF9AE}" pid="3" name="Offisync_ProviderInitializationData">
    <vt:lpwstr>https://webgate.ec.europa.eu/connected</vt:lpwstr>
  </property>
  <property fmtid="{D5CDD505-2E9C-101B-9397-08002B2CF9AE}" pid="4" name="Offisync_ServerID">
    <vt:lpwstr>0d3b22a6-6203-4efc-8e8e-b5279256493b</vt:lpwstr>
  </property>
  <property fmtid="{D5CDD505-2E9C-101B-9397-08002B2CF9AE}" pid="5" name="Jive_LatestUserAccountName">
    <vt:lpwstr>misurga</vt:lpwstr>
  </property>
  <property fmtid="{D5CDD505-2E9C-101B-9397-08002B2CF9AE}" pid="6" name="Jive_VersionGuid">
    <vt:lpwstr>62936c9c-a445-4db8-a713-2239ae110d4f</vt:lpwstr>
  </property>
  <property fmtid="{D5CDD505-2E9C-101B-9397-08002B2CF9AE}" pid="7" name="Offisync_UpdateToken">
    <vt:lpwstr>5</vt:lpwstr>
  </property>
</Properties>
</file>