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94" r:id="rId2"/>
    <p:sldId id="292" r:id="rId3"/>
    <p:sldId id="284" r:id="rId4"/>
    <p:sldId id="285" r:id="rId5"/>
    <p:sldId id="293" r:id="rId6"/>
    <p:sldId id="288" r:id="rId7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85">
          <p15:clr>
            <a:srgbClr val="A4A3A4"/>
          </p15:clr>
        </p15:guide>
        <p15:guide id="3" orient="horz" pos="3748">
          <p15:clr>
            <a:srgbClr val="A4A3A4"/>
          </p15:clr>
        </p15:guide>
        <p15:guide id="4" pos="3840">
          <p15:clr>
            <a:srgbClr val="A4A3A4"/>
          </p15:clr>
        </p15:guide>
        <p15:guide id="5" orient="horz" pos="2183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cnvgL9Dvrcf2EmzzrvaGMiU6u5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criu, Jordi" initials="EJ" lastIdx="1" clrIdx="0">
    <p:extLst>
      <p:ext uri="{19B8F6BF-5375-455C-9EA6-DF929625EA0E}">
        <p15:presenceInfo xmlns:p15="http://schemas.microsoft.com/office/powerpoint/2012/main" userId="S::j.escriu@icgc.cat::750f6fe1-3e1a-45a6-af30-551ea49f19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34EA2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B6900-E653-41F0-8488-1FA9EDFCE591}" v="630" dt="2021-02-25T18:55:21.557"/>
    <p1510:client id="{D50E3F67-038B-4047-AD28-F38E57293684}" v="15" dt="2021-02-25T19:51:56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0"/>
    <p:restoredTop sz="94560"/>
  </p:normalViewPr>
  <p:slideViewPr>
    <p:cSldViewPr snapToGrid="0">
      <p:cViewPr varScale="1">
        <p:scale>
          <a:sx n="62" d="100"/>
          <a:sy n="62" d="100"/>
        </p:scale>
        <p:origin x="39" y="498"/>
      </p:cViewPr>
      <p:guideLst>
        <p:guide orient="horz" pos="2115"/>
        <p:guide pos="3885"/>
        <p:guide orient="horz" pos="3748"/>
        <p:guide pos="3840"/>
        <p:guide orient="horz" pos="2183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56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criu, Jordi" userId="750f6fe1-3e1a-45a6-af30-551ea49f1908" providerId="ADAL" clId="{911B6900-E653-41F0-8488-1FA9EDFCE591}"/>
    <pc:docChg chg="undo redo custSel addSld delSld modSld sldOrd modMainMaster">
      <pc:chgData name="Escriu, Jordi" userId="750f6fe1-3e1a-45a6-af30-551ea49f1908" providerId="ADAL" clId="{911B6900-E653-41F0-8488-1FA9EDFCE591}" dt="2021-02-25T19:02:21.022" v="2854" actId="20577"/>
      <pc:docMkLst>
        <pc:docMk/>
      </pc:docMkLst>
      <pc:sldChg chg="modSp add del">
        <pc:chgData name="Escriu, Jordi" userId="750f6fe1-3e1a-45a6-af30-551ea49f1908" providerId="ADAL" clId="{911B6900-E653-41F0-8488-1FA9EDFCE591}" dt="2021-02-25T12:39:40.142" v="807"/>
        <pc:sldMkLst>
          <pc:docMk/>
          <pc:sldMk cId="733599019" sldId="256"/>
        </pc:sldMkLst>
        <pc:spChg chg="mod">
          <ac:chgData name="Escriu, Jordi" userId="750f6fe1-3e1a-45a6-af30-551ea49f1908" providerId="ADAL" clId="{911B6900-E653-41F0-8488-1FA9EDFCE591}" dt="2021-02-25T12:39:08.390" v="800"/>
          <ac:spMkLst>
            <pc:docMk/>
            <pc:sldMk cId="733599019" sldId="256"/>
            <ac:spMk id="2" creationId="{00000000-0000-0000-0000-000000000000}"/>
          </ac:spMkLst>
        </pc:spChg>
        <pc:spChg chg="mod">
          <ac:chgData name="Escriu, Jordi" userId="750f6fe1-3e1a-45a6-af30-551ea49f1908" providerId="ADAL" clId="{911B6900-E653-41F0-8488-1FA9EDFCE591}" dt="2021-02-25T12:39:08.390" v="800"/>
          <ac:spMkLst>
            <pc:docMk/>
            <pc:sldMk cId="733599019" sldId="256"/>
            <ac:spMk id="3" creationId="{00000000-0000-0000-0000-000000000000}"/>
          </ac:spMkLst>
        </pc:spChg>
      </pc:sldChg>
      <pc:sldChg chg="addSp delSp modSp mod">
        <pc:chgData name="Escriu, Jordi" userId="750f6fe1-3e1a-45a6-af30-551ea49f1908" providerId="ADAL" clId="{911B6900-E653-41F0-8488-1FA9EDFCE591}" dt="2021-02-25T11:18:15.788" v="167" actId="14100"/>
        <pc:sldMkLst>
          <pc:docMk/>
          <pc:sldMk cId="1560891602" sldId="261"/>
        </pc:sldMkLst>
        <pc:spChg chg="mod">
          <ac:chgData name="Escriu, Jordi" userId="750f6fe1-3e1a-45a6-af30-551ea49f1908" providerId="ADAL" clId="{911B6900-E653-41F0-8488-1FA9EDFCE591}" dt="2021-02-25T11:18:15.788" v="167" actId="14100"/>
          <ac:spMkLst>
            <pc:docMk/>
            <pc:sldMk cId="1560891602" sldId="261"/>
            <ac:spMk id="5" creationId="{00000000-0000-0000-0000-000000000000}"/>
          </ac:spMkLst>
        </pc:spChg>
        <pc:spChg chg="mod">
          <ac:chgData name="Escriu, Jordi" userId="750f6fe1-3e1a-45a6-af30-551ea49f1908" providerId="ADAL" clId="{911B6900-E653-41F0-8488-1FA9EDFCE591}" dt="2021-02-25T11:16:44.362" v="162" actId="1036"/>
          <ac:spMkLst>
            <pc:docMk/>
            <pc:sldMk cId="1560891602" sldId="261"/>
            <ac:spMk id="6" creationId="{00000000-0000-0000-0000-000000000000}"/>
          </ac:spMkLst>
        </pc:spChg>
        <pc:spChg chg="mod">
          <ac:chgData name="Escriu, Jordi" userId="750f6fe1-3e1a-45a6-af30-551ea49f1908" providerId="ADAL" clId="{911B6900-E653-41F0-8488-1FA9EDFCE591}" dt="2021-02-25T11:16:44.362" v="162" actId="1036"/>
          <ac:spMkLst>
            <pc:docMk/>
            <pc:sldMk cId="1560891602" sldId="261"/>
            <ac:spMk id="7" creationId="{00000000-0000-0000-0000-000000000000}"/>
          </ac:spMkLst>
        </pc:spChg>
        <pc:picChg chg="del">
          <ac:chgData name="Escriu, Jordi" userId="750f6fe1-3e1a-45a6-af30-551ea49f1908" providerId="ADAL" clId="{911B6900-E653-41F0-8488-1FA9EDFCE591}" dt="2021-02-25T11:11:01.657" v="0" actId="478"/>
          <ac:picMkLst>
            <pc:docMk/>
            <pc:sldMk cId="1560891602" sldId="261"/>
            <ac:picMk id="13" creationId="{00000000-0000-0000-0000-000000000000}"/>
          </ac:picMkLst>
        </pc:picChg>
        <pc:picChg chg="add mod">
          <ac:chgData name="Escriu, Jordi" userId="750f6fe1-3e1a-45a6-af30-551ea49f1908" providerId="ADAL" clId="{911B6900-E653-41F0-8488-1FA9EDFCE591}" dt="2021-02-25T11:18:10.786" v="166" actId="1076"/>
          <ac:picMkLst>
            <pc:docMk/>
            <pc:sldMk cId="1560891602" sldId="261"/>
            <ac:picMk id="14" creationId="{EFBCE05F-A368-4D2F-A28D-46867E618B70}"/>
          </ac:picMkLst>
        </pc:picChg>
        <pc:picChg chg="del">
          <ac:chgData name="Escriu, Jordi" userId="750f6fe1-3e1a-45a6-af30-551ea49f1908" providerId="ADAL" clId="{911B6900-E653-41F0-8488-1FA9EDFCE591}" dt="2021-02-25T11:11:28.820" v="11" actId="478"/>
          <ac:picMkLst>
            <pc:docMk/>
            <pc:sldMk cId="1560891602" sldId="261"/>
            <ac:picMk id="15" creationId="{00000000-0000-0000-0000-000000000000}"/>
          </ac:picMkLst>
        </pc:picChg>
      </pc:sldChg>
      <pc:sldChg chg="addSp delSp modSp mod">
        <pc:chgData name="Escriu, Jordi" userId="750f6fe1-3e1a-45a6-af30-551ea49f1908" providerId="ADAL" clId="{911B6900-E653-41F0-8488-1FA9EDFCE591}" dt="2021-02-25T12:14:15.931" v="783" actId="478"/>
        <pc:sldMkLst>
          <pc:docMk/>
          <pc:sldMk cId="445554393" sldId="266"/>
        </pc:sldMkLst>
        <pc:spChg chg="del">
          <ac:chgData name="Escriu, Jordi" userId="750f6fe1-3e1a-45a6-af30-551ea49f1908" providerId="ADAL" clId="{911B6900-E653-41F0-8488-1FA9EDFCE591}" dt="2021-02-25T11:25:34.838" v="276" actId="478"/>
          <ac:spMkLst>
            <pc:docMk/>
            <pc:sldMk cId="445554393" sldId="266"/>
            <ac:spMk id="2" creationId="{00000000-0000-0000-0000-000000000000}"/>
          </ac:spMkLst>
        </pc:spChg>
        <pc:spChg chg="mod">
          <ac:chgData name="Escriu, Jordi" userId="750f6fe1-3e1a-45a6-af30-551ea49f1908" providerId="ADAL" clId="{911B6900-E653-41F0-8488-1FA9EDFCE591}" dt="2021-02-25T11:33:19.875" v="338" actId="255"/>
          <ac:spMkLst>
            <pc:docMk/>
            <pc:sldMk cId="445554393" sldId="266"/>
            <ac:spMk id="3" creationId="{00000000-0000-0000-0000-000000000000}"/>
          </ac:spMkLst>
        </pc:spChg>
        <pc:spChg chg="add del mod">
          <ac:chgData name="Escriu, Jordi" userId="750f6fe1-3e1a-45a6-af30-551ea49f1908" providerId="ADAL" clId="{911B6900-E653-41F0-8488-1FA9EDFCE591}" dt="2021-02-25T11:25:39.075" v="277" actId="478"/>
          <ac:spMkLst>
            <pc:docMk/>
            <pc:sldMk cId="445554393" sldId="266"/>
            <ac:spMk id="9" creationId="{C69570FC-E2C1-4E6B-8D66-EE425B168C0B}"/>
          </ac:spMkLst>
        </pc:spChg>
        <pc:spChg chg="del mod">
          <ac:chgData name="Escriu, Jordi" userId="750f6fe1-3e1a-45a6-af30-551ea49f1908" providerId="ADAL" clId="{911B6900-E653-41F0-8488-1FA9EDFCE591}" dt="2021-02-25T11:20:55.175" v="220" actId="478"/>
          <ac:spMkLst>
            <pc:docMk/>
            <pc:sldMk cId="445554393" sldId="266"/>
            <ac:spMk id="14" creationId="{D9E7931B-F471-4FDD-81F9-4D03A939E404}"/>
          </ac:spMkLst>
        </pc:spChg>
        <pc:grpChg chg="add mod">
          <ac:chgData name="Escriu, Jordi" userId="750f6fe1-3e1a-45a6-af30-551ea49f1908" providerId="ADAL" clId="{911B6900-E653-41F0-8488-1FA9EDFCE591}" dt="2021-02-25T11:31:48.547" v="329" actId="14100"/>
          <ac:grpSpMkLst>
            <pc:docMk/>
            <pc:sldMk cId="445554393" sldId="266"/>
            <ac:grpSpMk id="10" creationId="{5FE76CD5-C5FB-4666-B84E-2FA7AE989FB8}"/>
          </ac:grpSpMkLst>
        </pc:grpChg>
        <pc:grpChg chg="del">
          <ac:chgData name="Escriu, Jordi" userId="750f6fe1-3e1a-45a6-af30-551ea49f1908" providerId="ADAL" clId="{911B6900-E653-41F0-8488-1FA9EDFCE591}" dt="2021-02-25T11:20:58.104" v="221" actId="478"/>
          <ac:grpSpMkLst>
            <pc:docMk/>
            <pc:sldMk cId="445554393" sldId="266"/>
            <ac:grpSpMk id="13" creationId="{A7A2853D-FA67-4116-A139-56CC9EB7EDD5}"/>
          </ac:grpSpMkLst>
        </pc:grpChg>
        <pc:graphicFrameChg chg="add mod">
          <ac:chgData name="Escriu, Jordi" userId="750f6fe1-3e1a-45a6-af30-551ea49f1908" providerId="ADAL" clId="{911B6900-E653-41F0-8488-1FA9EDFCE591}" dt="2021-02-25T11:31:36.329" v="328" actId="164"/>
          <ac:graphicFrameMkLst>
            <pc:docMk/>
            <pc:sldMk cId="445554393" sldId="266"/>
            <ac:graphicFrameMk id="19" creationId="{93533F24-8D7E-4B07-AD7B-D53C077F56C7}"/>
          </ac:graphicFrameMkLst>
        </pc:graphicFrameChg>
        <pc:picChg chg="del">
          <ac:chgData name="Escriu, Jordi" userId="750f6fe1-3e1a-45a6-af30-551ea49f1908" providerId="ADAL" clId="{911B6900-E653-41F0-8488-1FA9EDFCE591}" dt="2021-02-25T11:18:36.164" v="168" actId="478"/>
          <ac:picMkLst>
            <pc:docMk/>
            <pc:sldMk cId="445554393" sldId="266"/>
            <ac:picMk id="6" creationId="{00000000-0000-0000-0000-000000000000}"/>
          </ac:picMkLst>
        </pc:picChg>
        <pc:picChg chg="del">
          <ac:chgData name="Escriu, Jordi" userId="750f6fe1-3e1a-45a6-af30-551ea49f1908" providerId="ADAL" clId="{911B6900-E653-41F0-8488-1FA9EDFCE591}" dt="2021-02-25T11:20:50.096" v="218" actId="478"/>
          <ac:picMkLst>
            <pc:docMk/>
            <pc:sldMk cId="445554393" sldId="266"/>
            <ac:picMk id="8" creationId="{7731C130-8546-4D43-A952-64F3E15F3D8F}"/>
          </ac:picMkLst>
        </pc:picChg>
        <pc:picChg chg="add mod">
          <ac:chgData name="Escriu, Jordi" userId="750f6fe1-3e1a-45a6-af30-551ea49f1908" providerId="ADAL" clId="{911B6900-E653-41F0-8488-1FA9EDFCE591}" dt="2021-02-25T11:34:28.679" v="378" actId="1440"/>
          <ac:picMkLst>
            <pc:docMk/>
            <pc:sldMk cId="445554393" sldId="266"/>
            <ac:picMk id="11" creationId="{C63250DD-AB70-43FA-9480-E2012E615CC5}"/>
          </ac:picMkLst>
        </pc:picChg>
        <pc:picChg chg="add mod">
          <ac:chgData name="Escriu, Jordi" userId="750f6fe1-3e1a-45a6-af30-551ea49f1908" providerId="ADAL" clId="{911B6900-E653-41F0-8488-1FA9EDFCE591}" dt="2021-02-25T11:31:36.329" v="328" actId="164"/>
          <ac:picMkLst>
            <pc:docMk/>
            <pc:sldMk cId="445554393" sldId="266"/>
            <ac:picMk id="15" creationId="{BC41EAFC-56D0-42F3-9B5A-FD37C4562C02}"/>
          </ac:picMkLst>
        </pc:picChg>
        <pc:picChg chg="add mod">
          <ac:chgData name="Escriu, Jordi" userId="750f6fe1-3e1a-45a6-af30-551ea49f1908" providerId="ADAL" clId="{911B6900-E653-41F0-8488-1FA9EDFCE591}" dt="2021-02-25T11:31:36.329" v="328" actId="164"/>
          <ac:picMkLst>
            <pc:docMk/>
            <pc:sldMk cId="445554393" sldId="266"/>
            <ac:picMk id="16" creationId="{739357A8-CB17-48CB-A7DB-0EDEA45A2254}"/>
          </ac:picMkLst>
        </pc:picChg>
        <pc:picChg chg="add mod">
          <ac:chgData name="Escriu, Jordi" userId="750f6fe1-3e1a-45a6-af30-551ea49f1908" providerId="ADAL" clId="{911B6900-E653-41F0-8488-1FA9EDFCE591}" dt="2021-02-25T11:31:36.329" v="328" actId="164"/>
          <ac:picMkLst>
            <pc:docMk/>
            <pc:sldMk cId="445554393" sldId="266"/>
            <ac:picMk id="17" creationId="{936F9681-587A-4532-B501-6EE1466743DB}"/>
          </ac:picMkLst>
        </pc:picChg>
        <pc:picChg chg="add mod">
          <ac:chgData name="Escriu, Jordi" userId="750f6fe1-3e1a-45a6-af30-551ea49f1908" providerId="ADAL" clId="{911B6900-E653-41F0-8488-1FA9EDFCE591}" dt="2021-02-25T11:31:36.329" v="328" actId="164"/>
          <ac:picMkLst>
            <pc:docMk/>
            <pc:sldMk cId="445554393" sldId="266"/>
            <ac:picMk id="18" creationId="{D7DD7FAE-E6A0-4BC5-A656-DD1EE9C13627}"/>
          </ac:picMkLst>
        </pc:picChg>
        <pc:picChg chg="add del mod">
          <ac:chgData name="Escriu, Jordi" userId="750f6fe1-3e1a-45a6-af30-551ea49f1908" providerId="ADAL" clId="{911B6900-E653-41F0-8488-1FA9EDFCE591}" dt="2021-02-25T12:14:15.931" v="783" actId="478"/>
          <ac:picMkLst>
            <pc:docMk/>
            <pc:sldMk cId="445554393" sldId="266"/>
            <ac:picMk id="20" creationId="{997E50EA-8F91-42CD-ACB9-26FDCDA6516B}"/>
          </ac:picMkLst>
        </pc:picChg>
        <pc:picChg chg="add mod">
          <ac:chgData name="Escriu, Jordi" userId="750f6fe1-3e1a-45a6-af30-551ea49f1908" providerId="ADAL" clId="{911B6900-E653-41F0-8488-1FA9EDFCE591}" dt="2021-02-25T11:34:20.846" v="377" actId="1038"/>
          <ac:picMkLst>
            <pc:docMk/>
            <pc:sldMk cId="445554393" sldId="266"/>
            <ac:picMk id="21" creationId="{EBFBCAAD-19E7-4C18-98DE-07E96977E047}"/>
          </ac:picMkLst>
        </pc:picChg>
      </pc:sldChg>
      <pc:sldChg chg="delSp modSp mod">
        <pc:chgData name="Escriu, Jordi" userId="750f6fe1-3e1a-45a6-af30-551ea49f1908" providerId="ADAL" clId="{911B6900-E653-41F0-8488-1FA9EDFCE591}" dt="2021-02-25T18:27:07.567" v="2568" actId="207"/>
        <pc:sldMkLst>
          <pc:docMk/>
          <pc:sldMk cId="476072602" sldId="270"/>
        </pc:sldMkLst>
        <pc:spChg chg="mod">
          <ac:chgData name="Escriu, Jordi" userId="750f6fe1-3e1a-45a6-af30-551ea49f1908" providerId="ADAL" clId="{911B6900-E653-41F0-8488-1FA9EDFCE591}" dt="2021-02-25T18:27:07.567" v="2568" actId="207"/>
          <ac:spMkLst>
            <pc:docMk/>
            <pc:sldMk cId="476072602" sldId="270"/>
            <ac:spMk id="2" creationId="{31ACA791-8019-4F75-B324-952E2D93FE0F}"/>
          </ac:spMkLst>
        </pc:spChg>
        <pc:spChg chg="mod">
          <ac:chgData name="Escriu, Jordi" userId="750f6fe1-3e1a-45a6-af30-551ea49f1908" providerId="ADAL" clId="{911B6900-E653-41F0-8488-1FA9EDFCE591}" dt="2021-02-25T11:34:56.101" v="379"/>
          <ac:spMkLst>
            <pc:docMk/>
            <pc:sldMk cId="476072602" sldId="270"/>
            <ac:spMk id="3" creationId="{1D94C0F9-8648-4860-93A5-E22D2081CB61}"/>
          </ac:spMkLst>
        </pc:spChg>
        <pc:picChg chg="del">
          <ac:chgData name="Escriu, Jordi" userId="750f6fe1-3e1a-45a6-af30-551ea49f1908" providerId="ADAL" clId="{911B6900-E653-41F0-8488-1FA9EDFCE591}" dt="2021-02-25T12:33:52.931" v="792" actId="478"/>
          <ac:picMkLst>
            <pc:docMk/>
            <pc:sldMk cId="476072602" sldId="270"/>
            <ac:picMk id="4" creationId="{72B3770D-1C34-4C5B-AF1C-3A883C1A28D7}"/>
          </ac:picMkLst>
        </pc:picChg>
      </pc:sldChg>
      <pc:sldChg chg="new del">
        <pc:chgData name="Escriu, Jordi" userId="750f6fe1-3e1a-45a6-af30-551ea49f1908" providerId="ADAL" clId="{911B6900-E653-41F0-8488-1FA9EDFCE591}" dt="2021-02-25T12:37:39.733" v="799" actId="47"/>
        <pc:sldMkLst>
          <pc:docMk/>
          <pc:sldMk cId="1201548130" sldId="271"/>
        </pc:sldMkLst>
      </pc:sldChg>
      <pc:sldChg chg="modSp new mod">
        <pc:chgData name="Escriu, Jordi" userId="750f6fe1-3e1a-45a6-af30-551ea49f1908" providerId="ADAL" clId="{911B6900-E653-41F0-8488-1FA9EDFCE591}" dt="2021-02-25T13:34:26.564" v="1273" actId="207"/>
        <pc:sldMkLst>
          <pc:docMk/>
          <pc:sldMk cId="2692037499" sldId="271"/>
        </pc:sldMkLst>
        <pc:spChg chg="mod">
          <ac:chgData name="Escriu, Jordi" userId="750f6fe1-3e1a-45a6-af30-551ea49f1908" providerId="ADAL" clId="{911B6900-E653-41F0-8488-1FA9EDFCE591}" dt="2021-02-25T13:34:26.564" v="1273" actId="207"/>
          <ac:spMkLst>
            <pc:docMk/>
            <pc:sldMk cId="2692037499" sldId="271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2:44:58.498" v="828"/>
          <ac:spMkLst>
            <pc:docMk/>
            <pc:sldMk cId="2692037499" sldId="271"/>
            <ac:spMk id="3" creationId="{C57B2BBC-C0E3-453F-BAA3-9B212ADDE0B6}"/>
          </ac:spMkLst>
        </pc:spChg>
      </pc:sldChg>
      <pc:sldChg chg="modSp add mod">
        <pc:chgData name="Escriu, Jordi" userId="750f6fe1-3e1a-45a6-af30-551ea49f1908" providerId="ADAL" clId="{911B6900-E653-41F0-8488-1FA9EDFCE591}" dt="2021-02-25T13:35:16.734" v="1279" actId="207"/>
        <pc:sldMkLst>
          <pc:docMk/>
          <pc:sldMk cId="416993588" sldId="272"/>
        </pc:sldMkLst>
        <pc:spChg chg="mod">
          <ac:chgData name="Escriu, Jordi" userId="750f6fe1-3e1a-45a6-af30-551ea49f1908" providerId="ADAL" clId="{911B6900-E653-41F0-8488-1FA9EDFCE591}" dt="2021-02-25T13:35:16.734" v="1279" actId="207"/>
          <ac:spMkLst>
            <pc:docMk/>
            <pc:sldMk cId="416993588" sldId="272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2:47:03.844" v="840"/>
          <ac:spMkLst>
            <pc:docMk/>
            <pc:sldMk cId="416993588" sldId="272"/>
            <ac:spMk id="3" creationId="{C57B2BBC-C0E3-453F-BAA3-9B212ADDE0B6}"/>
          </ac:spMkLst>
        </pc:spChg>
      </pc:sldChg>
      <pc:sldChg chg="addSp delSp modSp add del mod delAnim modAnim">
        <pc:chgData name="Escriu, Jordi" userId="750f6fe1-3e1a-45a6-af30-551ea49f1908" providerId="ADAL" clId="{911B6900-E653-41F0-8488-1FA9EDFCE591}" dt="2021-02-25T12:56:15.533" v="869" actId="2696"/>
        <pc:sldMkLst>
          <pc:docMk/>
          <pc:sldMk cId="4110778138" sldId="273"/>
        </pc:sldMkLst>
        <pc:spChg chg="del">
          <ac:chgData name="Escriu, Jordi" userId="750f6fe1-3e1a-45a6-af30-551ea49f1908" providerId="ADAL" clId="{911B6900-E653-41F0-8488-1FA9EDFCE591}" dt="2021-02-25T12:48:25.062" v="845" actId="478"/>
          <ac:spMkLst>
            <pc:docMk/>
            <pc:sldMk cId="4110778138" sldId="273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2:48:01.423" v="844"/>
          <ac:spMkLst>
            <pc:docMk/>
            <pc:sldMk cId="4110778138" sldId="273"/>
            <ac:spMk id="3" creationId="{C57B2BBC-C0E3-453F-BAA3-9B212ADDE0B6}"/>
          </ac:spMkLst>
        </pc:spChg>
        <pc:spChg chg="add del">
          <ac:chgData name="Escriu, Jordi" userId="750f6fe1-3e1a-45a6-af30-551ea49f1908" providerId="ADAL" clId="{911B6900-E653-41F0-8488-1FA9EDFCE591}" dt="2021-02-25T12:48:42.480" v="847" actId="478"/>
          <ac:spMkLst>
            <pc:docMk/>
            <pc:sldMk cId="4110778138" sldId="273"/>
            <ac:spMk id="33" creationId="{4060F379-7983-400C-8367-8304C7FF1325}"/>
          </ac:spMkLst>
        </pc:spChg>
        <pc:spChg chg="add del">
          <ac:chgData name="Escriu, Jordi" userId="750f6fe1-3e1a-45a6-af30-551ea49f1908" providerId="ADAL" clId="{911B6900-E653-41F0-8488-1FA9EDFCE591}" dt="2021-02-25T12:55:56.986" v="868" actId="478"/>
          <ac:spMkLst>
            <pc:docMk/>
            <pc:sldMk cId="4110778138" sldId="273"/>
            <ac:spMk id="63" creationId="{37E473E8-787A-4515-8A8C-B88E52C65982}"/>
          </ac:spMkLst>
        </pc:spChg>
        <pc:grpChg chg="add del">
          <ac:chgData name="Escriu, Jordi" userId="750f6fe1-3e1a-45a6-af30-551ea49f1908" providerId="ADAL" clId="{911B6900-E653-41F0-8488-1FA9EDFCE591}" dt="2021-02-25T12:48:42.480" v="847" actId="478"/>
          <ac:grpSpMkLst>
            <pc:docMk/>
            <pc:sldMk cId="4110778138" sldId="273"/>
            <ac:grpSpMk id="4" creationId="{81631B6B-2ACC-497B-A4C3-6377CB650656}"/>
          </ac:grpSpMkLst>
        </pc:grpChg>
        <pc:grpChg chg="add del">
          <ac:chgData name="Escriu, Jordi" userId="750f6fe1-3e1a-45a6-af30-551ea49f1908" providerId="ADAL" clId="{911B6900-E653-41F0-8488-1FA9EDFCE591}" dt="2021-02-25T12:55:53.503" v="867" actId="478"/>
          <ac:grpSpMkLst>
            <pc:docMk/>
            <pc:sldMk cId="4110778138" sldId="273"/>
            <ac:grpSpMk id="34" creationId="{32B37B48-6216-4B2F-B634-457486CBA083}"/>
          </ac:grpSpMkLst>
        </pc:grpChg>
      </pc:sldChg>
      <pc:sldChg chg="addSp delSp modSp add del mod">
        <pc:chgData name="Escriu, Jordi" userId="750f6fe1-3e1a-45a6-af30-551ea49f1908" providerId="ADAL" clId="{911B6900-E653-41F0-8488-1FA9EDFCE591}" dt="2021-02-25T12:54:52.981" v="862" actId="47"/>
        <pc:sldMkLst>
          <pc:docMk/>
          <pc:sldMk cId="2384070136" sldId="274"/>
        </pc:sldMkLst>
        <pc:spChg chg="del">
          <ac:chgData name="Escriu, Jordi" userId="750f6fe1-3e1a-45a6-af30-551ea49f1908" providerId="ADAL" clId="{911B6900-E653-41F0-8488-1FA9EDFCE591}" dt="2021-02-25T12:51:00.649" v="851" actId="478"/>
          <ac:spMkLst>
            <pc:docMk/>
            <pc:sldMk cId="2384070136" sldId="274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2:50:41.956" v="850"/>
          <ac:spMkLst>
            <pc:docMk/>
            <pc:sldMk cId="2384070136" sldId="274"/>
            <ac:spMk id="3" creationId="{C57B2BBC-C0E3-453F-BAA3-9B212ADDE0B6}"/>
          </ac:spMkLst>
        </pc:spChg>
        <pc:spChg chg="add del">
          <ac:chgData name="Escriu, Jordi" userId="750f6fe1-3e1a-45a6-af30-551ea49f1908" providerId="ADAL" clId="{911B6900-E653-41F0-8488-1FA9EDFCE591}" dt="2021-02-25T12:54:38.680" v="861" actId="478"/>
          <ac:spMkLst>
            <pc:docMk/>
            <pc:sldMk cId="2384070136" sldId="274"/>
            <ac:spMk id="33" creationId="{30EFBF3D-AD50-438C-A578-F7F676EDCAD4}"/>
          </ac:spMkLst>
        </pc:spChg>
        <pc:grpChg chg="add">
          <ac:chgData name="Escriu, Jordi" userId="750f6fe1-3e1a-45a6-af30-551ea49f1908" providerId="ADAL" clId="{911B6900-E653-41F0-8488-1FA9EDFCE591}" dt="2021-02-25T12:51:03.318" v="852"/>
          <ac:grpSpMkLst>
            <pc:docMk/>
            <pc:sldMk cId="2384070136" sldId="274"/>
            <ac:grpSpMk id="4" creationId="{C9B245DD-59F9-464C-8D7D-A17D6997CF19}"/>
          </ac:grpSpMkLst>
        </pc:grpChg>
      </pc:sldChg>
      <pc:sldChg chg="addSp delSp modSp add mod">
        <pc:chgData name="Escriu, Jordi" userId="750f6fe1-3e1a-45a6-af30-551ea49f1908" providerId="ADAL" clId="{911B6900-E653-41F0-8488-1FA9EDFCE591}" dt="2021-02-25T14:42:16.672" v="1299" actId="207"/>
        <pc:sldMkLst>
          <pc:docMk/>
          <pc:sldMk cId="1430400763" sldId="275"/>
        </pc:sldMkLst>
        <pc:spChg chg="add del mod">
          <ac:chgData name="Escriu, Jordi" userId="750f6fe1-3e1a-45a6-af30-551ea49f1908" providerId="ADAL" clId="{911B6900-E653-41F0-8488-1FA9EDFCE591}" dt="2021-02-25T14:42:16.672" v="1299" actId="207"/>
          <ac:spMkLst>
            <pc:docMk/>
            <pc:sldMk cId="1430400763" sldId="275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2:53:18.612" v="857"/>
          <ac:spMkLst>
            <pc:docMk/>
            <pc:sldMk cId="1430400763" sldId="275"/>
            <ac:spMk id="3" creationId="{C57B2BBC-C0E3-453F-BAA3-9B212ADDE0B6}"/>
          </ac:spMkLst>
        </pc:spChg>
        <pc:grpChg chg="add">
          <ac:chgData name="Escriu, Jordi" userId="750f6fe1-3e1a-45a6-af30-551ea49f1908" providerId="ADAL" clId="{911B6900-E653-41F0-8488-1FA9EDFCE591}" dt="2021-02-25T12:54:02.055" v="859"/>
          <ac:grpSpMkLst>
            <pc:docMk/>
            <pc:sldMk cId="1430400763" sldId="275"/>
            <ac:grpSpMk id="4" creationId="{71977CB7-03ED-484C-93EC-FF1C482A780F}"/>
          </ac:grpSpMkLst>
        </pc:grpChg>
      </pc:sldChg>
      <pc:sldChg chg="addSp delSp modSp add mod ord modAnim">
        <pc:chgData name="Escriu, Jordi" userId="750f6fe1-3e1a-45a6-af30-551ea49f1908" providerId="ADAL" clId="{911B6900-E653-41F0-8488-1FA9EDFCE591}" dt="2021-02-25T13:33:00.944" v="1270" actId="1036"/>
        <pc:sldMkLst>
          <pc:docMk/>
          <pc:sldMk cId="2566041556" sldId="276"/>
        </pc:sldMkLst>
        <pc:spChg chg="del">
          <ac:chgData name="Escriu, Jordi" userId="750f6fe1-3e1a-45a6-af30-551ea49f1908" providerId="ADAL" clId="{911B6900-E653-41F0-8488-1FA9EDFCE591}" dt="2021-02-25T12:58:44.469" v="875" actId="478"/>
          <ac:spMkLst>
            <pc:docMk/>
            <pc:sldMk cId="2566041556" sldId="276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2:58:17.499" v="874"/>
          <ac:spMkLst>
            <pc:docMk/>
            <pc:sldMk cId="2566041556" sldId="276"/>
            <ac:spMk id="3" creationId="{C57B2BBC-C0E3-453F-BAA3-9B212ADDE0B6}"/>
          </ac:spMkLst>
        </pc:spChg>
        <pc:grpChg chg="add mod">
          <ac:chgData name="Escriu, Jordi" userId="750f6fe1-3e1a-45a6-af30-551ea49f1908" providerId="ADAL" clId="{911B6900-E653-41F0-8488-1FA9EDFCE591}" dt="2021-02-25T13:33:00.944" v="1270" actId="1036"/>
          <ac:grpSpMkLst>
            <pc:docMk/>
            <pc:sldMk cId="2566041556" sldId="276"/>
            <ac:grpSpMk id="4" creationId="{D4C7834D-1E73-4238-B530-BA1892A33538}"/>
          </ac:grpSpMkLst>
        </pc:grpChg>
        <pc:grpChg chg="mod">
          <ac:chgData name="Escriu, Jordi" userId="750f6fe1-3e1a-45a6-af30-551ea49f1908" providerId="ADAL" clId="{911B6900-E653-41F0-8488-1FA9EDFCE591}" dt="2021-02-25T13:33:00.944" v="1270" actId="1036"/>
          <ac:grpSpMkLst>
            <pc:docMk/>
            <pc:sldMk cId="2566041556" sldId="276"/>
            <ac:grpSpMk id="6" creationId="{7171C342-5C43-4D7E-8E0C-25442B042A6A}"/>
          </ac:grpSpMkLst>
        </pc:grpChg>
        <pc:grpChg chg="add mod">
          <ac:chgData name="Escriu, Jordi" userId="750f6fe1-3e1a-45a6-af30-551ea49f1908" providerId="ADAL" clId="{911B6900-E653-41F0-8488-1FA9EDFCE591}" dt="2021-02-25T13:33:00.944" v="1270" actId="1036"/>
          <ac:grpSpMkLst>
            <pc:docMk/>
            <pc:sldMk cId="2566041556" sldId="276"/>
            <ac:grpSpMk id="22" creationId="{8CA15D93-DAD7-4F3C-BE8B-3DA80E5DA139}"/>
          </ac:grpSpMkLst>
        </pc:grpChg>
        <pc:grpChg chg="mod">
          <ac:chgData name="Escriu, Jordi" userId="750f6fe1-3e1a-45a6-af30-551ea49f1908" providerId="ADAL" clId="{911B6900-E653-41F0-8488-1FA9EDFCE591}" dt="2021-02-25T13:33:00.944" v="1270" actId="1036"/>
          <ac:grpSpMkLst>
            <pc:docMk/>
            <pc:sldMk cId="2566041556" sldId="276"/>
            <ac:grpSpMk id="24" creationId="{480CFED6-02E5-4348-824C-DA53F047D9C8}"/>
          </ac:grpSpMkLst>
        </pc:grpChg>
        <pc:grpChg chg="add mod">
          <ac:chgData name="Escriu, Jordi" userId="750f6fe1-3e1a-45a6-af30-551ea49f1908" providerId="ADAL" clId="{911B6900-E653-41F0-8488-1FA9EDFCE591}" dt="2021-02-25T13:33:00.944" v="1270" actId="1036"/>
          <ac:grpSpMkLst>
            <pc:docMk/>
            <pc:sldMk cId="2566041556" sldId="276"/>
            <ac:grpSpMk id="37" creationId="{C90A816F-FEA1-4E3A-AD50-995AB466BFF8}"/>
          </ac:grpSpMkLst>
        </pc:grpChg>
        <pc:grpChg chg="mod">
          <ac:chgData name="Escriu, Jordi" userId="750f6fe1-3e1a-45a6-af30-551ea49f1908" providerId="ADAL" clId="{911B6900-E653-41F0-8488-1FA9EDFCE591}" dt="2021-02-25T13:33:00.944" v="1270" actId="1036"/>
          <ac:grpSpMkLst>
            <pc:docMk/>
            <pc:sldMk cId="2566041556" sldId="276"/>
            <ac:grpSpMk id="39" creationId="{C436345E-08A9-44A0-A399-9D181BE98738}"/>
          </ac:grpSpMkLst>
        </pc:grpChg>
      </pc:sldChg>
      <pc:sldChg chg="modSp add mod ord">
        <pc:chgData name="Escriu, Jordi" userId="750f6fe1-3e1a-45a6-af30-551ea49f1908" providerId="ADAL" clId="{911B6900-E653-41F0-8488-1FA9EDFCE591}" dt="2021-02-25T14:40:06.356" v="1280" actId="207"/>
        <pc:sldMkLst>
          <pc:docMk/>
          <pc:sldMk cId="2028098061" sldId="277"/>
        </pc:sldMkLst>
        <pc:spChg chg="mod">
          <ac:chgData name="Escriu, Jordi" userId="750f6fe1-3e1a-45a6-af30-551ea49f1908" providerId="ADAL" clId="{911B6900-E653-41F0-8488-1FA9EDFCE591}" dt="2021-02-25T14:40:06.356" v="1280" actId="207"/>
          <ac:spMkLst>
            <pc:docMk/>
            <pc:sldMk cId="2028098061" sldId="277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2:59:28.864" v="877"/>
          <ac:spMkLst>
            <pc:docMk/>
            <pc:sldMk cId="2028098061" sldId="277"/>
            <ac:spMk id="3" creationId="{C57B2BBC-C0E3-453F-BAA3-9B212ADDE0B6}"/>
          </ac:spMkLst>
        </pc:spChg>
      </pc:sldChg>
      <pc:sldChg chg="addSp modSp add mod ord">
        <pc:chgData name="Escriu, Jordi" userId="750f6fe1-3e1a-45a6-af30-551ea49f1908" providerId="ADAL" clId="{911B6900-E653-41F0-8488-1FA9EDFCE591}" dt="2021-02-25T13:28:19.745" v="1200"/>
        <pc:sldMkLst>
          <pc:docMk/>
          <pc:sldMk cId="3907757145" sldId="278"/>
        </pc:sldMkLst>
        <pc:spChg chg="mod">
          <ac:chgData name="Escriu, Jordi" userId="750f6fe1-3e1a-45a6-af30-551ea49f1908" providerId="ADAL" clId="{911B6900-E653-41F0-8488-1FA9EDFCE591}" dt="2021-02-25T13:01:39.409" v="882"/>
          <ac:spMkLst>
            <pc:docMk/>
            <pc:sldMk cId="3907757145" sldId="278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3:00:36.132" v="879"/>
          <ac:spMkLst>
            <pc:docMk/>
            <pc:sldMk cId="3907757145" sldId="278"/>
            <ac:spMk id="3" creationId="{C57B2BBC-C0E3-453F-BAA3-9B212ADDE0B6}"/>
          </ac:spMkLst>
        </pc:spChg>
        <pc:grpChg chg="add mod">
          <ac:chgData name="Escriu, Jordi" userId="750f6fe1-3e1a-45a6-af30-551ea49f1908" providerId="ADAL" clId="{911B6900-E653-41F0-8488-1FA9EDFCE591}" dt="2021-02-25T13:01:18.094" v="881" actId="12788"/>
          <ac:grpSpMkLst>
            <pc:docMk/>
            <pc:sldMk cId="3907757145" sldId="278"/>
            <ac:grpSpMk id="4" creationId="{F667F074-3C82-4093-97BF-063117DF960B}"/>
          </ac:grpSpMkLst>
        </pc:grpChg>
      </pc:sldChg>
      <pc:sldChg chg="modSp add mod ord">
        <pc:chgData name="Escriu, Jordi" userId="750f6fe1-3e1a-45a6-af30-551ea49f1908" providerId="ADAL" clId="{911B6900-E653-41F0-8488-1FA9EDFCE591}" dt="2021-02-25T18:07:11.812" v="2369" actId="13926"/>
        <pc:sldMkLst>
          <pc:docMk/>
          <pc:sldMk cId="1986566744" sldId="279"/>
        </pc:sldMkLst>
        <pc:spChg chg="mod">
          <ac:chgData name="Escriu, Jordi" userId="750f6fe1-3e1a-45a6-af30-551ea49f1908" providerId="ADAL" clId="{911B6900-E653-41F0-8488-1FA9EDFCE591}" dt="2021-02-25T18:07:11.812" v="2369" actId="13926"/>
          <ac:spMkLst>
            <pc:docMk/>
            <pc:sldMk cId="1986566744" sldId="279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3:09:38.470" v="895"/>
          <ac:spMkLst>
            <pc:docMk/>
            <pc:sldMk cId="1986566744" sldId="279"/>
            <ac:spMk id="3" creationId="{C57B2BBC-C0E3-453F-BAA3-9B212ADDE0B6}"/>
          </ac:spMkLst>
        </pc:spChg>
      </pc:sldChg>
      <pc:sldChg chg="addSp modSp add mod ord">
        <pc:chgData name="Escriu, Jordi" userId="750f6fe1-3e1a-45a6-af30-551ea49f1908" providerId="ADAL" clId="{911B6900-E653-41F0-8488-1FA9EDFCE591}" dt="2021-02-25T14:41:30.705" v="1295"/>
        <pc:sldMkLst>
          <pc:docMk/>
          <pc:sldMk cId="3354691825" sldId="280"/>
        </pc:sldMkLst>
        <pc:spChg chg="mod">
          <ac:chgData name="Escriu, Jordi" userId="750f6fe1-3e1a-45a6-af30-551ea49f1908" providerId="ADAL" clId="{911B6900-E653-41F0-8488-1FA9EDFCE591}" dt="2021-02-25T14:41:30.705" v="1295"/>
          <ac:spMkLst>
            <pc:docMk/>
            <pc:sldMk cId="3354691825" sldId="280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3:10:22.684" v="898"/>
          <ac:spMkLst>
            <pc:docMk/>
            <pc:sldMk cId="3354691825" sldId="280"/>
            <ac:spMk id="3" creationId="{C57B2BBC-C0E3-453F-BAA3-9B212ADDE0B6}"/>
          </ac:spMkLst>
        </pc:spChg>
        <pc:picChg chg="add mod">
          <ac:chgData name="Escriu, Jordi" userId="750f6fe1-3e1a-45a6-af30-551ea49f1908" providerId="ADAL" clId="{911B6900-E653-41F0-8488-1FA9EDFCE591}" dt="2021-02-25T13:12:24.430" v="1050" actId="1076"/>
          <ac:picMkLst>
            <pc:docMk/>
            <pc:sldMk cId="3354691825" sldId="280"/>
            <ac:picMk id="4" creationId="{5E0C22FA-8B85-47D4-95E5-9657C06EC4EC}"/>
          </ac:picMkLst>
        </pc:picChg>
        <pc:picChg chg="add mod">
          <ac:chgData name="Escriu, Jordi" userId="750f6fe1-3e1a-45a6-af30-551ea49f1908" providerId="ADAL" clId="{911B6900-E653-41F0-8488-1FA9EDFCE591}" dt="2021-02-25T13:12:20.017" v="1049" actId="1076"/>
          <ac:picMkLst>
            <pc:docMk/>
            <pc:sldMk cId="3354691825" sldId="280"/>
            <ac:picMk id="5" creationId="{59F8C869-5650-4BD8-8993-231A58677606}"/>
          </ac:picMkLst>
        </pc:picChg>
        <pc:picChg chg="add mod">
          <ac:chgData name="Escriu, Jordi" userId="750f6fe1-3e1a-45a6-af30-551ea49f1908" providerId="ADAL" clId="{911B6900-E653-41F0-8488-1FA9EDFCE591}" dt="2021-02-25T13:12:01.952" v="1047" actId="1076"/>
          <ac:picMkLst>
            <pc:docMk/>
            <pc:sldMk cId="3354691825" sldId="280"/>
            <ac:picMk id="6" creationId="{8EB7D68B-F168-4FEE-AFEE-E6C829516714}"/>
          </ac:picMkLst>
        </pc:picChg>
        <pc:picChg chg="add mod">
          <ac:chgData name="Escriu, Jordi" userId="750f6fe1-3e1a-45a6-af30-551ea49f1908" providerId="ADAL" clId="{911B6900-E653-41F0-8488-1FA9EDFCE591}" dt="2021-02-25T13:12:08.439" v="1048" actId="1076"/>
          <ac:picMkLst>
            <pc:docMk/>
            <pc:sldMk cId="3354691825" sldId="280"/>
            <ac:picMk id="7" creationId="{8302AA75-471A-447D-83A6-BC58E2DBFB50}"/>
          </ac:picMkLst>
        </pc:picChg>
        <pc:picChg chg="add mod">
          <ac:chgData name="Escriu, Jordi" userId="750f6fe1-3e1a-45a6-af30-551ea49f1908" providerId="ADAL" clId="{911B6900-E653-41F0-8488-1FA9EDFCE591}" dt="2021-02-25T13:11:55.621" v="1046" actId="571"/>
          <ac:picMkLst>
            <pc:docMk/>
            <pc:sldMk cId="3354691825" sldId="280"/>
            <ac:picMk id="8" creationId="{1CDBEB32-CD8D-4088-B436-0D243FFB2478}"/>
          </ac:picMkLst>
        </pc:picChg>
      </pc:sldChg>
      <pc:sldChg chg="modSp add mod ord">
        <pc:chgData name="Escriu, Jordi" userId="750f6fe1-3e1a-45a6-af30-551ea49f1908" providerId="ADAL" clId="{911B6900-E653-41F0-8488-1FA9EDFCE591}" dt="2021-02-25T14:41:40.035" v="1296" actId="207"/>
        <pc:sldMkLst>
          <pc:docMk/>
          <pc:sldMk cId="1239809376" sldId="281"/>
        </pc:sldMkLst>
        <pc:spChg chg="mod">
          <ac:chgData name="Escriu, Jordi" userId="750f6fe1-3e1a-45a6-af30-551ea49f1908" providerId="ADAL" clId="{911B6900-E653-41F0-8488-1FA9EDFCE591}" dt="2021-02-25T14:41:40.035" v="1296" actId="207"/>
          <ac:spMkLst>
            <pc:docMk/>
            <pc:sldMk cId="1239809376" sldId="281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3:13:26.097" v="1051"/>
          <ac:spMkLst>
            <pc:docMk/>
            <pc:sldMk cId="1239809376" sldId="281"/>
            <ac:spMk id="3" creationId="{C57B2BBC-C0E3-453F-BAA3-9B212ADDE0B6}"/>
          </ac:spMkLst>
        </pc:spChg>
      </pc:sldChg>
      <pc:sldChg chg="addSp modSp mod">
        <pc:chgData name="Escriu, Jordi" userId="750f6fe1-3e1a-45a6-af30-551ea49f1908" providerId="ADAL" clId="{911B6900-E653-41F0-8488-1FA9EDFCE591}" dt="2021-02-25T14:42:07.554" v="1298" actId="207"/>
        <pc:sldMkLst>
          <pc:docMk/>
          <pc:sldMk cId="3364363971" sldId="282"/>
        </pc:sldMkLst>
        <pc:spChg chg="mod">
          <ac:chgData name="Escriu, Jordi" userId="750f6fe1-3e1a-45a6-af30-551ea49f1908" providerId="ADAL" clId="{911B6900-E653-41F0-8488-1FA9EDFCE591}" dt="2021-02-25T14:42:07.554" v="1298" actId="207"/>
          <ac:spMkLst>
            <pc:docMk/>
            <pc:sldMk cId="3364363971" sldId="282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2:55:07.245" v="863"/>
          <ac:spMkLst>
            <pc:docMk/>
            <pc:sldMk cId="3364363971" sldId="282"/>
            <ac:spMk id="3" creationId="{C57B2BBC-C0E3-453F-BAA3-9B212ADDE0B6}"/>
          </ac:spMkLst>
        </pc:spChg>
        <pc:grpChg chg="add">
          <ac:chgData name="Escriu, Jordi" userId="750f6fe1-3e1a-45a6-af30-551ea49f1908" providerId="ADAL" clId="{911B6900-E653-41F0-8488-1FA9EDFCE591}" dt="2021-02-25T12:55:31.787" v="865"/>
          <ac:grpSpMkLst>
            <pc:docMk/>
            <pc:sldMk cId="3364363971" sldId="282"/>
            <ac:grpSpMk id="4" creationId="{CD955E1B-39A4-4166-AF96-22E24CCA572E}"/>
          </ac:grpSpMkLst>
        </pc:grpChg>
      </pc:sldChg>
      <pc:sldChg chg="addSp modSp mod">
        <pc:chgData name="Escriu, Jordi" userId="750f6fe1-3e1a-45a6-af30-551ea49f1908" providerId="ADAL" clId="{911B6900-E653-41F0-8488-1FA9EDFCE591}" dt="2021-02-25T14:42:00.840" v="1297" actId="207"/>
        <pc:sldMkLst>
          <pc:docMk/>
          <pc:sldMk cId="1487445510" sldId="283"/>
        </pc:sldMkLst>
        <pc:spChg chg="mod">
          <ac:chgData name="Escriu, Jordi" userId="750f6fe1-3e1a-45a6-af30-551ea49f1908" providerId="ADAL" clId="{911B6900-E653-41F0-8488-1FA9EDFCE591}" dt="2021-02-25T14:42:00.840" v="1297" actId="207"/>
          <ac:spMkLst>
            <pc:docMk/>
            <pc:sldMk cId="1487445510" sldId="283"/>
            <ac:spMk id="2" creationId="{2D9431FB-9396-4A7B-9838-2C11829E255F}"/>
          </ac:spMkLst>
        </pc:spChg>
        <pc:spChg chg="mod">
          <ac:chgData name="Escriu, Jordi" userId="750f6fe1-3e1a-45a6-af30-551ea49f1908" providerId="ADAL" clId="{911B6900-E653-41F0-8488-1FA9EDFCE591}" dt="2021-02-25T12:56:32.066" v="870"/>
          <ac:spMkLst>
            <pc:docMk/>
            <pc:sldMk cId="1487445510" sldId="283"/>
            <ac:spMk id="3" creationId="{C57B2BBC-C0E3-453F-BAA3-9B212ADDE0B6}"/>
          </ac:spMkLst>
        </pc:spChg>
        <pc:grpChg chg="add">
          <ac:chgData name="Escriu, Jordi" userId="750f6fe1-3e1a-45a6-af30-551ea49f1908" providerId="ADAL" clId="{911B6900-E653-41F0-8488-1FA9EDFCE591}" dt="2021-02-25T12:56:58.534" v="872"/>
          <ac:grpSpMkLst>
            <pc:docMk/>
            <pc:sldMk cId="1487445510" sldId="283"/>
            <ac:grpSpMk id="4" creationId="{6EBDD6E2-22FB-4D76-B379-071835A61189}"/>
          </ac:grpSpMkLst>
        </pc:grpChg>
      </pc:sldChg>
      <pc:sldChg chg="modSp new mod">
        <pc:chgData name="Escriu, Jordi" userId="750f6fe1-3e1a-45a6-af30-551ea49f1908" providerId="ADAL" clId="{911B6900-E653-41F0-8488-1FA9EDFCE591}" dt="2021-02-25T18:57:49.194" v="2798" actId="948"/>
        <pc:sldMkLst>
          <pc:docMk/>
          <pc:sldMk cId="2053173357" sldId="284"/>
        </pc:sldMkLst>
        <pc:spChg chg="mod">
          <ac:chgData name="Escriu, Jordi" userId="750f6fe1-3e1a-45a6-af30-551ea49f1908" providerId="ADAL" clId="{911B6900-E653-41F0-8488-1FA9EDFCE591}" dt="2021-02-25T18:57:49.194" v="2798" actId="948"/>
          <ac:spMkLst>
            <pc:docMk/>
            <pc:sldMk cId="2053173357" sldId="284"/>
            <ac:spMk id="2" creationId="{24F87425-A7C3-49BB-BB2D-F2DDF861025D}"/>
          </ac:spMkLst>
        </pc:spChg>
        <pc:spChg chg="mod">
          <ac:chgData name="Escriu, Jordi" userId="750f6fe1-3e1a-45a6-af30-551ea49f1908" providerId="ADAL" clId="{911B6900-E653-41F0-8488-1FA9EDFCE591}" dt="2021-02-25T17:51:16.568" v="2271" actId="20577"/>
          <ac:spMkLst>
            <pc:docMk/>
            <pc:sldMk cId="2053173357" sldId="284"/>
            <ac:spMk id="3" creationId="{9B1CA614-A409-4418-A503-FA1F302A74EB}"/>
          </ac:spMkLst>
        </pc:spChg>
      </pc:sldChg>
      <pc:sldChg chg="modSp add mod">
        <pc:chgData name="Escriu, Jordi" userId="750f6fe1-3e1a-45a6-af30-551ea49f1908" providerId="ADAL" clId="{911B6900-E653-41F0-8488-1FA9EDFCE591}" dt="2021-02-25T19:00:58.279" v="2835" actId="313"/>
        <pc:sldMkLst>
          <pc:docMk/>
          <pc:sldMk cId="3721915292" sldId="285"/>
        </pc:sldMkLst>
        <pc:spChg chg="mod">
          <ac:chgData name="Escriu, Jordi" userId="750f6fe1-3e1a-45a6-af30-551ea49f1908" providerId="ADAL" clId="{911B6900-E653-41F0-8488-1FA9EDFCE591}" dt="2021-02-25T19:00:58.279" v="2835" actId="313"/>
          <ac:spMkLst>
            <pc:docMk/>
            <pc:sldMk cId="3721915292" sldId="285"/>
            <ac:spMk id="2" creationId="{24F87425-A7C3-49BB-BB2D-F2DDF861025D}"/>
          </ac:spMkLst>
        </pc:spChg>
        <pc:spChg chg="mod">
          <ac:chgData name="Escriu, Jordi" userId="750f6fe1-3e1a-45a6-af30-551ea49f1908" providerId="ADAL" clId="{911B6900-E653-41F0-8488-1FA9EDFCE591}" dt="2021-02-25T17:51:24.337" v="2281" actId="20577"/>
          <ac:spMkLst>
            <pc:docMk/>
            <pc:sldMk cId="3721915292" sldId="285"/>
            <ac:spMk id="3" creationId="{9B1CA614-A409-4418-A503-FA1F302A74EB}"/>
          </ac:spMkLst>
        </pc:spChg>
      </pc:sldChg>
      <pc:sldChg chg="addSp modSp add del mod">
        <pc:chgData name="Escriu, Jordi" userId="750f6fe1-3e1a-45a6-af30-551ea49f1908" providerId="ADAL" clId="{911B6900-E653-41F0-8488-1FA9EDFCE591}" dt="2021-02-25T18:03:31.984" v="2318" actId="2696"/>
        <pc:sldMkLst>
          <pc:docMk/>
          <pc:sldMk cId="2348082089" sldId="286"/>
        </pc:sldMkLst>
        <pc:spChg chg="mod">
          <ac:chgData name="Escriu, Jordi" userId="750f6fe1-3e1a-45a6-af30-551ea49f1908" providerId="ADAL" clId="{911B6900-E653-41F0-8488-1FA9EDFCE591}" dt="2021-02-25T14:42:41.913" v="1303" actId="207"/>
          <ac:spMkLst>
            <pc:docMk/>
            <pc:sldMk cId="2348082089" sldId="286"/>
            <ac:spMk id="2" creationId="{24F87425-A7C3-49BB-BB2D-F2DDF861025D}"/>
          </ac:spMkLst>
        </pc:spChg>
        <pc:spChg chg="mod">
          <ac:chgData name="Escriu, Jordi" userId="750f6fe1-3e1a-45a6-af30-551ea49f1908" providerId="ADAL" clId="{911B6900-E653-41F0-8488-1FA9EDFCE591}" dt="2021-02-25T13:30:03.317" v="1210" actId="6549"/>
          <ac:spMkLst>
            <pc:docMk/>
            <pc:sldMk cId="2348082089" sldId="286"/>
            <ac:spMk id="3" creationId="{9B1CA614-A409-4418-A503-FA1F302A74EB}"/>
          </ac:spMkLst>
        </pc:spChg>
        <pc:picChg chg="add mod">
          <ac:chgData name="Escriu, Jordi" userId="750f6fe1-3e1a-45a6-af30-551ea49f1908" providerId="ADAL" clId="{911B6900-E653-41F0-8488-1FA9EDFCE591}" dt="2021-02-25T13:19:04.659" v="1071" actId="1076"/>
          <ac:picMkLst>
            <pc:docMk/>
            <pc:sldMk cId="2348082089" sldId="286"/>
            <ac:picMk id="4" creationId="{4294A7A7-EA1A-4324-937C-E6DAD5974925}"/>
          </ac:picMkLst>
        </pc:picChg>
        <pc:picChg chg="add mod">
          <ac:chgData name="Escriu, Jordi" userId="750f6fe1-3e1a-45a6-af30-551ea49f1908" providerId="ADAL" clId="{911B6900-E653-41F0-8488-1FA9EDFCE591}" dt="2021-02-25T13:19:04.659" v="1071" actId="1076"/>
          <ac:picMkLst>
            <pc:docMk/>
            <pc:sldMk cId="2348082089" sldId="286"/>
            <ac:picMk id="5" creationId="{1BF04FB7-9D08-47D0-9DF9-DE9D85DDFA1C}"/>
          </ac:picMkLst>
        </pc:picChg>
      </pc:sldChg>
      <pc:sldChg chg="new del">
        <pc:chgData name="Escriu, Jordi" userId="750f6fe1-3e1a-45a6-af30-551ea49f1908" providerId="ADAL" clId="{911B6900-E653-41F0-8488-1FA9EDFCE591}" dt="2021-02-25T13:15:00.168" v="1058" actId="47"/>
        <pc:sldMkLst>
          <pc:docMk/>
          <pc:sldMk cId="3593746203" sldId="286"/>
        </pc:sldMkLst>
      </pc:sldChg>
      <pc:sldChg chg="addSp modSp add del mod">
        <pc:chgData name="Escriu, Jordi" userId="750f6fe1-3e1a-45a6-af30-551ea49f1908" providerId="ADAL" clId="{911B6900-E653-41F0-8488-1FA9EDFCE591}" dt="2021-02-25T18:03:31.984" v="2318" actId="2696"/>
        <pc:sldMkLst>
          <pc:docMk/>
          <pc:sldMk cId="1394954583" sldId="287"/>
        </pc:sldMkLst>
        <pc:spChg chg="mod">
          <ac:chgData name="Escriu, Jordi" userId="750f6fe1-3e1a-45a6-af30-551ea49f1908" providerId="ADAL" clId="{911B6900-E653-41F0-8488-1FA9EDFCE591}" dt="2021-02-25T14:46:07.083" v="1323" actId="255"/>
          <ac:spMkLst>
            <pc:docMk/>
            <pc:sldMk cId="1394954583" sldId="287"/>
            <ac:spMk id="2" creationId="{24F87425-A7C3-49BB-BB2D-F2DDF861025D}"/>
          </ac:spMkLst>
        </pc:spChg>
        <pc:spChg chg="mod">
          <ac:chgData name="Escriu, Jordi" userId="750f6fe1-3e1a-45a6-af30-551ea49f1908" providerId="ADAL" clId="{911B6900-E653-41F0-8488-1FA9EDFCE591}" dt="2021-02-25T13:30:09.468" v="1212" actId="6549"/>
          <ac:spMkLst>
            <pc:docMk/>
            <pc:sldMk cId="1394954583" sldId="287"/>
            <ac:spMk id="3" creationId="{9B1CA614-A409-4418-A503-FA1F302A74EB}"/>
          </ac:spMkLst>
        </pc:spChg>
        <pc:picChg chg="add mod">
          <ac:chgData name="Escriu, Jordi" userId="750f6fe1-3e1a-45a6-af30-551ea49f1908" providerId="ADAL" clId="{911B6900-E653-41F0-8488-1FA9EDFCE591}" dt="2021-02-25T13:21:55.014" v="1076" actId="1076"/>
          <ac:picMkLst>
            <pc:docMk/>
            <pc:sldMk cId="1394954583" sldId="287"/>
            <ac:picMk id="4" creationId="{41BB8310-15B3-42FF-BAFE-B28C455AFDD4}"/>
          </ac:picMkLst>
        </pc:picChg>
      </pc:sldChg>
      <pc:sldChg chg="new del">
        <pc:chgData name="Escriu, Jordi" userId="750f6fe1-3e1a-45a6-af30-551ea49f1908" providerId="ADAL" clId="{911B6900-E653-41F0-8488-1FA9EDFCE591}" dt="2021-02-25T13:15:00.168" v="1058" actId="47"/>
        <pc:sldMkLst>
          <pc:docMk/>
          <pc:sldMk cId="4133038846" sldId="287"/>
        </pc:sldMkLst>
      </pc:sldChg>
      <pc:sldChg chg="addSp delSp modSp add mod">
        <pc:chgData name="Escriu, Jordi" userId="750f6fe1-3e1a-45a6-af30-551ea49f1908" providerId="ADAL" clId="{911B6900-E653-41F0-8488-1FA9EDFCE591}" dt="2021-02-25T19:02:21.022" v="2854" actId="20577"/>
        <pc:sldMkLst>
          <pc:docMk/>
          <pc:sldMk cId="2302986162" sldId="288"/>
        </pc:sldMkLst>
        <pc:spChg chg="del">
          <ac:chgData name="Escriu, Jordi" userId="750f6fe1-3e1a-45a6-af30-551ea49f1908" providerId="ADAL" clId="{911B6900-E653-41F0-8488-1FA9EDFCE591}" dt="2021-02-25T19:02:10.756" v="2839" actId="478"/>
          <ac:spMkLst>
            <pc:docMk/>
            <pc:sldMk cId="2302986162" sldId="288"/>
            <ac:spMk id="2" creationId="{24F87425-A7C3-49BB-BB2D-F2DDF861025D}"/>
          </ac:spMkLst>
        </pc:spChg>
        <pc:spChg chg="mod">
          <ac:chgData name="Escriu, Jordi" userId="750f6fe1-3e1a-45a6-af30-551ea49f1908" providerId="ADAL" clId="{911B6900-E653-41F0-8488-1FA9EDFCE591}" dt="2021-02-25T19:02:21.022" v="2854" actId="20577"/>
          <ac:spMkLst>
            <pc:docMk/>
            <pc:sldMk cId="2302986162" sldId="288"/>
            <ac:spMk id="3" creationId="{9B1CA614-A409-4418-A503-FA1F302A74EB}"/>
          </ac:spMkLst>
        </pc:spChg>
        <pc:spChg chg="add mod">
          <ac:chgData name="Escriu, Jordi" userId="750f6fe1-3e1a-45a6-af30-551ea49f1908" providerId="ADAL" clId="{911B6900-E653-41F0-8488-1FA9EDFCE591}" dt="2021-02-25T13:23:37.746" v="1158" actId="164"/>
          <ac:spMkLst>
            <pc:docMk/>
            <pc:sldMk cId="2302986162" sldId="288"/>
            <ac:spMk id="4" creationId="{75C345DF-3D05-4591-9E5B-0DCCEC4685B2}"/>
          </ac:spMkLst>
        </pc:spChg>
        <pc:grpChg chg="add mod">
          <ac:chgData name="Escriu, Jordi" userId="750f6fe1-3e1a-45a6-af30-551ea49f1908" providerId="ADAL" clId="{911B6900-E653-41F0-8488-1FA9EDFCE591}" dt="2021-02-25T13:23:50.309" v="1159" actId="12788"/>
          <ac:grpSpMkLst>
            <pc:docMk/>
            <pc:sldMk cId="2302986162" sldId="288"/>
            <ac:grpSpMk id="7" creationId="{B8E73B99-6DA9-49B0-8984-7CAAA69BAB74}"/>
          </ac:grpSpMkLst>
        </pc:grpChg>
        <pc:grpChg chg="mod">
          <ac:chgData name="Escriu, Jordi" userId="750f6fe1-3e1a-45a6-af30-551ea49f1908" providerId="ADAL" clId="{911B6900-E653-41F0-8488-1FA9EDFCE591}" dt="2021-02-25T13:23:50.309" v="1159" actId="12788"/>
          <ac:grpSpMkLst>
            <pc:docMk/>
            <pc:sldMk cId="2302986162" sldId="288"/>
            <ac:grpSpMk id="9" creationId="{487EBC24-3A51-4B3B-8E05-4CAD9DF87339}"/>
          </ac:grpSpMkLst>
        </pc:grpChg>
        <pc:grpChg chg="add mod">
          <ac:chgData name="Escriu, Jordi" userId="750f6fe1-3e1a-45a6-af30-551ea49f1908" providerId="ADAL" clId="{911B6900-E653-41F0-8488-1FA9EDFCE591}" dt="2021-02-25T13:23:50.309" v="1159" actId="12788"/>
          <ac:grpSpMkLst>
            <pc:docMk/>
            <pc:sldMk cId="2302986162" sldId="288"/>
            <ac:grpSpMk id="12" creationId="{BB15BF7F-B0AA-44BA-84FA-A37580F5B375}"/>
          </ac:grpSpMkLst>
        </pc:grpChg>
        <pc:grpChg chg="add mod">
          <ac:chgData name="Escriu, Jordi" userId="750f6fe1-3e1a-45a6-af30-551ea49f1908" providerId="ADAL" clId="{911B6900-E653-41F0-8488-1FA9EDFCE591}" dt="2021-02-25T13:23:50.309" v="1159" actId="12788"/>
          <ac:grpSpMkLst>
            <pc:docMk/>
            <pc:sldMk cId="2302986162" sldId="288"/>
            <ac:grpSpMk id="15" creationId="{E84B5450-184C-4D28-8C26-56955D323051}"/>
          </ac:grpSpMkLst>
        </pc:grpChg>
        <pc:picChg chg="add mod">
          <ac:chgData name="Escriu, Jordi" userId="750f6fe1-3e1a-45a6-af30-551ea49f1908" providerId="ADAL" clId="{911B6900-E653-41F0-8488-1FA9EDFCE591}" dt="2021-02-25T13:23:37.746" v="1158" actId="164"/>
          <ac:picMkLst>
            <pc:docMk/>
            <pc:sldMk cId="2302986162" sldId="288"/>
            <ac:picMk id="5" creationId="{466D8F7F-5209-4B0E-8E00-FA529B75A8CE}"/>
          </ac:picMkLst>
        </pc:picChg>
        <pc:picChg chg="add mod">
          <ac:chgData name="Escriu, Jordi" userId="750f6fe1-3e1a-45a6-af30-551ea49f1908" providerId="ADAL" clId="{911B6900-E653-41F0-8488-1FA9EDFCE591}" dt="2021-02-25T13:23:37.746" v="1158" actId="164"/>
          <ac:picMkLst>
            <pc:docMk/>
            <pc:sldMk cId="2302986162" sldId="288"/>
            <ac:picMk id="6" creationId="{36897DEC-8235-475A-82B8-A71A8D9234F7}"/>
          </ac:picMkLst>
        </pc:picChg>
      </pc:sldChg>
      <pc:sldChg chg="new del">
        <pc:chgData name="Escriu, Jordi" userId="750f6fe1-3e1a-45a6-af30-551ea49f1908" providerId="ADAL" clId="{911B6900-E653-41F0-8488-1FA9EDFCE591}" dt="2021-02-25T13:15:00.168" v="1058" actId="47"/>
        <pc:sldMkLst>
          <pc:docMk/>
          <pc:sldMk cId="3916309206" sldId="288"/>
        </pc:sldMkLst>
      </pc:sldChg>
      <pc:sldChg chg="new del">
        <pc:chgData name="Escriu, Jordi" userId="750f6fe1-3e1a-45a6-af30-551ea49f1908" providerId="ADAL" clId="{911B6900-E653-41F0-8488-1FA9EDFCE591}" dt="2021-02-25T13:25:21.596" v="1163" actId="2696"/>
        <pc:sldMkLst>
          <pc:docMk/>
          <pc:sldMk cId="265466280" sldId="289"/>
        </pc:sldMkLst>
      </pc:sldChg>
      <pc:sldChg chg="modSp new mod">
        <pc:chgData name="Escriu, Jordi" userId="750f6fe1-3e1a-45a6-af30-551ea49f1908" providerId="ADAL" clId="{911B6900-E653-41F0-8488-1FA9EDFCE591}" dt="2021-02-25T13:25:43.772" v="1178" actId="20577"/>
        <pc:sldMkLst>
          <pc:docMk/>
          <pc:sldMk cId="631240674" sldId="289"/>
        </pc:sldMkLst>
        <pc:spChg chg="mod">
          <ac:chgData name="Escriu, Jordi" userId="750f6fe1-3e1a-45a6-af30-551ea49f1908" providerId="ADAL" clId="{911B6900-E653-41F0-8488-1FA9EDFCE591}" dt="2021-02-25T13:25:43.772" v="1178" actId="20577"/>
          <ac:spMkLst>
            <pc:docMk/>
            <pc:sldMk cId="631240674" sldId="289"/>
            <ac:spMk id="3" creationId="{F8933D2E-1C94-4F6E-BB71-7B8FFED8860D}"/>
          </ac:spMkLst>
        </pc:spChg>
      </pc:sldChg>
      <pc:sldChg chg="new del">
        <pc:chgData name="Escriu, Jordi" userId="750f6fe1-3e1a-45a6-af30-551ea49f1908" providerId="ADAL" clId="{911B6900-E653-41F0-8488-1FA9EDFCE591}" dt="2021-02-25T13:25:10.246" v="1161" actId="2696"/>
        <pc:sldMkLst>
          <pc:docMk/>
          <pc:sldMk cId="1384960427" sldId="289"/>
        </pc:sldMkLst>
      </pc:sldChg>
      <pc:sldChg chg="modSp mod">
        <pc:chgData name="Escriu, Jordi" userId="750f6fe1-3e1a-45a6-af30-551ea49f1908" providerId="ADAL" clId="{911B6900-E653-41F0-8488-1FA9EDFCE591}" dt="2021-02-25T13:26:20.877" v="1198" actId="20577"/>
        <pc:sldMkLst>
          <pc:docMk/>
          <pc:sldMk cId="2436578382" sldId="290"/>
        </pc:sldMkLst>
        <pc:spChg chg="mod">
          <ac:chgData name="Escriu, Jordi" userId="750f6fe1-3e1a-45a6-af30-551ea49f1908" providerId="ADAL" clId="{911B6900-E653-41F0-8488-1FA9EDFCE591}" dt="2021-02-25T13:26:20.877" v="1198" actId="20577"/>
          <ac:spMkLst>
            <pc:docMk/>
            <pc:sldMk cId="2436578382" sldId="290"/>
            <ac:spMk id="3" creationId="{F8933D2E-1C94-4F6E-BB71-7B8FFED8860D}"/>
          </ac:spMkLst>
        </pc:spChg>
      </pc:sldChg>
      <pc:sldChg chg="modSp">
        <pc:chgData name="Escriu, Jordi" userId="750f6fe1-3e1a-45a6-af30-551ea49f1908" providerId="ADAL" clId="{911B6900-E653-41F0-8488-1FA9EDFCE591}" dt="2021-02-25T13:29:06.646" v="1201"/>
        <pc:sldMkLst>
          <pc:docMk/>
          <pc:sldMk cId="2687958936" sldId="291"/>
        </pc:sldMkLst>
        <pc:spChg chg="mod">
          <ac:chgData name="Escriu, Jordi" userId="750f6fe1-3e1a-45a6-af30-551ea49f1908" providerId="ADAL" clId="{911B6900-E653-41F0-8488-1FA9EDFCE591}" dt="2021-02-25T13:29:06.646" v="1201"/>
          <ac:spMkLst>
            <pc:docMk/>
            <pc:sldMk cId="2687958936" sldId="291"/>
            <ac:spMk id="3" creationId="{F8933D2E-1C94-4F6E-BB71-7B8FFED8860D}"/>
          </ac:spMkLst>
        </pc:spChg>
      </pc:sldChg>
      <pc:sldChg chg="addSp modSp new mod">
        <pc:chgData name="Escriu, Jordi" userId="750f6fe1-3e1a-45a6-af30-551ea49f1908" providerId="ADAL" clId="{911B6900-E653-41F0-8488-1FA9EDFCE591}" dt="2021-02-25T19:01:28.477" v="2838" actId="948"/>
        <pc:sldMkLst>
          <pc:docMk/>
          <pc:sldMk cId="2455497591" sldId="292"/>
        </pc:sldMkLst>
        <pc:spChg chg="mod ord">
          <ac:chgData name="Escriu, Jordi" userId="750f6fe1-3e1a-45a6-af30-551ea49f1908" providerId="ADAL" clId="{911B6900-E653-41F0-8488-1FA9EDFCE591}" dt="2021-02-25T18:39:22.988" v="2690" actId="167"/>
          <ac:spMkLst>
            <pc:docMk/>
            <pc:sldMk cId="2455497591" sldId="292"/>
            <ac:spMk id="2" creationId="{519A047A-E6C1-4541-B43C-4ED6369A7C86}"/>
          </ac:spMkLst>
        </pc:spChg>
        <pc:spChg chg="mod">
          <ac:chgData name="Escriu, Jordi" userId="750f6fe1-3e1a-45a6-af30-551ea49f1908" providerId="ADAL" clId="{911B6900-E653-41F0-8488-1FA9EDFCE591}" dt="2021-02-25T17:29:18.097" v="1773" actId="20577"/>
          <ac:spMkLst>
            <pc:docMk/>
            <pc:sldMk cId="2455497591" sldId="292"/>
            <ac:spMk id="3" creationId="{6F2FC3D1-D691-46C1-BC73-DDD17A77818A}"/>
          </ac:spMkLst>
        </pc:spChg>
        <pc:spChg chg="add mod">
          <ac:chgData name="Escriu, Jordi" userId="750f6fe1-3e1a-45a6-af30-551ea49f1908" providerId="ADAL" clId="{911B6900-E653-41F0-8488-1FA9EDFCE591}" dt="2021-02-25T19:01:16.977" v="2836" actId="948"/>
          <ac:spMkLst>
            <pc:docMk/>
            <pc:sldMk cId="2455497591" sldId="292"/>
            <ac:spMk id="6" creationId="{DEB29385-8A8E-4A01-958D-E67ED759E6E4}"/>
          </ac:spMkLst>
        </pc:spChg>
        <pc:spChg chg="add mod">
          <ac:chgData name="Escriu, Jordi" userId="750f6fe1-3e1a-45a6-af30-551ea49f1908" providerId="ADAL" clId="{911B6900-E653-41F0-8488-1FA9EDFCE591}" dt="2021-02-25T19:01:28.477" v="2838" actId="948"/>
          <ac:spMkLst>
            <pc:docMk/>
            <pc:sldMk cId="2455497591" sldId="292"/>
            <ac:spMk id="8" creationId="{CD518353-ECB9-4090-9856-51CA30E02831}"/>
          </ac:spMkLst>
        </pc:spChg>
        <pc:spChg chg="add mod">
          <ac:chgData name="Escriu, Jordi" userId="750f6fe1-3e1a-45a6-af30-551ea49f1908" providerId="ADAL" clId="{911B6900-E653-41F0-8488-1FA9EDFCE591}" dt="2021-02-25T19:01:23.189" v="2837" actId="948"/>
          <ac:spMkLst>
            <pc:docMk/>
            <pc:sldMk cId="2455497591" sldId="292"/>
            <ac:spMk id="9" creationId="{60CF63DF-9305-467C-A9E1-668B02A49A47}"/>
          </ac:spMkLst>
        </pc:spChg>
        <pc:picChg chg="add mod">
          <ac:chgData name="Escriu, Jordi" userId="750f6fe1-3e1a-45a6-af30-551ea49f1908" providerId="ADAL" clId="{911B6900-E653-41F0-8488-1FA9EDFCE591}" dt="2021-02-25T18:54:51.150" v="2765" actId="12788"/>
          <ac:picMkLst>
            <pc:docMk/>
            <pc:sldMk cId="2455497591" sldId="292"/>
            <ac:picMk id="4" creationId="{16B62A96-05D4-4EED-A14B-42A24C57825B}"/>
          </ac:picMkLst>
        </pc:picChg>
        <pc:picChg chg="add mod">
          <ac:chgData name="Escriu, Jordi" userId="750f6fe1-3e1a-45a6-af30-551ea49f1908" providerId="ADAL" clId="{911B6900-E653-41F0-8488-1FA9EDFCE591}" dt="2021-02-25T18:55:13.866" v="2777" actId="1038"/>
          <ac:picMkLst>
            <pc:docMk/>
            <pc:sldMk cId="2455497591" sldId="292"/>
            <ac:picMk id="5" creationId="{77D3FEE5-B9E4-4508-966B-0F296762FE13}"/>
          </ac:picMkLst>
        </pc:picChg>
        <pc:picChg chg="add mod">
          <ac:chgData name="Escriu, Jordi" userId="750f6fe1-3e1a-45a6-af30-551ea49f1908" providerId="ADAL" clId="{911B6900-E653-41F0-8488-1FA9EDFCE591}" dt="2021-02-25T18:55:21.557" v="2789" actId="1037"/>
          <ac:picMkLst>
            <pc:docMk/>
            <pc:sldMk cId="2455497591" sldId="292"/>
            <ac:picMk id="1026" creationId="{1A718F46-F898-482F-8BE2-6FEA6489C89D}"/>
          </ac:picMkLst>
        </pc:picChg>
      </pc:sldChg>
      <pc:sldChg chg="new del">
        <pc:chgData name="Escriu, Jordi" userId="750f6fe1-3e1a-45a6-af30-551ea49f1908" providerId="ADAL" clId="{911B6900-E653-41F0-8488-1FA9EDFCE591}" dt="2021-02-25T17:27:43.525" v="1688" actId="2696"/>
        <pc:sldMkLst>
          <pc:docMk/>
          <pc:sldMk cId="3531717385" sldId="292"/>
        </pc:sldMkLst>
      </pc:sldChg>
      <pc:sldChg chg="modSp new mod">
        <pc:chgData name="Escriu, Jordi" userId="750f6fe1-3e1a-45a6-af30-551ea49f1908" providerId="ADAL" clId="{911B6900-E653-41F0-8488-1FA9EDFCE591}" dt="2021-02-25T17:51:45.647" v="2295" actId="20577"/>
        <pc:sldMkLst>
          <pc:docMk/>
          <pc:sldMk cId="3220725883" sldId="293"/>
        </pc:sldMkLst>
        <pc:spChg chg="mod">
          <ac:chgData name="Escriu, Jordi" userId="750f6fe1-3e1a-45a6-af30-551ea49f1908" providerId="ADAL" clId="{911B6900-E653-41F0-8488-1FA9EDFCE591}" dt="2021-02-25T17:51:45.647" v="2295" actId="20577"/>
          <ac:spMkLst>
            <pc:docMk/>
            <pc:sldMk cId="3220725883" sldId="293"/>
            <ac:spMk id="3" creationId="{FCDA6611-F36E-42CF-A159-FEFC0AA7F496}"/>
          </ac:spMkLst>
        </pc:spChg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429388097" sldId="427"/>
        </pc:sldMkLst>
      </pc:sldChg>
      <pc:sldChg chg="del">
        <pc:chgData name="Escriu, Jordi" userId="750f6fe1-3e1a-45a6-af30-551ea49f1908" providerId="ADAL" clId="{911B6900-E653-41F0-8488-1FA9EDFCE591}" dt="2021-02-25T12:44:04.763" v="816"/>
        <pc:sldMkLst>
          <pc:docMk/>
          <pc:sldMk cId="4141224407" sldId="427"/>
        </pc:sldMkLst>
      </pc:sldChg>
      <pc:sldChg chg="del">
        <pc:chgData name="Escriu, Jordi" userId="750f6fe1-3e1a-45a6-af30-551ea49f1908" providerId="ADAL" clId="{911B6900-E653-41F0-8488-1FA9EDFCE591}" dt="2021-02-25T12:44:04.763" v="816"/>
        <pc:sldMkLst>
          <pc:docMk/>
          <pc:sldMk cId="2178445846" sldId="431"/>
        </pc:sldMkLst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2270915659" sldId="431"/>
        </pc:sldMkLst>
      </pc:sldChg>
      <pc:sldChg chg="del">
        <pc:chgData name="Escriu, Jordi" userId="750f6fe1-3e1a-45a6-af30-551ea49f1908" providerId="ADAL" clId="{911B6900-E653-41F0-8488-1FA9EDFCE591}" dt="2021-02-25T12:44:04.763" v="816"/>
        <pc:sldMkLst>
          <pc:docMk/>
          <pc:sldMk cId="2092304985" sldId="432"/>
        </pc:sldMkLst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2641046043" sldId="432"/>
        </pc:sldMkLst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3752034779" sldId="479"/>
        </pc:sldMkLst>
      </pc:sldChg>
      <pc:sldChg chg="del">
        <pc:chgData name="Escriu, Jordi" userId="750f6fe1-3e1a-45a6-af30-551ea49f1908" providerId="ADAL" clId="{911B6900-E653-41F0-8488-1FA9EDFCE591}" dt="2021-02-25T12:44:04.763" v="816"/>
        <pc:sldMkLst>
          <pc:docMk/>
          <pc:sldMk cId="370849034" sldId="502"/>
        </pc:sldMkLst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1287966953" sldId="502"/>
        </pc:sldMkLst>
      </pc:sldChg>
      <pc:sldChg chg="modSp add del mod">
        <pc:chgData name="Escriu, Jordi" userId="750f6fe1-3e1a-45a6-af30-551ea49f1908" providerId="ADAL" clId="{911B6900-E653-41F0-8488-1FA9EDFCE591}" dt="2021-02-25T12:39:40.142" v="807"/>
        <pc:sldMkLst>
          <pc:docMk/>
          <pc:sldMk cId="2194408031" sldId="526"/>
        </pc:sldMkLst>
        <pc:spChg chg="mod">
          <ac:chgData name="Escriu, Jordi" userId="750f6fe1-3e1a-45a6-af30-551ea49f1908" providerId="ADAL" clId="{911B6900-E653-41F0-8488-1FA9EDFCE591}" dt="2021-02-25T12:39:40.142" v="807"/>
          <ac:spMkLst>
            <pc:docMk/>
            <pc:sldMk cId="2194408031" sldId="526"/>
            <ac:spMk id="3" creationId="{00000000-0000-0000-0000-000000000000}"/>
          </ac:spMkLst>
        </pc:spChg>
      </pc:sldChg>
      <pc:sldChg chg="modSp del mod">
        <pc:chgData name="Escriu, Jordi" userId="750f6fe1-3e1a-45a6-af30-551ea49f1908" providerId="ADAL" clId="{911B6900-E653-41F0-8488-1FA9EDFCE591}" dt="2021-02-25T12:44:04.763" v="816"/>
        <pc:sldMkLst>
          <pc:docMk/>
          <pc:sldMk cId="4094706505" sldId="526"/>
        </pc:sldMkLst>
        <pc:spChg chg="mod">
          <ac:chgData name="Escriu, Jordi" userId="750f6fe1-3e1a-45a6-af30-551ea49f1908" providerId="ADAL" clId="{911B6900-E653-41F0-8488-1FA9EDFCE591}" dt="2021-02-25T12:34:42.821" v="797"/>
          <ac:spMkLst>
            <pc:docMk/>
            <pc:sldMk cId="4094706505" sldId="526"/>
            <ac:spMk id="3" creationId="{00000000-0000-0000-0000-000000000000}"/>
          </ac:spMkLst>
        </pc:spChg>
      </pc:sldChg>
      <pc:sldChg chg="addSp delSp modSp del">
        <pc:chgData name="Escriu, Jordi" userId="750f6fe1-3e1a-45a6-af30-551ea49f1908" providerId="ADAL" clId="{911B6900-E653-41F0-8488-1FA9EDFCE591}" dt="2021-02-25T12:44:04.763" v="816"/>
        <pc:sldMkLst>
          <pc:docMk/>
          <pc:sldMk cId="510234660" sldId="527"/>
        </pc:sldMkLst>
        <pc:spChg chg="add del mod">
          <ac:chgData name="Escriu, Jordi" userId="750f6fe1-3e1a-45a6-af30-551ea49f1908" providerId="ADAL" clId="{911B6900-E653-41F0-8488-1FA9EDFCE591}" dt="2021-02-25T12:44:03.206" v="815"/>
          <ac:spMkLst>
            <pc:docMk/>
            <pc:sldMk cId="510234660" sldId="527"/>
            <ac:spMk id="3" creationId="{58B46990-0CBA-477E-AB3D-583E6AEC4B50}"/>
          </ac:spMkLst>
        </pc:spChg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2453718617" sldId="527"/>
        </pc:sldMkLst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4209141828" sldId="528"/>
        </pc:sldMkLst>
      </pc:sldChg>
      <pc:sldChg chg="addSp delSp modSp add del">
        <pc:chgData name="Escriu, Jordi" userId="750f6fe1-3e1a-45a6-af30-551ea49f1908" providerId="ADAL" clId="{911B6900-E653-41F0-8488-1FA9EDFCE591}" dt="2021-02-25T12:39:40.142" v="807"/>
        <pc:sldMkLst>
          <pc:docMk/>
          <pc:sldMk cId="2680978719" sldId="529"/>
        </pc:sldMkLst>
        <pc:spChg chg="add del mod">
          <ac:chgData name="Escriu, Jordi" userId="750f6fe1-3e1a-45a6-af30-551ea49f1908" providerId="ADAL" clId="{911B6900-E653-41F0-8488-1FA9EDFCE591}" dt="2021-02-25T12:39:25.758" v="805"/>
          <ac:spMkLst>
            <pc:docMk/>
            <pc:sldMk cId="2680978719" sldId="529"/>
            <ac:spMk id="2" creationId="{827F0813-2329-4895-90E1-6B3BC64D0123}"/>
          </ac:spMkLst>
        </pc:spChg>
        <pc:spChg chg="add del mod">
          <ac:chgData name="Escriu, Jordi" userId="750f6fe1-3e1a-45a6-af30-551ea49f1908" providerId="ADAL" clId="{911B6900-E653-41F0-8488-1FA9EDFCE591}" dt="2021-02-25T12:39:25.758" v="805"/>
          <ac:spMkLst>
            <pc:docMk/>
            <pc:sldMk cId="2680978719" sldId="529"/>
            <ac:spMk id="5" creationId="{0DC88D48-EFB8-450A-A38D-2B97BD8B6297}"/>
          </ac:spMkLst>
        </pc:spChg>
      </pc:sldChg>
      <pc:sldChg chg="del">
        <pc:chgData name="Escriu, Jordi" userId="750f6fe1-3e1a-45a6-af30-551ea49f1908" providerId="ADAL" clId="{911B6900-E653-41F0-8488-1FA9EDFCE591}" dt="2021-02-25T12:44:04.763" v="816"/>
        <pc:sldMkLst>
          <pc:docMk/>
          <pc:sldMk cId="3585654224" sldId="529"/>
        </pc:sldMkLst>
      </pc:sldChg>
      <pc:sldChg chg="modSp add del mod">
        <pc:chgData name="Escriu, Jordi" userId="750f6fe1-3e1a-45a6-af30-551ea49f1908" providerId="ADAL" clId="{911B6900-E653-41F0-8488-1FA9EDFCE591}" dt="2021-02-25T12:39:40.142" v="807"/>
        <pc:sldMkLst>
          <pc:docMk/>
          <pc:sldMk cId="1344611429" sldId="530"/>
        </pc:sldMkLst>
        <pc:spChg chg="mod">
          <ac:chgData name="Escriu, Jordi" userId="750f6fe1-3e1a-45a6-af30-551ea49f1908" providerId="ADAL" clId="{911B6900-E653-41F0-8488-1FA9EDFCE591}" dt="2021-02-25T12:39:40.142" v="807"/>
          <ac:spMkLst>
            <pc:docMk/>
            <pc:sldMk cId="1344611429" sldId="530"/>
            <ac:spMk id="3" creationId="{5B1F96C8-1DE4-4FE5-9749-CC25C6DC548B}"/>
          </ac:spMkLst>
        </pc:spChg>
      </pc:sldChg>
      <pc:sldChg chg="modSp del mod">
        <pc:chgData name="Escriu, Jordi" userId="750f6fe1-3e1a-45a6-af30-551ea49f1908" providerId="ADAL" clId="{911B6900-E653-41F0-8488-1FA9EDFCE591}" dt="2021-02-25T12:44:04.763" v="816"/>
        <pc:sldMkLst>
          <pc:docMk/>
          <pc:sldMk cId="1486556049" sldId="530"/>
        </pc:sldMkLst>
        <pc:spChg chg="mod">
          <ac:chgData name="Escriu, Jordi" userId="750f6fe1-3e1a-45a6-af30-551ea49f1908" providerId="ADAL" clId="{911B6900-E653-41F0-8488-1FA9EDFCE591}" dt="2021-02-25T12:44:03.206" v="815"/>
          <ac:spMkLst>
            <pc:docMk/>
            <pc:sldMk cId="1486556049" sldId="530"/>
            <ac:spMk id="3" creationId="{5B1F96C8-1DE4-4FE5-9749-CC25C6DC548B}"/>
          </ac:spMkLst>
        </pc:spChg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5233951" sldId="532"/>
        </pc:sldMkLst>
      </pc:sldChg>
      <pc:sldChg chg="modSp add del mod">
        <pc:chgData name="Escriu, Jordi" userId="750f6fe1-3e1a-45a6-af30-551ea49f1908" providerId="ADAL" clId="{911B6900-E653-41F0-8488-1FA9EDFCE591}" dt="2021-02-25T12:39:40.142" v="807"/>
        <pc:sldMkLst>
          <pc:docMk/>
          <pc:sldMk cId="3798379605" sldId="533"/>
        </pc:sldMkLst>
        <pc:spChg chg="mod">
          <ac:chgData name="Escriu, Jordi" userId="750f6fe1-3e1a-45a6-af30-551ea49f1908" providerId="ADAL" clId="{911B6900-E653-41F0-8488-1FA9EDFCE591}" dt="2021-02-25T12:39:40.142" v="807"/>
          <ac:spMkLst>
            <pc:docMk/>
            <pc:sldMk cId="3798379605" sldId="533"/>
            <ac:spMk id="3" creationId="{B44A0BD7-F730-4607-84EC-CB016E697E6B}"/>
          </ac:spMkLst>
        </pc:spChg>
      </pc:sldChg>
      <pc:sldChg chg="modSp del mod">
        <pc:chgData name="Escriu, Jordi" userId="750f6fe1-3e1a-45a6-af30-551ea49f1908" providerId="ADAL" clId="{911B6900-E653-41F0-8488-1FA9EDFCE591}" dt="2021-02-25T12:44:04.763" v="816"/>
        <pc:sldMkLst>
          <pc:docMk/>
          <pc:sldMk cId="3831904767" sldId="533"/>
        </pc:sldMkLst>
        <pc:spChg chg="mod">
          <ac:chgData name="Escriu, Jordi" userId="750f6fe1-3e1a-45a6-af30-551ea49f1908" providerId="ADAL" clId="{911B6900-E653-41F0-8488-1FA9EDFCE591}" dt="2021-02-25T12:34:42.821" v="797"/>
          <ac:spMkLst>
            <pc:docMk/>
            <pc:sldMk cId="3831904767" sldId="533"/>
            <ac:spMk id="3" creationId="{B44A0BD7-F730-4607-84EC-CB016E697E6B}"/>
          </ac:spMkLst>
        </pc:spChg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1886442281" sldId="534"/>
        </pc:sldMkLst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197207739" sldId="535"/>
        </pc:sldMkLst>
      </pc:sldChg>
      <pc:sldChg chg="del">
        <pc:chgData name="Escriu, Jordi" userId="750f6fe1-3e1a-45a6-af30-551ea49f1908" providerId="ADAL" clId="{911B6900-E653-41F0-8488-1FA9EDFCE591}" dt="2021-02-25T12:44:04.763" v="816"/>
        <pc:sldMkLst>
          <pc:docMk/>
          <pc:sldMk cId="2481770192" sldId="535"/>
        </pc:sldMkLst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4254705746" sldId="536"/>
        </pc:sldMkLst>
      </pc:sldChg>
      <pc:sldChg chg="del">
        <pc:chgData name="Escriu, Jordi" userId="750f6fe1-3e1a-45a6-af30-551ea49f1908" providerId="ADAL" clId="{911B6900-E653-41F0-8488-1FA9EDFCE591}" dt="2021-02-25T12:44:04.763" v="816"/>
        <pc:sldMkLst>
          <pc:docMk/>
          <pc:sldMk cId="177381536" sldId="537"/>
        </pc:sldMkLst>
      </pc:sldChg>
      <pc:sldChg chg="add del">
        <pc:chgData name="Escriu, Jordi" userId="750f6fe1-3e1a-45a6-af30-551ea49f1908" providerId="ADAL" clId="{911B6900-E653-41F0-8488-1FA9EDFCE591}" dt="2021-02-25T12:39:40.142" v="807"/>
        <pc:sldMkLst>
          <pc:docMk/>
          <pc:sldMk cId="2152857223" sldId="537"/>
        </pc:sldMkLst>
      </pc:sldChg>
      <pc:sldMasterChg chg="modSldLayout">
        <pc:chgData name="Escriu, Jordi" userId="750f6fe1-3e1a-45a6-af30-551ea49f1908" providerId="ADAL" clId="{911B6900-E653-41F0-8488-1FA9EDFCE591}" dt="2021-02-25T12:41:29.136" v="811" actId="6014"/>
        <pc:sldMasterMkLst>
          <pc:docMk/>
          <pc:sldMasterMk cId="0" sldId="2147483648"/>
        </pc:sldMasterMkLst>
        <pc:sldLayoutChg chg="delSp modSp mod">
          <pc:chgData name="Escriu, Jordi" userId="750f6fe1-3e1a-45a6-af30-551ea49f1908" providerId="ADAL" clId="{911B6900-E653-41F0-8488-1FA9EDFCE591}" dt="2021-02-25T12:41:29.136" v="811" actId="6014"/>
          <pc:sldLayoutMkLst>
            <pc:docMk/>
            <pc:sldMasterMk cId="0" sldId="2147483648"/>
            <pc:sldLayoutMk cId="487677008" sldId="2147483666"/>
          </pc:sldLayoutMkLst>
          <pc:spChg chg="del">
            <ac:chgData name="Escriu, Jordi" userId="750f6fe1-3e1a-45a6-af30-551ea49f1908" providerId="ADAL" clId="{911B6900-E653-41F0-8488-1FA9EDFCE591}" dt="2021-02-25T12:40:28.069" v="810" actId="478"/>
            <ac:spMkLst>
              <pc:docMk/>
              <pc:sldMasterMk cId="0" sldId="2147483648"/>
              <pc:sldLayoutMk cId="487677008" sldId="2147483666"/>
              <ac:spMk id="61" creationId="{00000000-0000-0000-0000-000000000000}"/>
            </ac:spMkLst>
          </pc:spChg>
          <pc:spChg chg="mod ord">
            <ac:chgData name="Escriu, Jordi" userId="750f6fe1-3e1a-45a6-af30-551ea49f1908" providerId="ADAL" clId="{911B6900-E653-41F0-8488-1FA9EDFCE591}" dt="2021-02-25T12:40:21.392" v="809" actId="167"/>
            <ac:spMkLst>
              <pc:docMk/>
              <pc:sldMasterMk cId="0" sldId="2147483648"/>
              <pc:sldLayoutMk cId="487677008" sldId="2147483666"/>
              <ac:spMk id="64" creationId="{00000000-0000-0000-0000-000000000000}"/>
            </ac:spMkLst>
          </pc:spChg>
        </pc:sldLayoutChg>
      </pc:sldMasterChg>
    </pc:docChg>
  </pc:docChgLst>
  <pc:docChgLst>
    <pc:chgData name="Escriu, Jordi" userId="750f6fe1-3e1a-45a6-af30-551ea49f1908" providerId="ADAL" clId="{D50E3F67-038B-4047-AD28-F38E57293684}"/>
    <pc:docChg chg="undo custSel addSld delSld modSld">
      <pc:chgData name="Escriu, Jordi" userId="750f6fe1-3e1a-45a6-af30-551ea49f1908" providerId="ADAL" clId="{D50E3F67-038B-4047-AD28-F38E57293684}" dt="2021-02-25T19:59:05.937" v="985" actId="6549"/>
      <pc:docMkLst>
        <pc:docMk/>
      </pc:docMkLst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1560891602" sldId="261"/>
        </pc:sldMkLst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445554393" sldId="266"/>
        </pc:sldMkLst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476072602" sldId="270"/>
        </pc:sldMkLst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2692037499" sldId="271"/>
        </pc:sldMkLst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416993588" sldId="272"/>
        </pc:sldMkLst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1430400763" sldId="275"/>
        </pc:sldMkLst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2566041556" sldId="276"/>
        </pc:sldMkLst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2028098061" sldId="277"/>
        </pc:sldMkLst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3907757145" sldId="278"/>
        </pc:sldMkLst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1986566744" sldId="279"/>
        </pc:sldMkLst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3354691825" sldId="280"/>
        </pc:sldMkLst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1239809376" sldId="281"/>
        </pc:sldMkLst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3364363971" sldId="282"/>
        </pc:sldMkLst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1487445510" sldId="283"/>
        </pc:sldMkLst>
      </pc:sldChg>
      <pc:sldChg chg="modSp mod">
        <pc:chgData name="Escriu, Jordi" userId="750f6fe1-3e1a-45a6-af30-551ea49f1908" providerId="ADAL" clId="{D50E3F67-038B-4047-AD28-F38E57293684}" dt="2021-02-25T19:10:53.057" v="45" actId="6549"/>
        <pc:sldMkLst>
          <pc:docMk/>
          <pc:sldMk cId="2053173357" sldId="284"/>
        </pc:sldMkLst>
        <pc:spChg chg="mod">
          <ac:chgData name="Escriu, Jordi" userId="750f6fe1-3e1a-45a6-af30-551ea49f1908" providerId="ADAL" clId="{D50E3F67-038B-4047-AD28-F38E57293684}" dt="2021-02-25T19:10:53.057" v="45" actId="6549"/>
          <ac:spMkLst>
            <pc:docMk/>
            <pc:sldMk cId="2053173357" sldId="284"/>
            <ac:spMk id="3" creationId="{9B1CA614-A409-4418-A503-FA1F302A74EB}"/>
          </ac:spMkLst>
        </pc:spChg>
      </pc:sldChg>
      <pc:sldChg chg="modSp mod">
        <pc:chgData name="Escriu, Jordi" userId="750f6fe1-3e1a-45a6-af30-551ea49f1908" providerId="ADAL" clId="{D50E3F67-038B-4047-AD28-F38E57293684}" dt="2021-02-25T19:59:05.937" v="985" actId="6549"/>
        <pc:sldMkLst>
          <pc:docMk/>
          <pc:sldMk cId="3721915292" sldId="285"/>
        </pc:sldMkLst>
        <pc:spChg chg="mod">
          <ac:chgData name="Escriu, Jordi" userId="750f6fe1-3e1a-45a6-af30-551ea49f1908" providerId="ADAL" clId="{D50E3F67-038B-4047-AD28-F38E57293684}" dt="2021-02-25T19:59:05.937" v="985" actId="6549"/>
          <ac:spMkLst>
            <pc:docMk/>
            <pc:sldMk cId="3721915292" sldId="285"/>
            <ac:spMk id="2" creationId="{24F87425-A7C3-49BB-BB2D-F2DDF861025D}"/>
          </ac:spMkLst>
        </pc:spChg>
        <pc:spChg chg="mod">
          <ac:chgData name="Escriu, Jordi" userId="750f6fe1-3e1a-45a6-af30-551ea49f1908" providerId="ADAL" clId="{D50E3F67-038B-4047-AD28-F38E57293684}" dt="2021-02-25T19:11:01.508" v="46" actId="6549"/>
          <ac:spMkLst>
            <pc:docMk/>
            <pc:sldMk cId="3721915292" sldId="285"/>
            <ac:spMk id="3" creationId="{9B1CA614-A409-4418-A503-FA1F302A74EB}"/>
          </ac:spMkLst>
        </pc:spChg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1222184891" sldId="286"/>
        </pc:sldMkLst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3203964547" sldId="287"/>
        </pc:sldMkLst>
      </pc:sldChg>
      <pc:sldChg chg="modSp mod">
        <pc:chgData name="Escriu, Jordi" userId="750f6fe1-3e1a-45a6-af30-551ea49f1908" providerId="ADAL" clId="{D50E3F67-038B-4047-AD28-F38E57293684}" dt="2021-02-25T19:55:08.050" v="966" actId="122"/>
        <pc:sldMkLst>
          <pc:docMk/>
          <pc:sldMk cId="2302986162" sldId="288"/>
        </pc:sldMkLst>
        <pc:spChg chg="mod">
          <ac:chgData name="Escriu, Jordi" userId="750f6fe1-3e1a-45a6-af30-551ea49f1908" providerId="ADAL" clId="{D50E3F67-038B-4047-AD28-F38E57293684}" dt="2021-02-25T19:55:08.050" v="966" actId="122"/>
          <ac:spMkLst>
            <pc:docMk/>
            <pc:sldMk cId="2302986162" sldId="288"/>
            <ac:spMk id="3" creationId="{9B1CA614-A409-4418-A503-FA1F302A74EB}"/>
          </ac:spMkLst>
        </pc:spChg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631240674" sldId="289"/>
        </pc:sldMkLst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2436578382" sldId="290"/>
        </pc:sldMkLst>
      </pc:sldChg>
      <pc:sldChg chg="del">
        <pc:chgData name="Escriu, Jordi" userId="750f6fe1-3e1a-45a6-af30-551ea49f1908" providerId="ADAL" clId="{D50E3F67-038B-4047-AD28-F38E57293684}" dt="2021-02-25T19:08:30.730" v="0" actId="47"/>
        <pc:sldMkLst>
          <pc:docMk/>
          <pc:sldMk cId="2687958936" sldId="291"/>
        </pc:sldMkLst>
      </pc:sldChg>
      <pc:sldChg chg="modSp mod">
        <pc:chgData name="Escriu, Jordi" userId="750f6fe1-3e1a-45a6-af30-551ea49f1908" providerId="ADAL" clId="{D50E3F67-038B-4047-AD28-F38E57293684}" dt="2021-02-25T19:48:37.778" v="925" actId="6549"/>
        <pc:sldMkLst>
          <pc:docMk/>
          <pc:sldMk cId="2455497591" sldId="292"/>
        </pc:sldMkLst>
        <pc:spChg chg="mod">
          <ac:chgData name="Escriu, Jordi" userId="750f6fe1-3e1a-45a6-af30-551ea49f1908" providerId="ADAL" clId="{D50E3F67-038B-4047-AD28-F38E57293684}" dt="2021-02-25T19:48:37.778" v="925" actId="6549"/>
          <ac:spMkLst>
            <pc:docMk/>
            <pc:sldMk cId="2455497591" sldId="292"/>
            <ac:spMk id="3" creationId="{6F2FC3D1-D691-46C1-BC73-DDD17A77818A}"/>
          </ac:spMkLst>
        </pc:spChg>
      </pc:sldChg>
      <pc:sldChg chg="modSp mod">
        <pc:chgData name="Escriu, Jordi" userId="750f6fe1-3e1a-45a6-af30-551ea49f1908" providerId="ADAL" clId="{D50E3F67-038B-4047-AD28-F38E57293684}" dt="2021-02-25T19:53:43.469" v="963" actId="948"/>
        <pc:sldMkLst>
          <pc:docMk/>
          <pc:sldMk cId="3220725883" sldId="293"/>
        </pc:sldMkLst>
        <pc:spChg chg="mod">
          <ac:chgData name="Escriu, Jordi" userId="750f6fe1-3e1a-45a6-af30-551ea49f1908" providerId="ADAL" clId="{D50E3F67-038B-4047-AD28-F38E57293684}" dt="2021-02-25T19:53:43.469" v="963" actId="948"/>
          <ac:spMkLst>
            <pc:docMk/>
            <pc:sldMk cId="3220725883" sldId="293"/>
            <ac:spMk id="2" creationId="{B550840C-3CAC-40CA-964A-942F99DF5F29}"/>
          </ac:spMkLst>
        </pc:spChg>
      </pc:sldChg>
      <pc:sldChg chg="addSp delSp modSp new mod">
        <pc:chgData name="Escriu, Jordi" userId="750f6fe1-3e1a-45a6-af30-551ea49f1908" providerId="ADAL" clId="{D50E3F67-038B-4047-AD28-F38E57293684}" dt="2021-02-25T19:57:26.695" v="977" actId="14100"/>
        <pc:sldMkLst>
          <pc:docMk/>
          <pc:sldMk cId="917981356" sldId="294"/>
        </pc:sldMkLst>
        <pc:spChg chg="del mod">
          <ac:chgData name="Escriu, Jordi" userId="750f6fe1-3e1a-45a6-af30-551ea49f1908" providerId="ADAL" clId="{D50E3F67-038B-4047-AD28-F38E57293684}" dt="2021-02-25T19:15:13.595" v="77" actId="478"/>
          <ac:spMkLst>
            <pc:docMk/>
            <pc:sldMk cId="917981356" sldId="294"/>
            <ac:spMk id="2" creationId="{D9C08F39-40D0-42CB-AA37-8DE6FDA06566}"/>
          </ac:spMkLst>
        </pc:spChg>
        <pc:spChg chg="mod">
          <ac:chgData name="Escriu, Jordi" userId="750f6fe1-3e1a-45a6-af30-551ea49f1908" providerId="ADAL" clId="{D50E3F67-038B-4047-AD28-F38E57293684}" dt="2021-02-25T19:11:22.329" v="48" actId="207"/>
          <ac:spMkLst>
            <pc:docMk/>
            <pc:sldMk cId="917981356" sldId="294"/>
            <ac:spMk id="3" creationId="{468AA51F-8F1C-4A8D-A458-63170769325B}"/>
          </ac:spMkLst>
        </pc:spChg>
        <pc:spChg chg="add mod">
          <ac:chgData name="Escriu, Jordi" userId="750f6fe1-3e1a-45a6-af30-551ea49f1908" providerId="ADAL" clId="{D50E3F67-038B-4047-AD28-F38E57293684}" dt="2021-02-25T19:57:26.695" v="977" actId="14100"/>
          <ac:spMkLst>
            <pc:docMk/>
            <pc:sldMk cId="917981356" sldId="294"/>
            <ac:spMk id="5" creationId="{623619CA-3E95-47F2-9632-0149656511CE}"/>
          </ac:spMkLst>
        </pc:spChg>
        <pc:picChg chg="add mod">
          <ac:chgData name="Escriu, Jordi" userId="750f6fe1-3e1a-45a6-af30-551ea49f1908" providerId="ADAL" clId="{D50E3F67-038B-4047-AD28-F38E57293684}" dt="2021-02-25T19:25:48.167" v="239" actId="1076"/>
          <ac:picMkLst>
            <pc:docMk/>
            <pc:sldMk cId="917981356" sldId="294"/>
            <ac:picMk id="4" creationId="{314ED6A9-EF45-4477-8F68-AB9D2D3AFBAC}"/>
          </ac:picMkLst>
        </pc:picChg>
      </pc:sldChg>
      <pc:sldMasterChg chg="delSldLayout">
        <pc:chgData name="Escriu, Jordi" userId="750f6fe1-3e1a-45a6-af30-551ea49f1908" providerId="ADAL" clId="{D50E3F67-038B-4047-AD28-F38E57293684}" dt="2021-02-25T19:08:30.730" v="0" actId="47"/>
        <pc:sldMasterMkLst>
          <pc:docMk/>
          <pc:sldMasterMk cId="0" sldId="2147483648"/>
        </pc:sldMasterMkLst>
        <pc:sldLayoutChg chg="del">
          <pc:chgData name="Escriu, Jordi" userId="750f6fe1-3e1a-45a6-af30-551ea49f1908" providerId="ADAL" clId="{D50E3F67-038B-4047-AD28-F38E57293684}" dt="2021-02-25T19:08:30.730" v="0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Escriu, Jordi" userId="750f6fe1-3e1a-45a6-af30-551ea49f1908" providerId="ADAL" clId="{D50E3F67-038B-4047-AD28-F38E57293684}" dt="2021-02-25T19:08:30.730" v="0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Escriu, Jordi" userId="750f6fe1-3e1a-45a6-af30-551ea49f1908" providerId="ADAL" clId="{D50E3F67-038B-4047-AD28-F38E57293684}" dt="2021-02-25T19:08:30.730" v="0" actId="47"/>
          <pc:sldLayoutMkLst>
            <pc:docMk/>
            <pc:sldMasterMk cId="0" sldId="2147483648"/>
            <pc:sldLayoutMk cId="0" sldId="2147483662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 preserve="1" userDrawn="1">
  <p:cSld name="Content - 1 colum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967153" y="1825624"/>
            <a:ext cx="1026389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62" name="Google Shape;62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767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6" name="Google Shape;76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15" name="Google Shape;115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5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9" r:id="rId2"/>
    <p:sldLayoutId id="214748366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yke.fi/en-US" TargetMode="External"/><Relationship Id="rId3" Type="http://schemas.openxmlformats.org/officeDocument/2006/relationships/hyperlink" Target="https://inspire-wcs.eu/" TargetMode="External"/><Relationship Id="rId7" Type="http://schemas.openxmlformats.org/officeDocument/2006/relationships/hyperlink" Target="https://www.schleswig-holstein.de/DE/Landesregierung/LVERMGEOSH/lvermgeosh_node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cgc.cat/en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spire-wcs.eu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hyperlink" Target="mailto:jordi.escriu@icgc.cat" TargetMode="Externa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mailto:baumann@rasdaman.com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7.jpeg"/><Relationship Id="rId10" Type="http://schemas.openxmlformats.org/officeDocument/2006/relationships/hyperlink" Target="mailto:kathi@DataCove.eu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8AA51F-8F1C-4A8D-A458-63170769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Conclusions &amp; Outlook</a:t>
            </a:r>
            <a:endParaRPr lang="ca-ES" b="1" dirty="0">
              <a:solidFill>
                <a:srgbClr val="C00000"/>
              </a:solidFill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14ED6A9-EF45-4477-8F68-AB9D2D3AF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3" y="2258946"/>
            <a:ext cx="3656728" cy="365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23619CA-3E95-47F2-9632-0149656511CE}"/>
              </a:ext>
            </a:extLst>
          </p:cNvPr>
          <p:cNvSpPr/>
          <p:nvPr/>
        </p:nvSpPr>
        <p:spPr>
          <a:xfrm flipH="1">
            <a:off x="4833257" y="1629887"/>
            <a:ext cx="6762640" cy="3656728"/>
          </a:xfrm>
          <a:prstGeom prst="cloudCallout">
            <a:avLst>
              <a:gd name="adj1" fmla="val 73481"/>
              <a:gd name="adj2" fmla="val 35888"/>
            </a:avLst>
          </a:prstGeom>
          <a:gradFill>
            <a:gsLst>
              <a:gs pos="0">
                <a:srgbClr val="5B9BD5">
                  <a:lumMod val="20000"/>
                  <a:lumOff val="80000"/>
                  <a:alpha val="90000"/>
                </a:srgbClr>
              </a:gs>
              <a:gs pos="100000">
                <a:srgbClr val="FFC000">
                  <a:alpha val="80000"/>
                </a:srgbClr>
              </a:gs>
            </a:gsLst>
            <a:lin ang="5400000" scaled="1"/>
          </a:gra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44608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 that I know…</a:t>
            </a:r>
          </a:p>
          <a:p>
            <a:pPr marL="447675" marR="0" lvl="0" indent="-265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kern="1200" dirty="0">
                <a:solidFill>
                  <a:srgbClr val="034EA2"/>
                </a:solidFill>
                <a:latin typeface="Calibri" panose="020F0502020204030204"/>
                <a:ea typeface="+mn-ea"/>
                <a:cs typeface="+mn-cs"/>
              </a:rPr>
              <a:t>What is an (INSPIRE) coverage.</a:t>
            </a:r>
          </a:p>
          <a:p>
            <a:pPr marL="447675" marR="0" lvl="0" indent="-265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deploy and ingest it.</a:t>
            </a:r>
          </a:p>
          <a:p>
            <a:pPr marL="447675" marR="0" lvl="0" indent="-265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kern="1200" dirty="0">
                <a:solidFill>
                  <a:srgbClr val="034EA2"/>
                </a:solidFill>
                <a:latin typeface="Calibri" panose="020F0502020204030204"/>
                <a:ea typeface="+mn-ea"/>
                <a:cs typeface="+mn-cs"/>
              </a:rPr>
              <a:t>How to use and exploit it.</a:t>
            </a:r>
          </a:p>
          <a:p>
            <a:pPr marL="447675" marR="0" lvl="0" indent="-265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798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A047A-E6C1-4541-B43C-4ED6369A7C8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 sz="2600" b="1" dirty="0">
              <a:solidFill>
                <a:srgbClr val="C00000"/>
              </a:solidFill>
            </a:endParaRPr>
          </a:p>
          <a:p>
            <a:endParaRPr lang="en-GB" sz="2600" b="1" dirty="0">
              <a:solidFill>
                <a:srgbClr val="C00000"/>
              </a:solidFill>
            </a:endParaRPr>
          </a:p>
          <a:p>
            <a:endParaRPr lang="en-GB" sz="2600" b="1" dirty="0">
              <a:solidFill>
                <a:srgbClr val="C00000"/>
              </a:solidFill>
            </a:endParaRPr>
          </a:p>
          <a:p>
            <a:endParaRPr lang="en-GB" sz="26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GB" sz="36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GB" sz="36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GB" sz="36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GB" sz="36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GB" sz="3600" b="1" dirty="0">
                <a:solidFill>
                  <a:srgbClr val="C00000"/>
                </a:solidFill>
              </a:rPr>
              <a:t>Thank you ALL!</a:t>
            </a:r>
            <a:endParaRPr lang="ca-ES" sz="36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Finnish Environment Institute &gt; SYKE's logotypes">
            <a:extLst>
              <a:ext uri="{FF2B5EF4-FFF2-40B4-BE49-F238E27FC236}">
                <a16:creationId xmlns:a16="http://schemas.microsoft.com/office/drawing/2014/main" id="{1A718F46-F898-482F-8BE2-6FEA6489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845" y="1333761"/>
            <a:ext cx="354857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2FC3D1-D691-46C1-BC73-DDD17A77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providers who contributed to the </a:t>
            </a:r>
            <a:r>
              <a:rPr lang="en-GB" dirty="0">
                <a:hlinkClick r:id="rId3"/>
              </a:rPr>
              <a:t>https://inspire-wcs.eu/</a:t>
            </a:r>
            <a:r>
              <a:rPr lang="en-GB" dirty="0"/>
              <a:t> demo service</a:t>
            </a:r>
            <a:endParaRPr lang="ca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62A96-05D4-4EED-A14B-42A24C578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690" y="1693761"/>
            <a:ext cx="3570442" cy="1512000"/>
          </a:xfrm>
          <a:prstGeom prst="rect">
            <a:avLst/>
          </a:prstGeom>
        </p:spPr>
      </p:pic>
      <p:pic>
        <p:nvPicPr>
          <p:cNvPr id="5" name="Picture 2" descr="T:\promocio\imatge_corporativa_i_logos\icgc\piv\definitiu\icgc_rgb.jpg">
            <a:extLst>
              <a:ext uri="{FF2B5EF4-FFF2-40B4-BE49-F238E27FC236}">
                <a16:creationId xmlns:a16="http://schemas.microsoft.com/office/drawing/2014/main" id="{77D3FEE5-B9E4-4508-966B-0F296762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1" y="1693761"/>
            <a:ext cx="3531894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29385-8A8E-4A01-958D-E67ED759E6E4}"/>
              </a:ext>
            </a:extLst>
          </p:cNvPr>
          <p:cNvSpPr txBox="1"/>
          <p:nvPr/>
        </p:nvSpPr>
        <p:spPr>
          <a:xfrm>
            <a:off x="522638" y="3455341"/>
            <a:ext cx="3600000" cy="2554545"/>
          </a:xfrm>
          <a:prstGeom prst="rect">
            <a:avLst/>
          </a:prstGeom>
          <a:noFill/>
        </p:spPr>
        <p:txBody>
          <a:bodyPr wrap="square" lIns="90000" rIns="90000" rtlCol="0">
            <a:spAutoFit/>
          </a:bodyPr>
          <a:lstStyle/>
          <a:p>
            <a:pPr lvl="1" algn="ctr">
              <a:spcBef>
                <a:spcPts val="600"/>
              </a:spcBef>
              <a:spcAft>
                <a:spcPts val="600"/>
              </a:spcAft>
            </a:pPr>
            <a:r>
              <a:rPr lang="en-GB" sz="1800" b="1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https://icgc.cat/en</a:t>
            </a:r>
            <a:r>
              <a:rPr lang="en-GB" sz="1800" b="1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 algn="ctr">
              <a:spcAft>
                <a:spcPts val="600"/>
              </a:spcAft>
            </a:pPr>
            <a:r>
              <a:rPr lang="en-GB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Spain</a:t>
            </a:r>
          </a:p>
          <a:p>
            <a:pPr lvl="1" algn="ctr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Provided: </a:t>
            </a:r>
          </a:p>
          <a:p>
            <a:pPr marL="360363" lvl="1" indent="-1762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Sample EL (DTM 2m), OI (RGB + IRC 250cm) and LC (1m) data.</a:t>
            </a:r>
          </a:p>
          <a:p>
            <a:pPr marL="360363" lvl="1" indent="-1762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Sample OI data mosaicked by ICGC using Copernicus Sentinel-2 images from the ESA.</a:t>
            </a:r>
            <a:endParaRPr lang="es-E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18353-ECB9-4090-9856-51CA30E02831}"/>
              </a:ext>
            </a:extLst>
          </p:cNvPr>
          <p:cNvSpPr txBox="1"/>
          <p:nvPr/>
        </p:nvSpPr>
        <p:spPr>
          <a:xfrm>
            <a:off x="8000911" y="3455341"/>
            <a:ext cx="3960000" cy="1461939"/>
          </a:xfrm>
          <a:prstGeom prst="rect">
            <a:avLst/>
          </a:prstGeom>
          <a:noFill/>
        </p:spPr>
        <p:txBody>
          <a:bodyPr wrap="square" lIns="90000" rIns="90000" rtlCol="0">
            <a:spAutoFit/>
          </a:bodyPr>
          <a:lstStyle/>
          <a:p>
            <a:pPr lvl="1" algn="ctr">
              <a:spcBef>
                <a:spcPts val="600"/>
              </a:spcBef>
              <a:spcAft>
                <a:spcPts val="600"/>
              </a:spcAft>
            </a:pPr>
            <a:r>
              <a:rPr lang="en-GB" sz="1800" b="1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https://www.schleswig-holstein.de</a:t>
            </a:r>
            <a:r>
              <a:rPr lang="en-GB" sz="1800" b="1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 algn="ctr">
              <a:spcAft>
                <a:spcPts val="600"/>
              </a:spcAft>
            </a:pPr>
            <a:r>
              <a:rPr lang="en-GB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Germany </a:t>
            </a:r>
          </a:p>
          <a:p>
            <a:pPr lvl="1" algn="ctr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Provided: </a:t>
            </a:r>
          </a:p>
          <a:p>
            <a:pPr marL="360363" lvl="1" indent="-1762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Sample EL data (DEM 10m).</a:t>
            </a:r>
            <a:endParaRPr lang="es-E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F63DF-9305-467C-A9E1-668B02A49A47}"/>
              </a:ext>
            </a:extLst>
          </p:cNvPr>
          <p:cNvSpPr txBox="1"/>
          <p:nvPr/>
        </p:nvSpPr>
        <p:spPr>
          <a:xfrm>
            <a:off x="4360131" y="3455341"/>
            <a:ext cx="3600000" cy="1461939"/>
          </a:xfrm>
          <a:prstGeom prst="rect">
            <a:avLst/>
          </a:prstGeom>
          <a:noFill/>
        </p:spPr>
        <p:txBody>
          <a:bodyPr wrap="square" lIns="90000" rIns="90000" rtlCol="0">
            <a:spAutoFit/>
          </a:bodyPr>
          <a:lstStyle/>
          <a:p>
            <a:pPr lvl="1" algn="ctr">
              <a:spcBef>
                <a:spcPts val="600"/>
              </a:spcBef>
              <a:spcAft>
                <a:spcPts val="600"/>
              </a:spcAft>
            </a:pPr>
            <a:r>
              <a:rPr lang="en-GB" sz="1800" b="1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https://www.syke.fi/en-US</a:t>
            </a:r>
            <a:r>
              <a:rPr lang="en-GB" sz="1800" b="1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 algn="ctr">
              <a:spcAft>
                <a:spcPts val="600"/>
              </a:spcAft>
            </a:pPr>
            <a:r>
              <a:rPr lang="en-GB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Finland</a:t>
            </a:r>
          </a:p>
          <a:p>
            <a:pPr lvl="1" algn="ctr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Provided: </a:t>
            </a:r>
          </a:p>
          <a:p>
            <a:pPr marL="360363" lvl="1" indent="-1762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Sample LC data (CORINE LC).</a:t>
            </a:r>
            <a:endParaRPr lang="es-E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9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F87425-A7C3-49BB-BB2D-F2DDF86102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67153" y="1620000"/>
            <a:ext cx="10263893" cy="4170363"/>
          </a:xfrm>
        </p:spPr>
        <p:txBody>
          <a:bodyPr/>
          <a:lstStyle/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6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 good practice</a:t>
            </a:r>
            <a:r>
              <a:rPr lang="en-GB" sz="2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69875" lvl="0" indent="-269875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Allows an efficient and interoperable provision of (raster) coverage data, reusable for the ample list of (13) INSPIRE thematic domains referred.</a:t>
            </a:r>
          </a:p>
          <a:p>
            <a:pPr marL="269875" indent="-269875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000000"/>
                </a:solidFill>
                <a:cs typeface="Times New Roman" panose="02020603050405020304" pitchFamily="18" charset="0"/>
              </a:rPr>
              <a:t>Assures compliance of INSPIRE coverage data to OGC CIS 1.0.</a:t>
            </a:r>
          </a:p>
          <a:p>
            <a:pPr marL="269875" indent="-269875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 potentially implementable using any WCS service publication engine claiming conformance to OGC CIS 1.0.</a:t>
            </a:r>
            <a:endParaRPr lang="es-E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875" indent="-269875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000000"/>
                </a:solidFill>
                <a:cs typeface="Times New Roman" panose="02020603050405020304" pitchFamily="18" charset="0"/>
              </a:rPr>
              <a:t>Establishes a common basis for achieving interoperability of data served through INSPIRE WCS/WCPS, avoiding disparate data encodings.</a:t>
            </a:r>
            <a:endParaRPr lang="es-E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69875" indent="-269875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Will boost</a:t>
            </a:r>
            <a:r>
              <a:rPr lang="en-GB" dirty="0">
                <a:solidFill>
                  <a:srgbClr val="000000"/>
                </a:solidFill>
                <a:cs typeface="Times New Roman" panose="02020603050405020304" pitchFamily="18" charset="0"/>
              </a:rPr>
              <a:t> the availability of coverage data, underpinning the huge potential of WCS/WCPS in raster data analytics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s-E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CA614-A409-4418-A503-FA1F302A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800" dirty="0">
                <a:solidFill>
                  <a:srgbClr val="C00000"/>
                </a:solidFill>
              </a:rPr>
            </a:br>
            <a:br>
              <a:rPr lang="en-GB" sz="4000" dirty="0"/>
            </a:br>
            <a:r>
              <a:rPr lang="en-GB" sz="4000" dirty="0"/>
              <a:t>Relevance &amp; Expected benefits of the GP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5317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F87425-A7C3-49BB-BB2D-F2DDF86102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67153" y="1620000"/>
            <a:ext cx="10263893" cy="4170363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Amended INSPIRE schemas and sample implementations are limited to the EL, OI and LC themes (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https://inspire-wcs.eu/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same path is potentially applicable up to 13 INSPIRE themes.</a:t>
            </a:r>
            <a:endParaRPr lang="es-E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3 amended schemas (currently under datacove.eu) should be officially published and hosted.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Pending theme-specific issues and gaps require further attention: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Minor checks and concretions for EL, OI, LC.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Generation of amended app. schemas for the rest of coverage data themes.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Clarification of UML models and TGs documents for these themes.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These aspects need further attention and shall be tackled in an eventual endorsement of the good practice. </a:t>
            </a:r>
            <a:endParaRPr lang="es-ES" b="1" dirty="0">
              <a:solidFill>
                <a:srgbClr val="C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CA614-A409-4418-A503-FA1F302A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800" dirty="0">
                <a:solidFill>
                  <a:srgbClr val="C00000"/>
                </a:solidFill>
              </a:rPr>
            </a:br>
            <a:br>
              <a:rPr lang="en-GB" sz="4000" dirty="0"/>
            </a:br>
            <a:r>
              <a:rPr lang="en-GB" sz="4000" dirty="0"/>
              <a:t>Limitations of the GP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72191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50840C-3CAC-40CA-964A-942F99DF5F2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67153" y="1440000"/>
            <a:ext cx="10263893" cy="4170363"/>
          </a:xfrm>
        </p:spPr>
        <p:txBody>
          <a:bodyPr/>
          <a:lstStyle/>
          <a:p>
            <a:pPr marL="76200" indent="0" algn="ctr">
              <a:buNone/>
            </a:pPr>
            <a:r>
              <a:rPr lang="en-GB" sz="2800" i="1" dirty="0">
                <a:solidFill>
                  <a:srgbClr val="C00000"/>
                </a:solidFill>
              </a:rPr>
              <a:t>Is this GP what you were looking for to publish</a:t>
            </a:r>
          </a:p>
          <a:p>
            <a:pPr marL="76200" indent="0" algn="ctr">
              <a:spcAft>
                <a:spcPts val="600"/>
              </a:spcAft>
              <a:buNone/>
            </a:pPr>
            <a:r>
              <a:rPr lang="en-GB" sz="2800" i="1" dirty="0">
                <a:solidFill>
                  <a:srgbClr val="C00000"/>
                </a:solidFill>
              </a:rPr>
              <a:t> your INSPIRE raster data?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0000"/>
                </a:solidFill>
              </a:rPr>
              <a:t>Potential endorsement as an INSPIRE Good Practice by INSPIRE MIG (</a:t>
            </a:r>
            <a:r>
              <a:rPr lang="en-GB" dirty="0">
                <a:solidFill>
                  <a:srgbClr val="FF0000"/>
                </a:solidFill>
              </a:rPr>
              <a:t>mid-April 2021?</a:t>
            </a:r>
            <a:r>
              <a:rPr lang="en-GB" dirty="0">
                <a:solidFill>
                  <a:srgbClr val="000000"/>
                </a:solidFill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0000"/>
                </a:solidFill>
              </a:rPr>
              <a:t>How to progress over the pending aspects to be tackled?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Amended app. schemas + publication + hosting.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Update INSPIRE framework documents (UMLs &amp; TGs, if needed).</a:t>
            </a:r>
            <a:endParaRPr lang="en-GB" sz="22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0000"/>
                </a:solidFill>
              </a:rPr>
              <a:t>Consistently update of the INSPIRE Reference Validator.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0000"/>
                </a:solidFill>
              </a:rPr>
              <a:t>Communication and engagement of new data providers interested in implementing this good practice.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Synergies between Coverage &amp; SOS data access. </a:t>
            </a:r>
            <a:endParaRPr lang="en-GB" dirty="0">
              <a:solidFill>
                <a:srgbClr val="000000"/>
              </a:solidFill>
            </a:endParaRPr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DA6611-F36E-42CF-A159-FEFC0AA7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next?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2072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1CA614-A409-4418-A503-FA1F302A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dirty="0">
                <a:solidFill>
                  <a:srgbClr val="C00000"/>
                </a:solidFill>
              </a:rPr>
              <a:t>Thanks for your attention &amp; contribution!</a:t>
            </a:r>
            <a:endParaRPr lang="ca-E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4B5450-184C-4D28-8C26-56955D323051}"/>
              </a:ext>
            </a:extLst>
          </p:cNvPr>
          <p:cNvGrpSpPr/>
          <p:nvPr/>
        </p:nvGrpSpPr>
        <p:grpSpPr>
          <a:xfrm>
            <a:off x="2212112" y="1900575"/>
            <a:ext cx="7767776" cy="4219304"/>
            <a:chOff x="2157142" y="1900575"/>
            <a:chExt cx="7767776" cy="4219304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75C345DF-3D05-4591-9E5B-0DCCEC4685B2}"/>
                </a:ext>
              </a:extLst>
            </p:cNvPr>
            <p:cNvSpPr txBox="1">
              <a:spLocks/>
            </p:cNvSpPr>
            <p:nvPr/>
          </p:nvSpPr>
          <p:spPr>
            <a:xfrm>
              <a:off x="4087244" y="1900575"/>
              <a:ext cx="3860204" cy="1108719"/>
            </a:xfrm>
            <a:prstGeom prst="rect">
              <a:avLst/>
            </a:prstGeom>
            <a:noFill/>
          </p:spPr>
          <p:txBody>
            <a:bodyPr/>
            <a:lstStyle>
              <a:lvl1pPr marL="270000" indent="-2700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37ACDE"/>
                </a:buClr>
                <a:buFont typeface="Verdana" pitchFamily="34" charset="0"/>
                <a:buChar char="•"/>
                <a:defRPr lang="en-US" sz="2400" dirty="0">
                  <a:solidFill>
                    <a:srgbClr val="0F5494"/>
                  </a:solidFill>
                  <a:latin typeface="+mn-lt"/>
                  <a:ea typeface="+mn-ea"/>
                  <a:cs typeface="+mn-cs"/>
                </a:defRPr>
              </a:lvl1pPr>
              <a:lvl2pPr marL="630000" indent="-27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7ACDE"/>
                </a:buClr>
                <a:buFont typeface="Wingdings" pitchFamily="2" charset="2"/>
                <a:buChar char="§"/>
                <a:defRPr sz="2000">
                  <a:solidFill>
                    <a:srgbClr val="0F5494"/>
                  </a:solidFill>
                  <a:latin typeface="Verdana"/>
                  <a:ea typeface="+mn-ea"/>
                </a:defRPr>
              </a:lvl2pPr>
              <a:lvl3pPr marL="990000" indent="-27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7ACDE"/>
                </a:buClr>
                <a:buFont typeface="Verdana" pitchFamily="34" charset="0"/>
                <a:buChar char="–"/>
                <a:defRPr lang="en-US" sz="1800" dirty="0">
                  <a:solidFill>
                    <a:srgbClr val="0F5494"/>
                  </a:solidFill>
                  <a:latin typeface="+mn-lt"/>
                  <a:ea typeface="+mn-ea"/>
                  <a:cs typeface="+mn-cs"/>
                </a:defRPr>
              </a:lvl3pPr>
              <a:lvl4pPr marL="1350000" indent="-27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7ACDE"/>
                </a:buClr>
                <a:buFont typeface="Arial" pitchFamily="34" charset="0"/>
                <a:buChar char="•"/>
                <a:defRPr lang="en-US" sz="1800" dirty="0">
                  <a:solidFill>
                    <a:srgbClr val="0F5494"/>
                  </a:solidFill>
                  <a:latin typeface="+mn-lt"/>
                  <a:ea typeface="+mn-ea"/>
                  <a:cs typeface="+mn-cs"/>
                </a:defRPr>
              </a:lvl4pPr>
              <a:lvl5pPr marL="1710000" indent="-27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7ACDE"/>
                </a:buClr>
                <a:buFont typeface="Verdana" pitchFamily="34" charset="0"/>
                <a:buChar char="»"/>
                <a:defRPr lang="en-US" sz="1800" dirty="0">
                  <a:solidFill>
                    <a:srgbClr val="0F5494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600" baseline="0" dirty="0">
                  <a:solidFill>
                    <a:srgbClr val="0F5494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 algn="ctr">
                <a:buFont typeface="Verdana" pitchFamily="34" charset="0"/>
                <a:buNone/>
              </a:pPr>
              <a:r>
                <a:rPr lang="de-AT" kern="0" dirty="0"/>
                <a:t>Jordi Escriu</a:t>
              </a:r>
            </a:p>
            <a:p>
              <a:pPr marL="0" indent="0" algn="ctr">
                <a:buNone/>
              </a:pPr>
              <a:r>
                <a:rPr lang="de-AT" sz="2000" kern="0" dirty="0">
                  <a:hlinkClick r:id="rId3"/>
                </a:rPr>
                <a:t>jordi.escriu@icgc.cat</a:t>
              </a:r>
              <a:r>
                <a:rPr lang="de-AT" sz="2000" kern="0" dirty="0"/>
                <a:t>  </a:t>
              </a:r>
            </a:p>
          </p:txBody>
        </p:sp>
        <p:pic>
          <p:nvPicPr>
            <p:cNvPr id="5" name="Picture 2" descr="T:\promocio\imatge_corporativa_i_logos\icgc\piv\definitiu\icgc_rgb.jpg">
              <a:extLst>
                <a:ext uri="{FF2B5EF4-FFF2-40B4-BE49-F238E27FC236}">
                  <a16:creationId xmlns:a16="http://schemas.microsoft.com/office/drawing/2014/main" id="{466D8F7F-5209-4B0E-8E00-FA529B75A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4452" y="3009294"/>
              <a:ext cx="2119710" cy="86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897DEC-8235-475A-82B8-A71A8D923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531" y="3004912"/>
              <a:ext cx="2242636" cy="765082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E73B99-6DA9-49B0-8984-7CAAA69BAB74}"/>
                </a:ext>
              </a:extLst>
            </p:cNvPr>
            <p:cNvGrpSpPr/>
            <p:nvPr/>
          </p:nvGrpSpPr>
          <p:grpSpPr>
            <a:xfrm>
              <a:off x="2157142" y="4211322"/>
              <a:ext cx="3860204" cy="1908556"/>
              <a:chOff x="711798" y="1894151"/>
              <a:chExt cx="3860204" cy="1908556"/>
            </a:xfrm>
          </p:grpSpPr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163D744-45A4-4DBC-9ABF-C46A845F8C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798" y="1894151"/>
                <a:ext cx="3860204" cy="1108719"/>
              </a:xfrm>
              <a:prstGeom prst="rect">
                <a:avLst/>
              </a:prstGeom>
              <a:noFill/>
            </p:spPr>
            <p:txBody>
              <a:bodyPr/>
              <a:lstStyle>
                <a:lvl1pPr marL="270000" indent="-270000" algn="l" rtl="0" eaLnBrk="1" fontAlgn="base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37ACDE"/>
                  </a:buClr>
                  <a:buFont typeface="Verdana" pitchFamily="34" charset="0"/>
                  <a:buChar char="•"/>
                  <a:defRPr lang="en-US" sz="2400" dirty="0">
                    <a:solidFill>
                      <a:srgbClr val="0F5494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27000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7ACDE"/>
                  </a:buClr>
                  <a:buFont typeface="Wingdings" pitchFamily="2" charset="2"/>
                  <a:buChar char="§"/>
                  <a:defRPr sz="2000">
                    <a:solidFill>
                      <a:srgbClr val="0F5494"/>
                    </a:solidFill>
                    <a:latin typeface="Verdana"/>
                    <a:ea typeface="+mn-ea"/>
                  </a:defRPr>
                </a:lvl2pPr>
                <a:lvl3pPr marL="990000" indent="-27000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7ACDE"/>
                  </a:buClr>
                  <a:buFont typeface="Verdana" pitchFamily="34" charset="0"/>
                  <a:buChar char="–"/>
                  <a:defRPr lang="en-US" sz="1800" dirty="0">
                    <a:solidFill>
                      <a:srgbClr val="0F5494"/>
                    </a:solidFill>
                    <a:latin typeface="+mn-lt"/>
                    <a:ea typeface="+mn-ea"/>
                    <a:cs typeface="+mn-cs"/>
                  </a:defRPr>
                </a:lvl3pPr>
                <a:lvl4pPr marL="1350000" indent="-27000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7ACDE"/>
                  </a:buClr>
                  <a:buFont typeface="Arial" pitchFamily="34" charset="0"/>
                  <a:buChar char="•"/>
                  <a:defRPr lang="en-US" sz="1800" dirty="0">
                    <a:solidFill>
                      <a:srgbClr val="0F5494"/>
                    </a:solidFill>
                    <a:latin typeface="+mn-lt"/>
                    <a:ea typeface="+mn-ea"/>
                    <a:cs typeface="+mn-cs"/>
                  </a:defRPr>
                </a:lvl4pPr>
                <a:lvl5pPr marL="1710000" indent="-27000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7ACDE"/>
                  </a:buClr>
                  <a:buFont typeface="Verdana" pitchFamily="34" charset="0"/>
                  <a:buChar char="»"/>
                  <a:defRPr lang="en-US" sz="1800" dirty="0">
                    <a:solidFill>
                      <a:srgbClr val="0F5494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lang="en-US" sz="1600" baseline="0" dirty="0">
                    <a:solidFill>
                      <a:srgbClr val="0F5494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+mn-ea"/>
                  </a:defRPr>
                </a:lvl9pPr>
              </a:lstStyle>
              <a:p>
                <a:pPr marL="0" indent="0" algn="ctr">
                  <a:buFont typeface="Verdana" pitchFamily="34" charset="0"/>
                  <a:buNone/>
                </a:pPr>
                <a:r>
                  <a:rPr lang="de-AT" kern="0" dirty="0"/>
                  <a:t>Peter Baumann</a:t>
                </a:r>
              </a:p>
              <a:p>
                <a:pPr marL="0" indent="0" algn="ctr">
                  <a:buNone/>
                </a:pPr>
                <a:r>
                  <a:rPr lang="de-AT" sz="2000" kern="0" dirty="0">
                    <a:hlinkClick r:id="rId6"/>
                  </a:rPr>
                  <a:t>baumann@rasdaman.com</a:t>
                </a:r>
                <a:r>
                  <a:rPr lang="de-AT" sz="2000" kern="0" dirty="0"/>
                  <a:t> 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87EBC24-3A51-4B3B-8E05-4CAD9DF87339}"/>
                  </a:ext>
                </a:extLst>
              </p:cNvPr>
              <p:cNvGrpSpPr/>
              <p:nvPr/>
            </p:nvGrpSpPr>
            <p:grpSpPr>
              <a:xfrm>
                <a:off x="913448" y="3019437"/>
                <a:ext cx="3587537" cy="783270"/>
                <a:chOff x="913448" y="3019437"/>
                <a:chExt cx="3587537" cy="783270"/>
              </a:xfrm>
            </p:grpSpPr>
            <p:pic>
              <p:nvPicPr>
                <p:cNvPr id="10" name="Picture 17" descr="C:\Dokumente und Einstellungen\baumann\Eigene Dateien\Eigene Bilder\Rasdaman\logo-rasdaman.gif">
                  <a:extLst>
                    <a:ext uri="{FF2B5EF4-FFF2-40B4-BE49-F238E27FC236}">
                      <a16:creationId xmlns:a16="http://schemas.microsoft.com/office/drawing/2014/main" id="{52CE7DF5-1854-4465-8CB5-D828F63802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913448" y="3132489"/>
                  <a:ext cx="1608050" cy="6267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aphicFrame>
              <p:nvGraphicFramePr>
                <p:cNvPr id="11" name="Object 6">
                  <a:extLst>
                    <a:ext uri="{FF2B5EF4-FFF2-40B4-BE49-F238E27FC236}">
                      <a16:creationId xmlns:a16="http://schemas.microsoft.com/office/drawing/2014/main" id="{D91ED0D7-70AD-493D-A93C-D8776239D09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99177855"/>
                    </p:ext>
                  </p:extLst>
                </p:nvPr>
              </p:nvGraphicFramePr>
              <p:xfrm>
                <a:off x="2681169" y="3019437"/>
                <a:ext cx="1819816" cy="783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6" r:id="rId8" imgW="4160881" imgH="1790476" progId="">
                        <p:embed/>
                      </p:oleObj>
                    </mc:Choice>
                    <mc:Fallback>
                      <p:oleObj r:id="rId8" imgW="4160881" imgH="1790476" progId="">
                        <p:embed/>
                        <p:pic>
                          <p:nvPicPr>
                            <p:cNvPr id="11" name="Object 6">
                              <a:extLst>
                                <a:ext uri="{FF2B5EF4-FFF2-40B4-BE49-F238E27FC236}">
                                  <a16:creationId xmlns:a16="http://schemas.microsoft.com/office/drawing/2014/main" id="{D91ED0D7-70AD-493D-A93C-D8776239D09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1169" y="3019437"/>
                              <a:ext cx="1819816" cy="78327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15BF7F-B0AA-44BA-84FA-A37580F5B375}"/>
                </a:ext>
              </a:extLst>
            </p:cNvPr>
            <p:cNvGrpSpPr/>
            <p:nvPr/>
          </p:nvGrpSpPr>
          <p:grpSpPr>
            <a:xfrm>
              <a:off x="6315084" y="4211322"/>
              <a:ext cx="3609834" cy="1908557"/>
              <a:chOff x="254595" y="1676427"/>
              <a:chExt cx="3609834" cy="1908557"/>
            </a:xfrm>
          </p:grpSpPr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CEA71AF-B11A-4BBA-BBE9-2521154C66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595" y="1676427"/>
                <a:ext cx="3609834" cy="1108719"/>
              </a:xfrm>
              <a:prstGeom prst="rect">
                <a:avLst/>
              </a:prstGeom>
              <a:noFill/>
            </p:spPr>
            <p:txBody>
              <a:bodyPr/>
              <a:lstStyle>
                <a:lvl1pPr marL="270000" indent="-270000" algn="l" rtl="0" eaLnBrk="1" fontAlgn="base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37ACDE"/>
                  </a:buClr>
                  <a:buFont typeface="Verdana" pitchFamily="34" charset="0"/>
                  <a:buChar char="•"/>
                  <a:defRPr lang="en-US" sz="2400" dirty="0">
                    <a:solidFill>
                      <a:srgbClr val="0F5494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27000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7ACDE"/>
                  </a:buClr>
                  <a:buFont typeface="Wingdings" pitchFamily="2" charset="2"/>
                  <a:buChar char="§"/>
                  <a:defRPr sz="2000">
                    <a:solidFill>
                      <a:srgbClr val="0F5494"/>
                    </a:solidFill>
                    <a:latin typeface="Verdana"/>
                    <a:ea typeface="+mn-ea"/>
                  </a:defRPr>
                </a:lvl2pPr>
                <a:lvl3pPr marL="990000" indent="-27000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7ACDE"/>
                  </a:buClr>
                  <a:buFont typeface="Verdana" pitchFamily="34" charset="0"/>
                  <a:buChar char="–"/>
                  <a:defRPr lang="en-US" sz="1800" dirty="0">
                    <a:solidFill>
                      <a:srgbClr val="0F5494"/>
                    </a:solidFill>
                    <a:latin typeface="+mn-lt"/>
                    <a:ea typeface="+mn-ea"/>
                    <a:cs typeface="+mn-cs"/>
                  </a:defRPr>
                </a:lvl3pPr>
                <a:lvl4pPr marL="1350000" indent="-27000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7ACDE"/>
                  </a:buClr>
                  <a:buFont typeface="Arial" pitchFamily="34" charset="0"/>
                  <a:buChar char="•"/>
                  <a:defRPr lang="en-US" sz="1800" dirty="0">
                    <a:solidFill>
                      <a:srgbClr val="0F5494"/>
                    </a:solidFill>
                    <a:latin typeface="+mn-lt"/>
                    <a:ea typeface="+mn-ea"/>
                    <a:cs typeface="+mn-cs"/>
                  </a:defRPr>
                </a:lvl4pPr>
                <a:lvl5pPr marL="1710000" indent="-27000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7ACDE"/>
                  </a:buClr>
                  <a:buFont typeface="Verdana" pitchFamily="34" charset="0"/>
                  <a:buChar char="»"/>
                  <a:defRPr lang="en-US" sz="1800" dirty="0">
                    <a:solidFill>
                      <a:srgbClr val="0F5494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lang="en-US" sz="1600" baseline="0" dirty="0">
                    <a:solidFill>
                      <a:srgbClr val="0F5494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+mn-ea"/>
                  </a:defRPr>
                </a:lvl9pPr>
              </a:lstStyle>
              <a:p>
                <a:pPr marL="0" indent="0" algn="ctr">
                  <a:buFont typeface="Verdana" pitchFamily="34" charset="0"/>
                  <a:buNone/>
                </a:pPr>
                <a:r>
                  <a:rPr lang="de-AT" kern="0" dirty="0"/>
                  <a:t>Kathi Schleidt</a:t>
                </a:r>
              </a:p>
              <a:p>
                <a:pPr marL="0" indent="0" algn="ctr">
                  <a:buFont typeface="Verdana" pitchFamily="34" charset="0"/>
                  <a:buNone/>
                </a:pPr>
                <a:r>
                  <a:rPr lang="de-AT" sz="2000" kern="0" dirty="0">
                    <a:hlinkClick r:id="rId10"/>
                  </a:rPr>
                  <a:t>kathi@DataCove.eu</a:t>
                </a:r>
                <a:r>
                  <a:rPr lang="de-AT" sz="2000" kern="0" dirty="0"/>
                  <a:t> </a:t>
                </a:r>
              </a:p>
            </p:txBody>
          </p:sp>
          <p:pic>
            <p:nvPicPr>
              <p:cNvPr id="14" name="Picture 13" descr="C:\Users\Kathi Schleidt\Dropbox (Privat)\kathi\DC-logo_transperent_400x160.png">
                <a:extLst>
                  <a:ext uri="{FF2B5EF4-FFF2-40B4-BE49-F238E27FC236}">
                    <a16:creationId xmlns:a16="http://schemas.microsoft.com/office/drawing/2014/main" id="{7F3384B5-F082-4AC0-A96E-BE0B59E815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1017" y="2801712"/>
                <a:ext cx="1956992" cy="783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0298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7445</TotalTime>
  <Words>486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Verdana</vt:lpstr>
      <vt:lpstr>Office Theme</vt:lpstr>
      <vt:lpstr>Conclusions &amp; Outlook</vt:lpstr>
      <vt:lpstr>Data providers who contributed to the https://inspire-wcs.eu/ demo service</vt:lpstr>
      <vt:lpstr>  Relevance &amp; Expected benefits of the GP</vt:lpstr>
      <vt:lpstr>  Limitations of the GP</vt:lpstr>
      <vt:lpstr>What is next?</vt:lpstr>
      <vt:lpstr>Thanks for your attention &amp; contribution!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Covid-19-related apps</dc:title>
  <dc:creator>Gianluca.MISURACA@ec.europa.eu</dc:creator>
  <cp:lastModifiedBy>Escriu, Jordi</cp:lastModifiedBy>
  <cp:revision>87</cp:revision>
  <dcterms:created xsi:type="dcterms:W3CDTF">2019-08-09T12:06:42Z</dcterms:created>
  <dcterms:modified xsi:type="dcterms:W3CDTF">2021-02-25T19:59:09Z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216256</vt:lpwstr>
  </property>
  <property fmtid="{D5CDD505-2E9C-101B-9397-08002B2CF9AE}" pid="3" name="Offisync_ProviderInitializationData">
    <vt:lpwstr>https://webgate.ec.europa.eu/connected</vt:lpwstr>
  </property>
  <property fmtid="{D5CDD505-2E9C-101B-9397-08002B2CF9AE}" pid="4" name="Offisync_ServerID">
    <vt:lpwstr>0d3b22a6-6203-4efc-8e8e-b5279256493b</vt:lpwstr>
  </property>
  <property fmtid="{D5CDD505-2E9C-101B-9397-08002B2CF9AE}" pid="5" name="Jive_LatestUserAccountName">
    <vt:lpwstr>misurga</vt:lpwstr>
  </property>
  <property fmtid="{D5CDD505-2E9C-101B-9397-08002B2CF9AE}" pid="6" name="Jive_VersionGuid">
    <vt:lpwstr>62936c9c-a445-4db8-a713-2239ae110d4f</vt:lpwstr>
  </property>
  <property fmtid="{D5CDD505-2E9C-101B-9397-08002B2CF9AE}" pid="7" name="Offisync_UpdateToken">
    <vt:lpwstr>5</vt:lpwstr>
  </property>
</Properties>
</file>