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  <p:sldMasterId id="2147483722" r:id="rId5"/>
    <p:sldMasterId id="2147483731" r:id="rId6"/>
    <p:sldMasterId id="2147483752" r:id="rId7"/>
  </p:sldMasterIdLst>
  <p:notesMasterIdLst>
    <p:notesMasterId r:id="rId16"/>
  </p:notesMasterIdLst>
  <p:sldIdLst>
    <p:sldId id="363" r:id="rId8"/>
    <p:sldId id="364" r:id="rId9"/>
    <p:sldId id="365" r:id="rId10"/>
    <p:sldId id="366" r:id="rId11"/>
    <p:sldId id="367" r:id="rId12"/>
    <p:sldId id="362" r:id="rId13"/>
    <p:sldId id="368" r:id="rId14"/>
    <p:sldId id="369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092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3777">
          <p15:clr>
            <a:srgbClr val="A4A3A4"/>
          </p15:clr>
        </p15:guide>
        <p15:guide id="4" pos="3839">
          <p15:clr>
            <a:srgbClr val="A4A3A4"/>
          </p15:clr>
        </p15:guide>
        <p15:guide id="5" orient="horz" pos="2162">
          <p15:clr>
            <a:srgbClr val="A4A3A4"/>
          </p15:clr>
        </p15:guide>
        <p15:guide id="6" pos="38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88" roundtripDataSignature="AMtx7mi0tvKTP6jL9rVCSjTFOwnXgvwc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0000"/>
    <a:srgbClr val="FEF2CD"/>
    <a:srgbClr val="4D4D4D"/>
    <a:srgbClr val="034EA2"/>
    <a:srgbClr val="D1F1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32" autoAdjust="0"/>
    <p:restoredTop sz="95332" autoAdjust="0"/>
  </p:normalViewPr>
  <p:slideViewPr>
    <p:cSldViewPr snapToGrid="0">
      <p:cViewPr varScale="1">
        <p:scale>
          <a:sx n="61" d="100"/>
          <a:sy n="61" d="100"/>
        </p:scale>
        <p:origin x="752" y="60"/>
      </p:cViewPr>
      <p:guideLst>
        <p:guide orient="horz" pos="2092"/>
        <p:guide pos="3840"/>
        <p:guide orient="horz" pos="3777"/>
        <p:guide pos="3839"/>
        <p:guide orient="horz" pos="2162"/>
        <p:guide pos="383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3" Type="http://schemas.openxmlformats.org/officeDocument/2006/relationships/customXml" Target="../customXml/item3.xml"/><Relationship Id="rId89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9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88" Type="http://customschemas.google.com/relationships/presentationmetadata" Target="metadata"/><Relationship Id="rId9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90" Type="http://schemas.openxmlformats.org/officeDocument/2006/relationships/viewProps" Target="view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794677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385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6" name="Google Shape;256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6297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6" name="Google Shape;256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5711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spcBef>
                <a:spcPts val="600"/>
              </a:spcBef>
              <a:spcAft>
                <a:spcPts val="1200"/>
              </a:spcAft>
            </a:pPr>
            <a:endParaRPr lang="en-GB" sz="2400" dirty="0" smtClean="0">
              <a:solidFill>
                <a:schemeClr val="tx1"/>
              </a:solidFill>
            </a:endParaRPr>
          </a:p>
        </p:txBody>
      </p:sp>
      <p:sp>
        <p:nvSpPr>
          <p:cNvPr id="256" name="Google Shape;256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5461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0" name="Google Shape;320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0985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5"/>
          <p:cNvSpPr/>
          <p:nvPr/>
        </p:nvSpPr>
        <p:spPr>
          <a:xfrm>
            <a:off x="0" y="1073101"/>
            <a:ext cx="12192000" cy="5784900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5"/>
          <p:cNvSpPr txBox="1">
            <a:spLocks noGrp="1"/>
          </p:cNvSpPr>
          <p:nvPr>
            <p:ph type="ctrTitle"/>
          </p:nvPr>
        </p:nvSpPr>
        <p:spPr>
          <a:xfrm>
            <a:off x="1071349" y="1992572"/>
            <a:ext cx="10290265" cy="214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5" name="Google Shape;15;p5"/>
          <p:cNvCxnSpPr/>
          <p:nvPr/>
        </p:nvCxnSpPr>
        <p:spPr>
          <a:xfrm>
            <a:off x="838200" y="1978925"/>
            <a:ext cx="0" cy="4879075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" name="Google Shape;16;p5"/>
          <p:cNvSpPr txBox="1">
            <a:spLocks noGrp="1"/>
          </p:cNvSpPr>
          <p:nvPr>
            <p:ph type="subTitle" idx="1"/>
          </p:nvPr>
        </p:nvSpPr>
        <p:spPr>
          <a:xfrm>
            <a:off x="1071350" y="4418049"/>
            <a:ext cx="10290265" cy="897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body" idx="2"/>
          </p:nvPr>
        </p:nvSpPr>
        <p:spPr>
          <a:xfrm>
            <a:off x="6094413" y="5391726"/>
            <a:ext cx="5267202" cy="877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200"/>
              <a:buFont typeface="Arial"/>
              <a:buNone/>
              <a:defRPr sz="22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8" name="Google Shape;18;p5" descr="Foote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7221" y="6390001"/>
            <a:ext cx="697559" cy="46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5" descr="EC-JRC-logo_vertical_EN_pos_transparent-background.png"/>
          <p:cNvPicPr preferRelativeResize="0"/>
          <p:nvPr/>
        </p:nvPicPr>
        <p:blipFill rotWithShape="1">
          <a:blip r:embed="rId3">
            <a:alphaModFix/>
          </a:blip>
          <a:srcRect l="3733" t="5039" r="4158" b="4381"/>
          <a:stretch/>
        </p:blipFill>
        <p:spPr>
          <a:xfrm>
            <a:off x="5373779" y="264907"/>
            <a:ext cx="1674947" cy="11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Quote Slid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>
            <a:spLocks noGrp="1"/>
          </p:cNvSpPr>
          <p:nvPr>
            <p:ph type="pic" idx="2"/>
          </p:nvPr>
        </p:nvSpPr>
        <p:spPr>
          <a:xfrm>
            <a:off x="-59635" y="-59635"/>
            <a:ext cx="6155635" cy="6983896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3214048" y="1992573"/>
            <a:ext cx="8550322" cy="36166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27615" y="743802"/>
            <a:ext cx="544923" cy="544923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214048" y="1992572"/>
            <a:ext cx="8010798" cy="36166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0" tIns="360000" rIns="360000" bIns="3600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and Content (half page)">
  <p:cSld name="Picture and Content (half page)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6662614" y="1825625"/>
            <a:ext cx="4583519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838200" y="613128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6662614" y="586765"/>
            <a:ext cx="4581771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>
            <a:spLocks noGrp="1"/>
          </p:cNvSpPr>
          <p:nvPr>
            <p:ph type="pic" idx="2"/>
          </p:nvPr>
        </p:nvSpPr>
        <p:spPr>
          <a:xfrm>
            <a:off x="-46383" y="-46383"/>
            <a:ext cx="6142383" cy="6964017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orizontal Picture and Content">
  <p:cSld name="Horizontal Picture and Conten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>
            <a:spLocks noGrp="1"/>
          </p:cNvSpPr>
          <p:nvPr>
            <p:ph type="pic" idx="2"/>
          </p:nvPr>
        </p:nvSpPr>
        <p:spPr>
          <a:xfrm>
            <a:off x="-63280" y="-62165"/>
            <a:ext cx="12318561" cy="3468939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957385" y="2818576"/>
            <a:ext cx="10287000" cy="6283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957385" y="3630613"/>
            <a:ext cx="10287000" cy="236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images">
  <p:cSld name="3 image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>
            <a:spLocks noGrp="1"/>
          </p:cNvSpPr>
          <p:nvPr>
            <p:ph type="pic" idx="2"/>
          </p:nvPr>
        </p:nvSpPr>
        <p:spPr>
          <a:xfrm>
            <a:off x="840157" y="2284667"/>
            <a:ext cx="3347997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18"/>
          <p:cNvSpPr>
            <a:spLocks noGrp="1"/>
          </p:cNvSpPr>
          <p:nvPr>
            <p:ph type="pic" idx="3"/>
          </p:nvPr>
        </p:nvSpPr>
        <p:spPr>
          <a:xfrm>
            <a:off x="7940525" y="2284668"/>
            <a:ext cx="3419998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18"/>
          <p:cNvSpPr>
            <a:spLocks noGrp="1"/>
          </p:cNvSpPr>
          <p:nvPr>
            <p:ph type="pic" idx="4"/>
          </p:nvPr>
        </p:nvSpPr>
        <p:spPr>
          <a:xfrm>
            <a:off x="4390340" y="2284667"/>
            <a:ext cx="3347998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1179376" y="4038684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5"/>
          </p:nvPr>
        </p:nvSpPr>
        <p:spPr>
          <a:xfrm>
            <a:off x="4729560" y="4041944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6"/>
          </p:nvPr>
        </p:nvSpPr>
        <p:spPr>
          <a:xfrm>
            <a:off x="8315745" y="4037437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0" name="Google Shape;90;p18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images">
  <p:cSld name="4 image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>
            <a:spLocks noGrp="1"/>
          </p:cNvSpPr>
          <p:nvPr>
            <p:ph type="pic" idx="2"/>
          </p:nvPr>
        </p:nvSpPr>
        <p:spPr>
          <a:xfrm>
            <a:off x="3489177" y="2159957"/>
            <a:ext cx="25189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19"/>
          <p:cNvSpPr>
            <a:spLocks noGrp="1"/>
          </p:cNvSpPr>
          <p:nvPr>
            <p:ph type="pic" idx="3"/>
          </p:nvPr>
        </p:nvSpPr>
        <p:spPr>
          <a:xfrm>
            <a:off x="3489175" y="4076343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19"/>
          <p:cNvSpPr>
            <a:spLocks noGrp="1"/>
          </p:cNvSpPr>
          <p:nvPr>
            <p:ph type="pic" idx="4"/>
          </p:nvPr>
        </p:nvSpPr>
        <p:spPr>
          <a:xfrm>
            <a:off x="6197546" y="2159956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8887605" y="4076342"/>
            <a:ext cx="2483779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5"/>
          </p:nvPr>
        </p:nvSpPr>
        <p:spPr>
          <a:xfrm>
            <a:off x="957385" y="2159957"/>
            <a:ext cx="2334846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19"/>
          <p:cNvSpPr>
            <a:spLocks noGrp="1"/>
          </p:cNvSpPr>
          <p:nvPr>
            <p:ph type="pic" idx="6"/>
          </p:nvPr>
        </p:nvSpPr>
        <p:spPr>
          <a:xfrm>
            <a:off x="6197548" y="4076342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7"/>
          </p:nvPr>
        </p:nvSpPr>
        <p:spPr>
          <a:xfrm>
            <a:off x="957385" y="4076343"/>
            <a:ext cx="2334846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8"/>
          </p:nvPr>
        </p:nvSpPr>
        <p:spPr>
          <a:xfrm>
            <a:off x="8919308" y="2159956"/>
            <a:ext cx="2452077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01" name="Google Shape;101;p19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 slide (option 2)">
  <p:cSld name="Last slide (option 2)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/>
          <p:nvPr/>
        </p:nvSpPr>
        <p:spPr>
          <a:xfrm>
            <a:off x="0" y="0"/>
            <a:ext cx="12192000" cy="34321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" name="Google Shape;105;p21"/>
          <p:cNvCxnSpPr/>
          <p:nvPr/>
        </p:nvCxnSpPr>
        <p:spPr>
          <a:xfrm>
            <a:off x="838200" y="0"/>
            <a:ext cx="0" cy="2362711"/>
          </a:xfrm>
          <a:prstGeom prst="straightConnector1">
            <a:avLst/>
          </a:prstGeom>
          <a:noFill/>
          <a:ln w="28575" cap="flat" cmpd="sng">
            <a:solidFill>
              <a:srgbClr val="2174B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6" name="Google Shape;106;p21"/>
          <p:cNvSpPr txBox="1">
            <a:spLocks noGrp="1"/>
          </p:cNvSpPr>
          <p:nvPr>
            <p:ph type="ctrTitle"/>
          </p:nvPr>
        </p:nvSpPr>
        <p:spPr>
          <a:xfrm>
            <a:off x="1077013" y="1122363"/>
            <a:ext cx="10020968" cy="1240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74B0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2174B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ubTitle" idx="1"/>
          </p:nvPr>
        </p:nvSpPr>
        <p:spPr>
          <a:xfrm>
            <a:off x="1084385" y="3855676"/>
            <a:ext cx="10003692" cy="192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6618000"/>
            <a:ext cx="240000" cy="240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 sz="133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XX/XX/XXXX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0" y="6618000"/>
            <a:ext cx="240000" cy="240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 sz="133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0" y="0"/>
            <a:ext cx="240000" cy="240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 sz="133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235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0" y="0"/>
            <a:ext cx="240000" cy="240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 sz="133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80000" y="3128062"/>
            <a:ext cx="11232000" cy="1261045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4333" b="1" cap="all" baseline="0">
                <a:solidFill>
                  <a:schemeClr val="tx2">
                    <a:lumMod val="75000"/>
                  </a:schemeClr>
                </a:solidFill>
              </a:defRPr>
            </a:lvl1pPr>
            <a:lvl2pPr marL="0" indent="0">
              <a:spcBef>
                <a:spcPts val="667"/>
              </a:spcBef>
              <a:spcAft>
                <a:spcPts val="0"/>
              </a:spcAft>
              <a:buNone/>
              <a:defRPr sz="2467"/>
            </a:lvl2pPr>
          </a:lstStyle>
          <a:p>
            <a:pPr lvl="0"/>
            <a:r>
              <a:rPr lang="fr-FR" dirty="0" smtClean="0"/>
              <a:t>Titre</a:t>
            </a:r>
          </a:p>
        </p:txBody>
      </p:sp>
      <p:sp>
        <p:nvSpPr>
          <p:cNvPr id="78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10811507" y="6378000"/>
            <a:ext cx="1237155" cy="48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0" b="1">
                <a:solidFill>
                  <a:schemeClr val="tx1"/>
                </a:solidFill>
              </a:defRPr>
            </a:lvl1pPr>
          </a:lstStyle>
          <a:p>
            <a:pPr algn="r"/>
            <a:r>
              <a:rPr lang="fr-FR" cap="all" smtClean="0"/>
              <a:t>XX/XX/XXXX</a:t>
            </a:r>
            <a:endParaRPr lang="fr-FR" cap="all" dirty="0"/>
          </a:p>
        </p:txBody>
      </p:sp>
      <p:sp>
        <p:nvSpPr>
          <p:cNvPr id="80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9264352" y="6378000"/>
            <a:ext cx="1528888" cy="48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81" name="Connecteur droit 80"/>
          <p:cNvCxnSpPr/>
          <p:nvPr userDrawn="1"/>
        </p:nvCxnSpPr>
        <p:spPr bwMode="gray">
          <a:xfrm>
            <a:off x="480000" y="6379200"/>
            <a:ext cx="11568661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Espace réservé du texte 84"/>
          <p:cNvSpPr>
            <a:spLocks noGrp="1"/>
          </p:cNvSpPr>
          <p:nvPr>
            <p:ph type="body" sz="quarter" idx="14" hasCustomPrompt="1"/>
          </p:nvPr>
        </p:nvSpPr>
        <p:spPr>
          <a:xfrm>
            <a:off x="912284" y="4389967"/>
            <a:ext cx="7679267" cy="1246717"/>
          </a:xfrm>
        </p:spPr>
        <p:txBody>
          <a:bodyPr/>
          <a:lstStyle>
            <a:lvl2pPr marL="239994" indent="0">
              <a:buNone/>
              <a:defRPr/>
            </a:lvl2pPr>
          </a:lstStyle>
          <a:p>
            <a:pPr lvl="1"/>
            <a:r>
              <a:rPr lang="fr-FR" dirty="0" smtClean="0"/>
              <a:t>Sous-Titre ou Section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 hasCustomPrompt="1"/>
          </p:nvPr>
        </p:nvSpPr>
        <p:spPr>
          <a:xfrm>
            <a:off x="5088523" y="5637246"/>
            <a:ext cx="2351616" cy="478367"/>
          </a:xfrm>
        </p:spPr>
        <p:txBody>
          <a:bodyPr anchor="ctr"/>
          <a:lstStyle>
            <a:lvl5pPr marL="0" indent="0" algn="ctr">
              <a:buNone/>
              <a:defRPr/>
            </a:lvl5pPr>
          </a:lstStyle>
          <a:p>
            <a:pPr lvl="4"/>
            <a:r>
              <a:rPr lang="fr-FR" dirty="0" smtClean="0"/>
              <a:t>&lt;auteur&gt;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00" y="373779"/>
            <a:ext cx="42926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2843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  7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983999"/>
            <a:ext cx="12192000" cy="5555871"/>
          </a:xfrm>
          <a:solidFill>
            <a:schemeClr val="bg1">
              <a:lumMod val="85000"/>
            </a:schemeClr>
          </a:solidFill>
        </p:spPr>
        <p:txBody>
          <a:bodyPr tIns="1080000" anchor="ctr" anchorCtr="0"/>
          <a:lstStyle>
            <a:lvl1pPr algn="ctr">
              <a:defRPr cap="all" baseline="0"/>
            </a:lvl1pPr>
          </a:lstStyle>
          <a:p>
            <a:r>
              <a:rPr lang="fr-FR" dirty="0" smtClean="0"/>
              <a:t>Sélectionner l’icône pour insérer une image, </a:t>
            </a:r>
            <a:br>
              <a:rPr lang="fr-FR" dirty="0" smtClean="0"/>
            </a:br>
            <a:r>
              <a:rPr lang="fr-FR" dirty="0" smtClean="0"/>
              <a:t>puis disposer l’image en arrière plan </a:t>
            </a:r>
            <a:br>
              <a:rPr lang="fr-FR" dirty="0" smtClean="0"/>
            </a:br>
            <a:r>
              <a:rPr lang="fr-FR" dirty="0" smtClean="0"/>
              <a:t>(Sélectionner l’image avec le bouton droit de la souris / </a:t>
            </a:r>
            <a:br>
              <a:rPr lang="fr-FR" dirty="0" smtClean="0"/>
            </a:br>
            <a:r>
              <a:rPr lang="fr-FR" dirty="0" smtClean="0"/>
              <a:t>Mettre à l’arrière plan)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fr-FR" cap="all" smtClean="0"/>
              <a:t>XX/XX/XXXX</a:t>
            </a:r>
            <a:endParaRPr lang="fr-FR" cap="all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0" name="Titre 9"/>
          <p:cNvSpPr>
            <a:spLocks noGrp="1"/>
          </p:cNvSpPr>
          <p:nvPr>
            <p:ph type="title" hasCustomPrompt="1"/>
          </p:nvPr>
        </p:nvSpPr>
        <p:spPr>
          <a:xfrm>
            <a:off x="466974" y="3044957"/>
            <a:ext cx="9409045" cy="720000"/>
          </a:xfrm>
        </p:spPr>
        <p:txBody>
          <a:bodyPr anchor="ctr"/>
          <a:lstStyle>
            <a:lvl1pPr>
              <a:defRPr sz="4267">
                <a:latin typeface="+mj-lt"/>
              </a:defRPr>
            </a:lvl1pPr>
          </a:lstStyle>
          <a:p>
            <a:r>
              <a:rPr lang="fr-FR" dirty="0" smtClean="0"/>
              <a:t>Titre de section</a:t>
            </a:r>
            <a:endParaRPr lang="fr-FR" dirty="0"/>
          </a:p>
        </p:txBody>
      </p:sp>
      <p:cxnSp>
        <p:nvCxnSpPr>
          <p:cNvPr id="9" name="Connecteur droit 8"/>
          <p:cNvCxnSpPr/>
          <p:nvPr userDrawn="1"/>
        </p:nvCxnSpPr>
        <p:spPr bwMode="gray">
          <a:xfrm>
            <a:off x="480000" y="6379200"/>
            <a:ext cx="11568661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332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10267462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2" name="Google Shape;22;p6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2831637" y="140347"/>
            <a:ext cx="8880360" cy="576064"/>
          </a:xfrm>
        </p:spPr>
        <p:txBody>
          <a:bodyPr anchor="b"/>
          <a:lstStyle>
            <a:lvl1pPr>
              <a:defRPr/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18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10800523" y="6378000"/>
            <a:ext cx="1248139" cy="48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0" b="1">
                <a:solidFill>
                  <a:schemeClr val="tx1"/>
                </a:solidFill>
              </a:defRPr>
            </a:lvl1pPr>
          </a:lstStyle>
          <a:p>
            <a:pPr algn="r"/>
            <a:r>
              <a:rPr lang="fr-FR" cap="all" smtClean="0"/>
              <a:t>XX/XX/XXXX</a:t>
            </a:r>
            <a:endParaRPr lang="fr-FR" cap="all" dirty="0"/>
          </a:p>
        </p:txBody>
      </p:sp>
      <p:sp>
        <p:nvSpPr>
          <p:cNvPr id="19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4271797" y="6378000"/>
            <a:ext cx="4992555" cy="48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pPr algn="ctr"/>
            <a:endParaRPr lang="fr-FR" dirty="0"/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9264352" y="6378000"/>
            <a:ext cx="1536171" cy="48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9261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_1_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2831637" y="140347"/>
            <a:ext cx="8880360" cy="576064"/>
          </a:xfrm>
        </p:spPr>
        <p:txBody>
          <a:bodyPr anchor="b"/>
          <a:lstStyle>
            <a:lvl1pPr>
              <a:defRPr/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9998" y="1220755"/>
            <a:ext cx="6288077" cy="4676269"/>
          </a:xfrm>
        </p:spPr>
        <p:txBody>
          <a:bodyPr/>
          <a:lstStyle>
            <a:lvl1pPr marL="357708" indent="-357708">
              <a:spcBef>
                <a:spcPts val="533"/>
              </a:spcBef>
              <a:spcAft>
                <a:spcPts val="533"/>
              </a:spcAft>
              <a:buSzPct val="75000"/>
              <a:buFont typeface="Courier New" panose="02070309020205020404" pitchFamily="49" charset="0"/>
              <a:buChar char="o"/>
              <a:defRPr b="1">
                <a:solidFill>
                  <a:schemeClr val="tx2">
                    <a:lumMod val="75000"/>
                  </a:schemeClr>
                </a:solidFill>
              </a:defRPr>
            </a:lvl1pPr>
            <a:lvl2pPr marL="474121" indent="-234945">
              <a:spcBef>
                <a:spcPts val="800"/>
              </a:spcBef>
              <a:spcAft>
                <a:spcPts val="1067"/>
              </a:spcAft>
              <a:buFont typeface="Arial" panose="020B0604020202020204" pitchFamily="34" charset="0"/>
              <a:buChar char="•"/>
              <a:defRPr/>
            </a:lvl2pPr>
            <a:lvl3pPr marL="575719" indent="-218012">
              <a:buFont typeface="Calibri" panose="020F0502020204030204" pitchFamily="34" charset="0"/>
              <a:buChar char="–"/>
              <a:defRPr/>
            </a:lvl3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 max</a:t>
            </a:r>
          </a:p>
        </p:txBody>
      </p:sp>
      <p:sp>
        <p:nvSpPr>
          <p:cNvPr id="18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10800523" y="6378000"/>
            <a:ext cx="1248139" cy="48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0" b="1">
                <a:solidFill>
                  <a:schemeClr val="tx1"/>
                </a:solidFill>
              </a:defRPr>
            </a:lvl1pPr>
          </a:lstStyle>
          <a:p>
            <a:pPr algn="r"/>
            <a:r>
              <a:rPr lang="fr-FR" cap="all" smtClean="0"/>
              <a:t>XX/XX/XXXX</a:t>
            </a:r>
            <a:endParaRPr lang="fr-FR" cap="all" dirty="0"/>
          </a:p>
        </p:txBody>
      </p:sp>
      <p:sp>
        <p:nvSpPr>
          <p:cNvPr id="19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4271797" y="6378000"/>
            <a:ext cx="4992555" cy="48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pPr algn="ctr"/>
            <a:endParaRPr lang="fr-FR" dirty="0"/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9264352" y="6378000"/>
            <a:ext cx="1536171" cy="48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4"/>
          </p:nvPr>
        </p:nvSpPr>
        <p:spPr>
          <a:xfrm>
            <a:off x="6864086" y="1221318"/>
            <a:ext cx="5088732" cy="4703233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5024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_2_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2831637" y="140347"/>
            <a:ext cx="8880360" cy="576064"/>
          </a:xfrm>
        </p:spPr>
        <p:txBody>
          <a:bodyPr anchor="b"/>
          <a:lstStyle>
            <a:lvl1pPr>
              <a:defRPr/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9997" y="1220755"/>
            <a:ext cx="5616003" cy="4676269"/>
          </a:xfrm>
        </p:spPr>
        <p:txBody>
          <a:bodyPr/>
          <a:lstStyle>
            <a:lvl1pPr marL="357708" indent="-357708">
              <a:spcBef>
                <a:spcPts val="533"/>
              </a:spcBef>
              <a:spcAft>
                <a:spcPts val="533"/>
              </a:spcAft>
              <a:buSzPct val="75000"/>
              <a:buFont typeface="Courier New" panose="02070309020205020404" pitchFamily="49" charset="0"/>
              <a:buChar char="o"/>
              <a:defRPr b="1">
                <a:solidFill>
                  <a:schemeClr val="tx2">
                    <a:lumMod val="75000"/>
                  </a:schemeClr>
                </a:solidFill>
              </a:defRPr>
            </a:lvl1pPr>
            <a:lvl2pPr marL="474121" indent="-234945">
              <a:spcBef>
                <a:spcPts val="800"/>
              </a:spcBef>
              <a:spcAft>
                <a:spcPts val="1067"/>
              </a:spcAft>
              <a:buFont typeface="Arial" panose="020B0604020202020204" pitchFamily="34" charset="0"/>
              <a:buChar char="•"/>
              <a:defRPr/>
            </a:lvl2pPr>
            <a:lvl3pPr marL="575719" indent="-218012">
              <a:buFont typeface="Calibri" panose="020F0502020204030204" pitchFamily="34" charset="0"/>
              <a:buChar char="–"/>
              <a:defRPr/>
            </a:lvl3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 max</a:t>
            </a:r>
          </a:p>
        </p:txBody>
      </p:sp>
      <p:sp>
        <p:nvSpPr>
          <p:cNvPr id="11" name="Espace réservé du texte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288021" y="1220755"/>
            <a:ext cx="5616003" cy="4676269"/>
          </a:xfrm>
        </p:spPr>
        <p:txBody>
          <a:bodyPr/>
          <a:lstStyle>
            <a:lvl1pPr marL="357708" indent="-357708">
              <a:spcBef>
                <a:spcPts val="533"/>
              </a:spcBef>
              <a:spcAft>
                <a:spcPts val="533"/>
              </a:spcAft>
              <a:buSzPct val="75000"/>
              <a:buFont typeface="Courier New" panose="02070309020205020404" pitchFamily="49" charset="0"/>
              <a:buChar char="o"/>
              <a:defRPr b="1">
                <a:solidFill>
                  <a:schemeClr val="tx2">
                    <a:lumMod val="75000"/>
                  </a:schemeClr>
                </a:solidFill>
              </a:defRPr>
            </a:lvl1pPr>
            <a:lvl2pPr marL="474121" indent="-234945">
              <a:spcBef>
                <a:spcPts val="800"/>
              </a:spcBef>
              <a:spcAft>
                <a:spcPts val="1067"/>
              </a:spcAft>
              <a:buFont typeface="Arial" panose="020B0604020202020204" pitchFamily="34" charset="0"/>
              <a:buChar char="•"/>
              <a:defRPr/>
            </a:lvl2pPr>
            <a:lvl3pPr marL="575719" indent="-218012">
              <a:buFont typeface="Calibri" panose="020F0502020204030204" pitchFamily="34" charset="0"/>
              <a:buChar char="–"/>
              <a:defRPr/>
            </a:lvl3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 max</a:t>
            </a:r>
          </a:p>
        </p:txBody>
      </p:sp>
      <p:sp>
        <p:nvSpPr>
          <p:cNvPr id="18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10800523" y="6378000"/>
            <a:ext cx="1248139" cy="48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0" b="1">
                <a:solidFill>
                  <a:schemeClr val="tx1"/>
                </a:solidFill>
              </a:defRPr>
            </a:lvl1pPr>
          </a:lstStyle>
          <a:p>
            <a:pPr algn="r"/>
            <a:r>
              <a:rPr lang="fr-FR" cap="all" smtClean="0"/>
              <a:t>XX/XX/XXXX</a:t>
            </a:r>
            <a:endParaRPr lang="fr-FR" cap="all" dirty="0"/>
          </a:p>
        </p:txBody>
      </p:sp>
      <p:sp>
        <p:nvSpPr>
          <p:cNvPr id="19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4271797" y="6378000"/>
            <a:ext cx="4992555" cy="48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pPr algn="ctr"/>
            <a:endParaRPr lang="fr-FR" dirty="0"/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9264352" y="6378000"/>
            <a:ext cx="1536171" cy="48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8904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_3_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2831637" y="135949"/>
            <a:ext cx="8880360" cy="576064"/>
          </a:xfrm>
        </p:spPr>
        <p:txBody>
          <a:bodyPr anchor="b"/>
          <a:lstStyle>
            <a:lvl1pPr>
              <a:defRPr/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9998" y="1220755"/>
            <a:ext cx="3695789" cy="4676269"/>
          </a:xfrm>
        </p:spPr>
        <p:txBody>
          <a:bodyPr/>
          <a:lstStyle>
            <a:lvl1pPr marL="243411" indent="-243411">
              <a:spcBef>
                <a:spcPts val="533"/>
              </a:spcBef>
              <a:spcAft>
                <a:spcPts val="533"/>
              </a:spcAft>
              <a:buSzPct val="75000"/>
              <a:buFont typeface="Courier New" panose="02070309020205020404" pitchFamily="49" charset="0"/>
              <a:buChar char="o"/>
              <a:defRPr b="1">
                <a:solidFill>
                  <a:schemeClr val="tx2">
                    <a:lumMod val="75000"/>
                  </a:schemeClr>
                </a:solidFill>
              </a:defRPr>
            </a:lvl1pPr>
            <a:lvl2pPr marL="474121" indent="-230712">
              <a:spcBef>
                <a:spcPts val="800"/>
              </a:spcBef>
              <a:spcAft>
                <a:spcPts val="1067"/>
              </a:spcAft>
              <a:buFont typeface="Arial" panose="020B0604020202020204" pitchFamily="34" charset="0"/>
              <a:buChar char="•"/>
              <a:defRPr/>
            </a:lvl2pPr>
            <a:lvl3pPr marL="575719" indent="-218012">
              <a:buFont typeface="Calibri" panose="020F0502020204030204" pitchFamily="34" charset="0"/>
              <a:buChar char="–"/>
              <a:defRPr/>
            </a:lvl3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 max</a:t>
            </a:r>
          </a:p>
        </p:txBody>
      </p:sp>
      <p:sp>
        <p:nvSpPr>
          <p:cNvPr id="13" name="Espace réservé du texte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271798" y="1220755"/>
            <a:ext cx="3695789" cy="4676269"/>
          </a:xfrm>
        </p:spPr>
        <p:txBody>
          <a:bodyPr/>
          <a:lstStyle>
            <a:lvl1pPr marL="243411" indent="-243411">
              <a:spcBef>
                <a:spcPts val="533"/>
              </a:spcBef>
              <a:spcAft>
                <a:spcPts val="533"/>
              </a:spcAft>
              <a:buSzPct val="75000"/>
              <a:buFont typeface="Courier New" panose="02070309020205020404" pitchFamily="49" charset="0"/>
              <a:buChar char="o"/>
              <a:defRPr b="1">
                <a:solidFill>
                  <a:schemeClr val="tx2">
                    <a:lumMod val="75000"/>
                  </a:schemeClr>
                </a:solidFill>
              </a:defRPr>
            </a:lvl1pPr>
            <a:lvl2pPr marL="474121" indent="-230712">
              <a:spcBef>
                <a:spcPts val="800"/>
              </a:spcBef>
              <a:spcAft>
                <a:spcPts val="1067"/>
              </a:spcAft>
              <a:buFont typeface="Arial" panose="020B0604020202020204" pitchFamily="34" charset="0"/>
              <a:buChar char="•"/>
              <a:defRPr/>
            </a:lvl2pPr>
            <a:lvl3pPr marL="575719" indent="-218012">
              <a:buFont typeface="Calibri" panose="020F0502020204030204" pitchFamily="34" charset="0"/>
              <a:buChar char="–"/>
              <a:defRPr/>
            </a:lvl3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 max</a:t>
            </a:r>
          </a:p>
        </p:txBody>
      </p:sp>
      <p:sp>
        <p:nvSpPr>
          <p:cNvPr id="14" name="Espace réservé du texte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112224" y="1220755"/>
            <a:ext cx="3695789" cy="4676269"/>
          </a:xfrm>
        </p:spPr>
        <p:txBody>
          <a:bodyPr/>
          <a:lstStyle>
            <a:lvl1pPr marL="243411" indent="-243411">
              <a:spcBef>
                <a:spcPts val="533"/>
              </a:spcBef>
              <a:spcAft>
                <a:spcPts val="533"/>
              </a:spcAft>
              <a:buSzPct val="75000"/>
              <a:buFont typeface="Courier New" panose="02070309020205020404" pitchFamily="49" charset="0"/>
              <a:buChar char="o"/>
              <a:defRPr b="1">
                <a:solidFill>
                  <a:schemeClr val="tx2">
                    <a:lumMod val="75000"/>
                  </a:schemeClr>
                </a:solidFill>
              </a:defRPr>
            </a:lvl1pPr>
            <a:lvl2pPr marL="474121" indent="-230712">
              <a:spcBef>
                <a:spcPts val="800"/>
              </a:spcBef>
              <a:spcAft>
                <a:spcPts val="1067"/>
              </a:spcAft>
              <a:buFont typeface="Arial" panose="020B0604020202020204" pitchFamily="34" charset="0"/>
              <a:buChar char="•"/>
              <a:defRPr/>
            </a:lvl2pPr>
            <a:lvl3pPr marL="575719" indent="-218012">
              <a:buFont typeface="Calibri" panose="020F0502020204030204" pitchFamily="34" charset="0"/>
              <a:buChar char="–"/>
              <a:defRPr/>
            </a:lvl3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 max</a:t>
            </a:r>
          </a:p>
        </p:txBody>
      </p:sp>
      <p:sp>
        <p:nvSpPr>
          <p:cNvPr id="16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10800523" y="6378000"/>
            <a:ext cx="1248139" cy="48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0" b="1">
                <a:solidFill>
                  <a:schemeClr val="tx1"/>
                </a:solidFill>
              </a:defRPr>
            </a:lvl1pPr>
          </a:lstStyle>
          <a:p>
            <a:pPr algn="r"/>
            <a:r>
              <a:rPr lang="fr-FR" cap="all" smtClean="0"/>
              <a:t>XX/XX/XXXX</a:t>
            </a:r>
            <a:endParaRPr lang="fr-FR" cap="all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4271797" y="6378000"/>
            <a:ext cx="4992555" cy="48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pPr algn="ctr"/>
            <a:endParaRPr lang="fr-FR" dirty="0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9264352" y="6378000"/>
            <a:ext cx="1536171" cy="48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3252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r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0" y="0"/>
            <a:ext cx="240000" cy="240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 sz="133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80000" y="3128062"/>
            <a:ext cx="11232000" cy="1261045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4333" b="1" cap="all" baseline="0">
                <a:solidFill>
                  <a:schemeClr val="tx2">
                    <a:lumMod val="75000"/>
                  </a:schemeClr>
                </a:solidFill>
              </a:defRPr>
            </a:lvl1pPr>
            <a:lvl2pPr marL="0" indent="0">
              <a:spcBef>
                <a:spcPts val="667"/>
              </a:spcBef>
              <a:spcAft>
                <a:spcPts val="0"/>
              </a:spcAft>
              <a:buNone/>
              <a:defRPr sz="2467"/>
            </a:lvl2pPr>
          </a:lstStyle>
          <a:p>
            <a:pPr lvl="0"/>
            <a:r>
              <a:rPr lang="fr-FR" dirty="0" smtClean="0"/>
              <a:t>Merci de votre attention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40000" y="240000"/>
            <a:ext cx="1920000" cy="1920000"/>
          </a:xfrm>
          <a:prstGeom prst="rect">
            <a:avLst/>
          </a:prstGeom>
        </p:spPr>
      </p:pic>
      <p:sp>
        <p:nvSpPr>
          <p:cNvPr id="72" name="Espace réservé du texte 2"/>
          <p:cNvSpPr>
            <a:spLocks noGrp="1"/>
          </p:cNvSpPr>
          <p:nvPr>
            <p:ph type="body" sz="quarter" idx="15" hasCustomPrompt="1"/>
          </p:nvPr>
        </p:nvSpPr>
        <p:spPr>
          <a:xfrm>
            <a:off x="4943872" y="4773150"/>
            <a:ext cx="2351616" cy="478367"/>
          </a:xfrm>
        </p:spPr>
        <p:txBody>
          <a:bodyPr anchor="ctr"/>
          <a:lstStyle>
            <a:lvl5pPr marL="0" indent="0" algn="ctr">
              <a:buNone/>
              <a:defRPr/>
            </a:lvl5pPr>
          </a:lstStyle>
          <a:p>
            <a:pPr lvl="4"/>
            <a:r>
              <a:rPr lang="fr-FR" dirty="0" smtClean="0"/>
              <a:t>&lt;auteur&gt;</a:t>
            </a:r>
            <a:endParaRPr lang="fr-FR" dirty="0"/>
          </a:p>
        </p:txBody>
      </p:sp>
      <p:sp>
        <p:nvSpPr>
          <p:cNvPr id="2" name="AutoShape 2" descr="https://eden.ign.fr/wp-content/uploads/cropped-banniere.png"/>
          <p:cNvSpPr>
            <a:spLocks noChangeAspect="1" noChangeArrowheads="1"/>
          </p:cNvSpPr>
          <p:nvPr userDrawn="1"/>
        </p:nvSpPr>
        <p:spPr bwMode="auto">
          <a:xfrm>
            <a:off x="207434" y="-609600"/>
            <a:ext cx="81915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fr-FR" sz="1867"/>
          </a:p>
        </p:txBody>
      </p:sp>
    </p:spTree>
    <p:extLst>
      <p:ext uri="{BB962C8B-B14F-4D97-AF65-F5344CB8AC3E}">
        <p14:creationId xmlns:p14="http://schemas.microsoft.com/office/powerpoint/2010/main" val="1698471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2192000" cy="1078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0" y="1078173"/>
            <a:ext cx="12192000" cy="5779827"/>
          </a:xfrm>
          <a:prstGeom prst="rect">
            <a:avLst/>
          </a:prstGeom>
          <a:solidFill>
            <a:srgbClr val="035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>
              <a:solidFill>
                <a:schemeClr val="accent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933" y="258042"/>
            <a:ext cx="1659793" cy="115246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071350" y="1992572"/>
            <a:ext cx="10065224" cy="2149523"/>
          </a:xfrm>
        </p:spPr>
        <p:txBody>
          <a:bodyPr wrap="none" anchor="t">
            <a:noAutofit/>
          </a:bodyPr>
          <a:lstStyle>
            <a:lvl1pPr algn="l">
              <a:defRPr sz="6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1978925"/>
            <a:ext cx="0" cy="487907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5741158" y="6619164"/>
            <a:ext cx="707409" cy="240594"/>
          </a:xfrm>
          <a:prstGeom prst="rect">
            <a:avLst/>
          </a:prstGeom>
          <a:solidFill>
            <a:srgbClr val="004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1071351" y="4418049"/>
            <a:ext cx="10065224" cy="897754"/>
          </a:xfrm>
        </p:spPr>
        <p:txBody>
          <a:bodyPr>
            <a:noAutofit/>
          </a:bodyPr>
          <a:lstStyle>
            <a:lvl1pPr marL="0" indent="0" algn="l">
              <a:buNone/>
              <a:defRPr sz="2800" i="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6096000" y="5557903"/>
            <a:ext cx="5040313" cy="528998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22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5498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850288"/>
            <a:ext cx="12192000" cy="501834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2192000" cy="1078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0" y="1078174"/>
            <a:ext cx="12192000" cy="2890800"/>
          </a:xfrm>
          <a:prstGeom prst="rect">
            <a:avLst/>
          </a:prstGeom>
          <a:solidFill>
            <a:srgbClr val="035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>
              <a:solidFill>
                <a:schemeClr val="accent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933" y="258042"/>
            <a:ext cx="1659793" cy="115246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071350" y="1992572"/>
            <a:ext cx="10065224" cy="872647"/>
          </a:xfrm>
        </p:spPr>
        <p:txBody>
          <a:bodyPr anchor="t">
            <a:normAutofit/>
          </a:bodyPr>
          <a:lstStyle>
            <a:lvl1pPr algn="l">
              <a:defRPr sz="6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1978925"/>
            <a:ext cx="0" cy="487907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5741158" y="6619164"/>
            <a:ext cx="707409" cy="240594"/>
          </a:xfrm>
          <a:prstGeom prst="rect">
            <a:avLst/>
          </a:prstGeom>
          <a:solidFill>
            <a:srgbClr val="004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1071351" y="3067468"/>
            <a:ext cx="10065224" cy="897754"/>
          </a:xfrm>
        </p:spPr>
        <p:txBody>
          <a:bodyPr>
            <a:noAutofit/>
          </a:bodyPr>
          <a:lstStyle>
            <a:lvl1pPr marL="0" indent="0" algn="l">
              <a:buNone/>
              <a:defRPr sz="2800" i="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6096000" y="5783535"/>
            <a:ext cx="5040313" cy="528998"/>
          </a:xfrm>
        </p:spPr>
        <p:txBody>
          <a:bodyPr anchor="b" anchorCtr="0">
            <a:noAutofit/>
          </a:bodyPr>
          <a:lstStyle>
            <a:lvl1pPr marL="0" indent="0" algn="r">
              <a:buFontTx/>
              <a:buNone/>
              <a:defRPr sz="22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7783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02219"/>
            <a:ext cx="12192000" cy="6059194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5289" y="1078173"/>
            <a:ext cx="12197346" cy="5783239"/>
          </a:xfrm>
          <a:prstGeom prst="rect">
            <a:avLst/>
          </a:prstGeom>
          <a:solidFill>
            <a:srgbClr val="024EA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>
              <a:solidFill>
                <a:schemeClr val="accent4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2192000" cy="1078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071350" y="1992572"/>
            <a:ext cx="10065224" cy="2149523"/>
          </a:xfrm>
        </p:spPr>
        <p:txBody>
          <a:bodyPr wrap="none" anchor="t">
            <a:noAutofit/>
          </a:bodyPr>
          <a:lstStyle>
            <a:lvl1pPr algn="l">
              <a:defRPr sz="6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1978925"/>
            <a:ext cx="0" cy="487907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5741158" y="6619164"/>
            <a:ext cx="707409" cy="240594"/>
          </a:xfrm>
          <a:prstGeom prst="rect">
            <a:avLst/>
          </a:prstGeom>
          <a:solidFill>
            <a:srgbClr val="004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1071351" y="4418049"/>
            <a:ext cx="10065224" cy="897754"/>
          </a:xfrm>
        </p:spPr>
        <p:txBody>
          <a:bodyPr wrap="none">
            <a:noAutofit/>
          </a:bodyPr>
          <a:lstStyle>
            <a:lvl1pPr marL="0" indent="0" algn="l">
              <a:buNone/>
              <a:defRPr sz="2800" i="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933" y="258042"/>
            <a:ext cx="1659793" cy="1152460"/>
          </a:xfrm>
          <a:prstGeom prst="rect">
            <a:avLst/>
          </a:prstGeom>
        </p:spPr>
      </p:pic>
      <p:sp>
        <p:nvSpPr>
          <p:cNvPr id="16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6096000" y="5557903"/>
            <a:ext cx="5040313" cy="528998"/>
          </a:xfrm>
        </p:spPr>
        <p:txBody>
          <a:bodyPr wrap="none">
            <a:noAutofit/>
          </a:bodyPr>
          <a:lstStyle>
            <a:lvl1pPr marL="0" indent="0" algn="r">
              <a:buFontTx/>
              <a:buNone/>
              <a:defRPr sz="22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458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35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0189" y="1122363"/>
            <a:ext cx="10676038" cy="2387600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0189" y="3602038"/>
            <a:ext cx="10676038" cy="1655762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46C79FD-C571-418B-AB0F-5EE936C85276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0"/>
            <a:ext cx="0" cy="329593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7715" y="6045257"/>
            <a:ext cx="1718512" cy="45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4849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3852" y="6045865"/>
            <a:ext cx="1716200" cy="450546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077013" y="1122363"/>
            <a:ext cx="10156297" cy="2387600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38200" y="0"/>
            <a:ext cx="0" cy="329593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070189" y="3602038"/>
            <a:ext cx="10156297" cy="1655762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215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cover (option 1)" type="title">
  <p:cSld name="TITL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8"/>
          <p:cNvSpPr txBox="1">
            <a:spLocks noGrp="1"/>
          </p:cNvSpPr>
          <p:nvPr>
            <p:ph type="ctrTitle"/>
          </p:nvPr>
        </p:nvSpPr>
        <p:spPr>
          <a:xfrm>
            <a:off x="1070189" y="1122363"/>
            <a:ext cx="10281657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129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FFD12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ubTitle" idx="1"/>
          </p:nvPr>
        </p:nvSpPr>
        <p:spPr>
          <a:xfrm>
            <a:off x="1070189" y="3602038"/>
            <a:ext cx="10281657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3" name="Google Shape;33;p8"/>
          <p:cNvCxnSpPr/>
          <p:nvPr/>
        </p:nvCxnSpPr>
        <p:spPr>
          <a:xfrm>
            <a:off x="838200" y="0"/>
            <a:ext cx="0" cy="3478213"/>
          </a:xfrm>
          <a:prstGeom prst="straightConnector1">
            <a:avLst/>
          </a:prstGeom>
          <a:noFill/>
          <a:ln w="28575" cap="flat" cmpd="sng">
            <a:solidFill>
              <a:srgbClr val="FFD12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4" name="Google Shape;34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45929" y="6193922"/>
            <a:ext cx="1718512" cy="451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(option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3428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077013" y="1122363"/>
            <a:ext cx="10156297" cy="1240348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38200" y="0"/>
            <a:ext cx="0" cy="236271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838200" y="4160826"/>
            <a:ext cx="10889439" cy="1620145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41990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(option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3428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077013" y="1122363"/>
            <a:ext cx="10156297" cy="1240348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38200" y="0"/>
            <a:ext cx="0" cy="2362711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838200" y="4160826"/>
            <a:ext cx="10889439" cy="1620145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6748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05699" cy="388190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defRPr/>
            </a:lvl1pPr>
            <a:lvl2pPr>
              <a:lnSpc>
                <a:spcPct val="100000"/>
              </a:lnSpc>
              <a:spcAft>
                <a:spcPts val="1800"/>
              </a:spcAft>
              <a:defRPr/>
            </a:lvl2pPr>
            <a:lvl3pPr>
              <a:lnSpc>
                <a:spcPct val="100000"/>
              </a:lnSpc>
              <a:spcAft>
                <a:spcPts val="1800"/>
              </a:spcAft>
              <a:defRPr/>
            </a:lvl3pPr>
            <a:lvl4pPr>
              <a:lnSpc>
                <a:spcPct val="100000"/>
              </a:lnSpc>
              <a:spcAft>
                <a:spcPts val="1800"/>
              </a:spcAft>
              <a:defRPr/>
            </a:lvl4pPr>
            <a:lvl5pPr>
              <a:lnSpc>
                <a:spcPct val="100000"/>
              </a:lnSpc>
              <a:spcAft>
                <a:spcPts val="180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838199" y="0"/>
            <a:ext cx="1" cy="127635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970722" y="482860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7382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5328000" cy="3906435"/>
          </a:xfrm>
        </p:spPr>
        <p:txBody>
          <a:bodyPr>
            <a:noAutofit/>
          </a:bodyPr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/>
            </a:lvl2pPr>
            <a:lvl3pPr>
              <a:spcAft>
                <a:spcPts val="1800"/>
              </a:spcAft>
              <a:defRPr/>
            </a:lvl3pPr>
            <a:lvl4pPr>
              <a:spcAft>
                <a:spcPts val="1800"/>
              </a:spcAft>
              <a:defRPr/>
            </a:lvl4pPr>
            <a:lvl5pPr>
              <a:spcAft>
                <a:spcPts val="180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2250" y="1825625"/>
            <a:ext cx="5328000" cy="3906435"/>
          </a:xfrm>
          <a:noFill/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838199" y="0"/>
            <a:ext cx="1" cy="127635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970722" y="482860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31669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5328000" cy="3906435"/>
          </a:xfrm>
        </p:spPr>
        <p:txBody>
          <a:bodyPr>
            <a:noAutofit/>
          </a:bodyPr>
          <a:lstStyle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2250" y="1825625"/>
            <a:ext cx="5328000" cy="3906435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838199" y="0"/>
            <a:ext cx="1" cy="127635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970722" y="482860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05017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8" y="1825626"/>
            <a:ext cx="3358489" cy="3763134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604979" y="1825625"/>
            <a:ext cx="3358489" cy="3763134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8371761" y="1825625"/>
            <a:ext cx="3358489" cy="3763134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838199" y="0"/>
            <a:ext cx="1" cy="127635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970722" y="482860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021731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wrap="square" anchor="b">
            <a:noAutofit/>
          </a:bodyPr>
          <a:lstStyle>
            <a:lvl1pPr marL="0" indent="0">
              <a:buNone/>
              <a:defRPr sz="28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097331"/>
          </a:xfrm>
        </p:spPr>
        <p:txBody>
          <a:bodyPr wrap="square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noFill/>
        </p:spPr>
        <p:txBody>
          <a:bodyPr wrap="square" anchor="b">
            <a:noAutofit/>
          </a:bodyPr>
          <a:lstStyle>
            <a:lvl1pPr marL="0" indent="0">
              <a:buNone/>
              <a:defRPr sz="28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097331"/>
          </a:xfrm>
        </p:spPr>
        <p:txBody>
          <a:bodyPr wrap="square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838199" y="0"/>
            <a:ext cx="1" cy="127635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970722" y="482860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05845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838199" y="0"/>
            <a:ext cx="1" cy="127635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970722" y="482860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249097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-59635" y="-59635"/>
            <a:ext cx="6155635" cy="6983896"/>
          </a:xfrm>
          <a:solidFill>
            <a:schemeClr val="bg2"/>
          </a:solidFill>
          <a:ln w="28575">
            <a:solidFill>
              <a:schemeClr val="accent5"/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214048" y="1992573"/>
            <a:ext cx="8550322" cy="3616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447" y="743802"/>
            <a:ext cx="544923" cy="54492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8331" y="1992572"/>
            <a:ext cx="8226040" cy="3616657"/>
          </a:xfrm>
          <a:solidFill>
            <a:schemeClr val="bg1"/>
          </a:solidFill>
        </p:spPr>
        <p:txBody>
          <a:bodyPr lIns="360000" tIns="360000" rIns="360000" bIns="360000" anchor="ctr" anchorCtr="0">
            <a:noAutofit/>
          </a:bodyPr>
          <a:lstStyle>
            <a:lvl1pPr marL="0" indent="0">
              <a:buFontTx/>
              <a:buNone/>
              <a:defRPr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5046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7056" y="1825625"/>
            <a:ext cx="4926841" cy="3769957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6817056" y="482860"/>
            <a:ext cx="4669266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-46383" y="-46383"/>
            <a:ext cx="6142383" cy="6964017"/>
          </a:xfrm>
          <a:solidFill>
            <a:schemeClr val="bg2"/>
          </a:solidFill>
          <a:ln w="28575">
            <a:solidFill>
              <a:schemeClr val="accent5"/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1453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cover (option 2)">
  <p:cSld name="Chapter cover (option 2)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ctrTitle"/>
          </p:nvPr>
        </p:nvSpPr>
        <p:spPr>
          <a:xfrm>
            <a:off x="1077013" y="1122363"/>
            <a:ext cx="1028460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74B0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2174B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1070189" y="3602038"/>
            <a:ext cx="10284602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838200" y="0"/>
            <a:ext cx="0" cy="3478213"/>
          </a:xfrm>
          <a:prstGeom prst="straightConnector1">
            <a:avLst/>
          </a:prstGeom>
          <a:noFill/>
          <a:ln w="28575" cap="flat" cmpd="sng">
            <a:solidFill>
              <a:srgbClr val="2174B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0" name="Google Shape;40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45929" y="6193922"/>
            <a:ext cx="1718512" cy="451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838199" y="0"/>
            <a:ext cx="1" cy="127635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970722" y="482860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970722" y="2284667"/>
            <a:ext cx="3141663" cy="2090737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901451" y="2284668"/>
            <a:ext cx="3141663" cy="2090737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436086" y="2284667"/>
            <a:ext cx="3141663" cy="2090737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1206774" y="4038684"/>
            <a:ext cx="2669558" cy="1524235"/>
          </a:xfrm>
          <a:solidFill>
            <a:schemeClr val="bg1"/>
          </a:solidFill>
        </p:spPr>
        <p:txBody>
          <a:bodyPr tIns="90000"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4672139" y="4041944"/>
            <a:ext cx="2669558" cy="1524235"/>
          </a:xfrm>
          <a:solidFill>
            <a:schemeClr val="bg1"/>
          </a:solidFill>
        </p:spPr>
        <p:txBody>
          <a:bodyPr tIns="90000"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37503" y="4037437"/>
            <a:ext cx="2669558" cy="1524235"/>
          </a:xfrm>
          <a:solidFill>
            <a:schemeClr val="bg1"/>
          </a:solidFill>
        </p:spPr>
        <p:txBody>
          <a:bodyPr tIns="90000"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703945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838199" y="0"/>
            <a:ext cx="1" cy="127635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970722" y="482860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713869" y="2159957"/>
            <a:ext cx="2461591" cy="1638158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713868" y="3968881"/>
            <a:ext cx="2461591" cy="1638158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324547" y="2159956"/>
            <a:ext cx="2461593" cy="1638159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935227" y="3968880"/>
            <a:ext cx="2520000" cy="1638158"/>
          </a:xfrm>
          <a:noFill/>
        </p:spPr>
        <p:txBody>
          <a:bodyPr tIns="90000"/>
          <a:lstStyle>
            <a:lvl1pPr marL="0" indent="0" algn="l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1033617" y="2159957"/>
            <a:ext cx="2520000" cy="1638159"/>
          </a:xfrm>
          <a:noFill/>
        </p:spPr>
        <p:txBody>
          <a:bodyPr tIns="90000"/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324549" y="3968880"/>
            <a:ext cx="2461591" cy="1638158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0"/>
          </p:nvPr>
        </p:nvSpPr>
        <p:spPr>
          <a:xfrm>
            <a:off x="1033617" y="3968881"/>
            <a:ext cx="2520000" cy="1638158"/>
          </a:xfrm>
          <a:noFill/>
        </p:spPr>
        <p:txBody>
          <a:bodyPr tIns="90000"/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8966322" y="2159956"/>
            <a:ext cx="2520000" cy="1638159"/>
          </a:xfrm>
          <a:noFill/>
        </p:spPr>
        <p:txBody>
          <a:bodyPr tIns="90000"/>
          <a:lstStyle>
            <a:lvl1pPr marL="0" indent="0" algn="l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96064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429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46643"/>
            <a:ext cx="10515600" cy="782357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838200" y="3630613"/>
            <a:ext cx="10515600" cy="20351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27187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22029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4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10267462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2" name="Google Shape;22;p24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23;p24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18195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3"/>
          <p:cNvSpPr/>
          <p:nvPr/>
        </p:nvSpPr>
        <p:spPr>
          <a:xfrm>
            <a:off x="0" y="1073101"/>
            <a:ext cx="12192000" cy="5784900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3"/>
          <p:cNvSpPr txBox="1">
            <a:spLocks noGrp="1"/>
          </p:cNvSpPr>
          <p:nvPr>
            <p:ph type="ctrTitle"/>
          </p:nvPr>
        </p:nvSpPr>
        <p:spPr>
          <a:xfrm>
            <a:off x="1071349" y="1992572"/>
            <a:ext cx="10290265" cy="214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5" name="Google Shape;15;p23"/>
          <p:cNvCxnSpPr/>
          <p:nvPr/>
        </p:nvCxnSpPr>
        <p:spPr>
          <a:xfrm>
            <a:off x="838200" y="1978925"/>
            <a:ext cx="0" cy="4879075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" name="Google Shape;16;p23"/>
          <p:cNvSpPr txBox="1">
            <a:spLocks noGrp="1"/>
          </p:cNvSpPr>
          <p:nvPr>
            <p:ph type="subTitle" idx="1"/>
          </p:nvPr>
        </p:nvSpPr>
        <p:spPr>
          <a:xfrm>
            <a:off x="1071350" y="4418049"/>
            <a:ext cx="10290265" cy="897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3"/>
          <p:cNvSpPr txBox="1">
            <a:spLocks noGrp="1"/>
          </p:cNvSpPr>
          <p:nvPr>
            <p:ph type="body" idx="2"/>
          </p:nvPr>
        </p:nvSpPr>
        <p:spPr>
          <a:xfrm>
            <a:off x="6094413" y="5391726"/>
            <a:ext cx="5267202" cy="877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200"/>
              <a:buFont typeface="Arial"/>
              <a:buNone/>
              <a:defRPr sz="22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8" name="Google Shape;18;p23" descr="Foote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7221" y="6390001"/>
            <a:ext cx="697559" cy="46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3" descr="EC-JRC-logo_vertical_EN_pos_transparent-background.png"/>
          <p:cNvPicPr preferRelativeResize="0"/>
          <p:nvPr/>
        </p:nvPicPr>
        <p:blipFill rotWithShape="1">
          <a:blip r:embed="rId3">
            <a:alphaModFix/>
          </a:blip>
          <a:srcRect l="3733" t="5039" r="4158" b="4382"/>
          <a:stretch/>
        </p:blipFill>
        <p:spPr>
          <a:xfrm>
            <a:off x="5373779" y="264907"/>
            <a:ext cx="1674947" cy="115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22737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 slide (option 1)">
  <p:cSld name="Last slide (option 1)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5"/>
          <p:cNvSpPr/>
          <p:nvPr/>
        </p:nvSpPr>
        <p:spPr>
          <a:xfrm>
            <a:off x="0" y="1"/>
            <a:ext cx="12192000" cy="3430587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5"/>
          <p:cNvSpPr txBox="1">
            <a:spLocks noGrp="1"/>
          </p:cNvSpPr>
          <p:nvPr>
            <p:ph type="ctrTitle"/>
          </p:nvPr>
        </p:nvSpPr>
        <p:spPr>
          <a:xfrm>
            <a:off x="1077013" y="1122363"/>
            <a:ext cx="10020968" cy="1240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27" name="Google Shape;27;p25"/>
          <p:cNvCxnSpPr/>
          <p:nvPr/>
        </p:nvCxnSpPr>
        <p:spPr>
          <a:xfrm>
            <a:off x="838200" y="0"/>
            <a:ext cx="0" cy="2362711"/>
          </a:xfrm>
          <a:prstGeom prst="straightConnector1">
            <a:avLst/>
          </a:prstGeom>
          <a:noFill/>
          <a:ln w="28575" cap="flat" cmpd="sng">
            <a:solidFill>
              <a:srgbClr val="F8CC2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" name="Google Shape;28;p25"/>
          <p:cNvSpPr txBox="1">
            <a:spLocks noGrp="1"/>
          </p:cNvSpPr>
          <p:nvPr>
            <p:ph type="subTitle" idx="1"/>
          </p:nvPr>
        </p:nvSpPr>
        <p:spPr>
          <a:xfrm>
            <a:off x="1084385" y="3855676"/>
            <a:ext cx="10003692" cy="192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14750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cover (option 1)" type="title">
  <p:cSld name="Chapter cover (option 1)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6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6"/>
          <p:cNvSpPr txBox="1">
            <a:spLocks noGrp="1"/>
          </p:cNvSpPr>
          <p:nvPr>
            <p:ph type="ctrTitle"/>
          </p:nvPr>
        </p:nvSpPr>
        <p:spPr>
          <a:xfrm>
            <a:off x="1070189" y="1122363"/>
            <a:ext cx="10281657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129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FFD12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subTitle" idx="1"/>
          </p:nvPr>
        </p:nvSpPr>
        <p:spPr>
          <a:xfrm>
            <a:off x="1070189" y="3602038"/>
            <a:ext cx="10281657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3" name="Google Shape;33;p26"/>
          <p:cNvCxnSpPr/>
          <p:nvPr/>
        </p:nvCxnSpPr>
        <p:spPr>
          <a:xfrm>
            <a:off x="838200" y="0"/>
            <a:ext cx="0" cy="3478213"/>
          </a:xfrm>
          <a:prstGeom prst="straightConnector1">
            <a:avLst/>
          </a:prstGeom>
          <a:noFill/>
          <a:ln w="28575" cap="flat" cmpd="sng">
            <a:solidFill>
              <a:srgbClr val="FFD12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4" name="Google Shape;34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45929" y="6193922"/>
            <a:ext cx="1718512" cy="4511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382363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cover (option 2)">
  <p:cSld name="Chapter cover (option 2)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7"/>
          <p:cNvSpPr txBox="1">
            <a:spLocks noGrp="1"/>
          </p:cNvSpPr>
          <p:nvPr>
            <p:ph type="ctrTitle"/>
          </p:nvPr>
        </p:nvSpPr>
        <p:spPr>
          <a:xfrm>
            <a:off x="1077013" y="1122363"/>
            <a:ext cx="1028460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74B0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2174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subTitle" idx="1"/>
          </p:nvPr>
        </p:nvSpPr>
        <p:spPr>
          <a:xfrm>
            <a:off x="1070189" y="3602038"/>
            <a:ext cx="10284602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9" name="Google Shape;39;p27"/>
          <p:cNvCxnSpPr/>
          <p:nvPr/>
        </p:nvCxnSpPr>
        <p:spPr>
          <a:xfrm>
            <a:off x="838200" y="0"/>
            <a:ext cx="0" cy="3478213"/>
          </a:xfrm>
          <a:prstGeom prst="straightConnector1">
            <a:avLst/>
          </a:prstGeom>
          <a:noFill/>
          <a:ln w="28575" cap="flat" cmpd="sng">
            <a:solidFill>
              <a:srgbClr val="2174B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0" name="Google Shape;4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45929" y="6193922"/>
            <a:ext cx="1718512" cy="4511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673939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Object">
  <p:cSld name="Content and Objec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 txBox="1">
            <a:spLocks noGrp="1"/>
          </p:cNvSpPr>
          <p:nvPr>
            <p:ph type="body" idx="1"/>
          </p:nvPr>
        </p:nvSpPr>
        <p:spPr>
          <a:xfrm>
            <a:off x="6232525" y="1825625"/>
            <a:ext cx="500209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3" name="Google Shape;43;p28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" name="Google Shape;44;p28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5" name="Google Shape;45;p28"/>
          <p:cNvSpPr txBox="1">
            <a:spLocks noGrp="1"/>
          </p:cNvSpPr>
          <p:nvPr>
            <p:ph type="body" idx="2"/>
          </p:nvPr>
        </p:nvSpPr>
        <p:spPr>
          <a:xfrm>
            <a:off x="96715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3299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Object">
  <p:cSld name="Content and Objec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6232525" y="1825625"/>
            <a:ext cx="500209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3" name="Google Shape;43;p10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2"/>
          </p:nvPr>
        </p:nvSpPr>
        <p:spPr>
          <a:xfrm>
            <a:off x="96715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2 columns">
  <p:cSld name="Content - 2 column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9"/>
          <p:cNvSpPr txBox="1">
            <a:spLocks noGrp="1"/>
          </p:cNvSpPr>
          <p:nvPr>
            <p:ph type="body" idx="1"/>
          </p:nvPr>
        </p:nvSpPr>
        <p:spPr>
          <a:xfrm>
            <a:off x="623252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8" name="Google Shape;48;p29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9" name="Google Shape;49;p29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0" name="Google Shape;50;p29"/>
          <p:cNvSpPr txBox="1">
            <a:spLocks noGrp="1"/>
          </p:cNvSpPr>
          <p:nvPr>
            <p:ph type="body" idx="2"/>
          </p:nvPr>
        </p:nvSpPr>
        <p:spPr>
          <a:xfrm>
            <a:off x="96715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906694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3 columns">
  <p:cSld name="Content - 3 column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0"/>
          <p:cNvSpPr txBox="1">
            <a:spLocks noGrp="1"/>
          </p:cNvSpPr>
          <p:nvPr>
            <p:ph type="body" idx="1"/>
          </p:nvPr>
        </p:nvSpPr>
        <p:spPr>
          <a:xfrm>
            <a:off x="970722" y="1825625"/>
            <a:ext cx="3229533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30"/>
          <p:cNvSpPr txBox="1">
            <a:spLocks noGrp="1"/>
          </p:cNvSpPr>
          <p:nvPr>
            <p:ph type="body" idx="2"/>
          </p:nvPr>
        </p:nvSpPr>
        <p:spPr>
          <a:xfrm>
            <a:off x="4476002" y="1825624"/>
            <a:ext cx="3239996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30"/>
          <p:cNvSpPr txBox="1">
            <a:spLocks noGrp="1"/>
          </p:cNvSpPr>
          <p:nvPr>
            <p:ph type="body" idx="3"/>
          </p:nvPr>
        </p:nvSpPr>
        <p:spPr>
          <a:xfrm>
            <a:off x="7990763" y="1825624"/>
            <a:ext cx="3239998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5" name="Google Shape;55;p30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6" name="Google Shape;56;p30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733755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1"/>
          <p:cNvSpPr txBox="1">
            <a:spLocks noGrp="1"/>
          </p:cNvSpPr>
          <p:nvPr>
            <p:ph type="body" idx="1"/>
          </p:nvPr>
        </p:nvSpPr>
        <p:spPr>
          <a:xfrm>
            <a:off x="970722" y="1681163"/>
            <a:ext cx="5003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31"/>
          <p:cNvSpPr txBox="1">
            <a:spLocks noGrp="1"/>
          </p:cNvSpPr>
          <p:nvPr>
            <p:ph type="body" idx="2"/>
          </p:nvPr>
        </p:nvSpPr>
        <p:spPr>
          <a:xfrm>
            <a:off x="970722" y="2597727"/>
            <a:ext cx="5003999" cy="339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31"/>
          <p:cNvSpPr txBox="1">
            <a:spLocks noGrp="1"/>
          </p:cNvSpPr>
          <p:nvPr>
            <p:ph type="body" idx="3"/>
          </p:nvPr>
        </p:nvSpPr>
        <p:spPr>
          <a:xfrm>
            <a:off x="6232768" y="1681163"/>
            <a:ext cx="5003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31"/>
          <p:cNvSpPr txBox="1">
            <a:spLocks noGrp="1"/>
          </p:cNvSpPr>
          <p:nvPr>
            <p:ph type="body" idx="4"/>
          </p:nvPr>
        </p:nvSpPr>
        <p:spPr>
          <a:xfrm>
            <a:off x="6232768" y="2597727"/>
            <a:ext cx="5003999" cy="339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2" name="Google Shape;62;p31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3" name="Google Shape;63;p31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422810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photo">
  <p:cSld name="Title_photo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2"/>
          <p:cNvSpPr>
            <a:spLocks noGrp="1"/>
          </p:cNvSpPr>
          <p:nvPr>
            <p:ph type="pic" idx="2"/>
          </p:nvPr>
        </p:nvSpPr>
        <p:spPr>
          <a:xfrm>
            <a:off x="0" y="1750540"/>
            <a:ext cx="12192000" cy="424544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32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67" name="Google Shape;67;p32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27064578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Quote Slid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3"/>
          <p:cNvSpPr>
            <a:spLocks noGrp="1"/>
          </p:cNvSpPr>
          <p:nvPr>
            <p:ph type="pic" idx="2"/>
          </p:nvPr>
        </p:nvSpPr>
        <p:spPr>
          <a:xfrm>
            <a:off x="-59635" y="-59635"/>
            <a:ext cx="6155635" cy="6983896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33"/>
          <p:cNvSpPr/>
          <p:nvPr/>
        </p:nvSpPr>
        <p:spPr>
          <a:xfrm>
            <a:off x="3214048" y="1992573"/>
            <a:ext cx="8550322" cy="36166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27615" y="743802"/>
            <a:ext cx="544923" cy="544923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33"/>
          <p:cNvSpPr txBox="1">
            <a:spLocks noGrp="1"/>
          </p:cNvSpPr>
          <p:nvPr>
            <p:ph type="body" idx="1"/>
          </p:nvPr>
        </p:nvSpPr>
        <p:spPr>
          <a:xfrm>
            <a:off x="3214048" y="1992572"/>
            <a:ext cx="8010798" cy="36166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0" tIns="360000" rIns="360000" bIns="3600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4788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and Content (half page)">
  <p:cSld name="Picture and Content (half page)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4"/>
          <p:cNvSpPr txBox="1">
            <a:spLocks noGrp="1"/>
          </p:cNvSpPr>
          <p:nvPr>
            <p:ph type="body" idx="1"/>
          </p:nvPr>
        </p:nvSpPr>
        <p:spPr>
          <a:xfrm>
            <a:off x="6662614" y="1825625"/>
            <a:ext cx="4583519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34"/>
          <p:cNvSpPr txBox="1">
            <a:spLocks noGrp="1"/>
          </p:cNvSpPr>
          <p:nvPr>
            <p:ph type="sldNum" idx="12"/>
          </p:nvPr>
        </p:nvSpPr>
        <p:spPr>
          <a:xfrm>
            <a:off x="838200" y="613128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34"/>
          <p:cNvSpPr txBox="1">
            <a:spLocks noGrp="1"/>
          </p:cNvSpPr>
          <p:nvPr>
            <p:ph type="title"/>
          </p:nvPr>
        </p:nvSpPr>
        <p:spPr>
          <a:xfrm>
            <a:off x="6662614" y="586765"/>
            <a:ext cx="4581771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7" name="Google Shape;77;p34"/>
          <p:cNvSpPr>
            <a:spLocks noGrp="1"/>
          </p:cNvSpPr>
          <p:nvPr>
            <p:ph type="pic" idx="2"/>
          </p:nvPr>
        </p:nvSpPr>
        <p:spPr>
          <a:xfrm>
            <a:off x="-46383" y="-46383"/>
            <a:ext cx="6142383" cy="6964017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6381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orizontal Picture and Content">
  <p:cSld name="Horizontal Picture and Conten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5"/>
          <p:cNvSpPr>
            <a:spLocks noGrp="1"/>
          </p:cNvSpPr>
          <p:nvPr>
            <p:ph type="pic" idx="2"/>
          </p:nvPr>
        </p:nvSpPr>
        <p:spPr>
          <a:xfrm>
            <a:off x="-63280" y="-62165"/>
            <a:ext cx="12318561" cy="3468939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title"/>
          </p:nvPr>
        </p:nvSpPr>
        <p:spPr>
          <a:xfrm>
            <a:off x="957385" y="2818576"/>
            <a:ext cx="10287000" cy="6283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1"/>
          </p:nvPr>
        </p:nvSpPr>
        <p:spPr>
          <a:xfrm>
            <a:off x="957385" y="3630613"/>
            <a:ext cx="10287000" cy="236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71564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images">
  <p:cSld name="3 image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>
            <a:spLocks noGrp="1"/>
          </p:cNvSpPr>
          <p:nvPr>
            <p:ph type="pic" idx="2"/>
          </p:nvPr>
        </p:nvSpPr>
        <p:spPr>
          <a:xfrm>
            <a:off x="840157" y="2284667"/>
            <a:ext cx="3347997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36"/>
          <p:cNvSpPr>
            <a:spLocks noGrp="1"/>
          </p:cNvSpPr>
          <p:nvPr>
            <p:ph type="pic" idx="3"/>
          </p:nvPr>
        </p:nvSpPr>
        <p:spPr>
          <a:xfrm>
            <a:off x="7940525" y="2284668"/>
            <a:ext cx="3419998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36"/>
          <p:cNvSpPr>
            <a:spLocks noGrp="1"/>
          </p:cNvSpPr>
          <p:nvPr>
            <p:ph type="pic" idx="4"/>
          </p:nvPr>
        </p:nvSpPr>
        <p:spPr>
          <a:xfrm>
            <a:off x="4390340" y="2284667"/>
            <a:ext cx="3347998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1"/>
          </p:nvPr>
        </p:nvSpPr>
        <p:spPr>
          <a:xfrm>
            <a:off x="1179376" y="4038684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36"/>
          <p:cNvSpPr txBox="1">
            <a:spLocks noGrp="1"/>
          </p:cNvSpPr>
          <p:nvPr>
            <p:ph type="body" idx="5"/>
          </p:nvPr>
        </p:nvSpPr>
        <p:spPr>
          <a:xfrm>
            <a:off x="4729560" y="4041944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36"/>
          <p:cNvSpPr txBox="1">
            <a:spLocks noGrp="1"/>
          </p:cNvSpPr>
          <p:nvPr>
            <p:ph type="body" idx="6"/>
          </p:nvPr>
        </p:nvSpPr>
        <p:spPr>
          <a:xfrm>
            <a:off x="8315745" y="4037437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36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90" name="Google Shape;90;p36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92815833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images">
  <p:cSld name="4 image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7"/>
          <p:cNvSpPr>
            <a:spLocks noGrp="1"/>
          </p:cNvSpPr>
          <p:nvPr>
            <p:ph type="pic" idx="2"/>
          </p:nvPr>
        </p:nvSpPr>
        <p:spPr>
          <a:xfrm>
            <a:off x="3489177" y="2159957"/>
            <a:ext cx="25189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37"/>
          <p:cNvSpPr>
            <a:spLocks noGrp="1"/>
          </p:cNvSpPr>
          <p:nvPr>
            <p:ph type="pic" idx="3"/>
          </p:nvPr>
        </p:nvSpPr>
        <p:spPr>
          <a:xfrm>
            <a:off x="3489175" y="4076343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37"/>
          <p:cNvSpPr>
            <a:spLocks noGrp="1"/>
          </p:cNvSpPr>
          <p:nvPr>
            <p:ph type="pic" idx="4"/>
          </p:nvPr>
        </p:nvSpPr>
        <p:spPr>
          <a:xfrm>
            <a:off x="6197546" y="2159956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37"/>
          <p:cNvSpPr txBox="1">
            <a:spLocks noGrp="1"/>
          </p:cNvSpPr>
          <p:nvPr>
            <p:ph type="body" idx="1"/>
          </p:nvPr>
        </p:nvSpPr>
        <p:spPr>
          <a:xfrm>
            <a:off x="8887605" y="4076342"/>
            <a:ext cx="2483779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37"/>
          <p:cNvSpPr txBox="1">
            <a:spLocks noGrp="1"/>
          </p:cNvSpPr>
          <p:nvPr>
            <p:ph type="body" idx="5"/>
          </p:nvPr>
        </p:nvSpPr>
        <p:spPr>
          <a:xfrm>
            <a:off x="957385" y="2159957"/>
            <a:ext cx="2334846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37"/>
          <p:cNvSpPr>
            <a:spLocks noGrp="1"/>
          </p:cNvSpPr>
          <p:nvPr>
            <p:ph type="pic" idx="6"/>
          </p:nvPr>
        </p:nvSpPr>
        <p:spPr>
          <a:xfrm>
            <a:off x="6197548" y="4076342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37"/>
          <p:cNvSpPr txBox="1">
            <a:spLocks noGrp="1"/>
          </p:cNvSpPr>
          <p:nvPr>
            <p:ph type="body" idx="7"/>
          </p:nvPr>
        </p:nvSpPr>
        <p:spPr>
          <a:xfrm>
            <a:off x="957385" y="4076343"/>
            <a:ext cx="2334846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37"/>
          <p:cNvSpPr txBox="1">
            <a:spLocks noGrp="1"/>
          </p:cNvSpPr>
          <p:nvPr>
            <p:ph type="body" idx="8"/>
          </p:nvPr>
        </p:nvSpPr>
        <p:spPr>
          <a:xfrm>
            <a:off x="8919308" y="2159956"/>
            <a:ext cx="2452077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37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01" name="Google Shape;101;p37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26672006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593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2 columns">
  <p:cSld name="Content - 2 column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623252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8" name="Google Shape;48;p11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9" name="Google Shape;49;p11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2"/>
          </p:nvPr>
        </p:nvSpPr>
        <p:spPr>
          <a:xfrm>
            <a:off x="96715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 slide (option 2)">
  <p:cSld name="Last slide (option 2)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9"/>
          <p:cNvSpPr/>
          <p:nvPr/>
        </p:nvSpPr>
        <p:spPr>
          <a:xfrm>
            <a:off x="0" y="0"/>
            <a:ext cx="12192000" cy="34321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" name="Google Shape;105;p39"/>
          <p:cNvCxnSpPr/>
          <p:nvPr/>
        </p:nvCxnSpPr>
        <p:spPr>
          <a:xfrm>
            <a:off x="838200" y="0"/>
            <a:ext cx="0" cy="2362711"/>
          </a:xfrm>
          <a:prstGeom prst="straightConnector1">
            <a:avLst/>
          </a:prstGeom>
          <a:noFill/>
          <a:ln w="28575" cap="flat" cmpd="sng">
            <a:solidFill>
              <a:srgbClr val="2174B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6" name="Google Shape;106;p39"/>
          <p:cNvSpPr txBox="1">
            <a:spLocks noGrp="1"/>
          </p:cNvSpPr>
          <p:nvPr>
            <p:ph type="ctrTitle"/>
          </p:nvPr>
        </p:nvSpPr>
        <p:spPr>
          <a:xfrm>
            <a:off x="1077013" y="1122363"/>
            <a:ext cx="10020968" cy="1240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74B0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2174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7" name="Google Shape;107;p39"/>
          <p:cNvSpPr txBox="1">
            <a:spLocks noGrp="1"/>
          </p:cNvSpPr>
          <p:nvPr>
            <p:ph type="subTitle" idx="1"/>
          </p:nvPr>
        </p:nvSpPr>
        <p:spPr>
          <a:xfrm>
            <a:off x="1084385" y="3855676"/>
            <a:ext cx="10003692" cy="192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55455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3 columns">
  <p:cSld name="Content - 3 column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970722" y="1825625"/>
            <a:ext cx="3229533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2"/>
          </p:nvPr>
        </p:nvSpPr>
        <p:spPr>
          <a:xfrm>
            <a:off x="4476002" y="1825624"/>
            <a:ext cx="3239996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3"/>
          </p:nvPr>
        </p:nvSpPr>
        <p:spPr>
          <a:xfrm>
            <a:off x="7990763" y="1825624"/>
            <a:ext cx="3239998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5" name="Google Shape;55;p12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body" idx="1"/>
          </p:nvPr>
        </p:nvSpPr>
        <p:spPr>
          <a:xfrm>
            <a:off x="970722" y="1681163"/>
            <a:ext cx="5003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2"/>
          </p:nvPr>
        </p:nvSpPr>
        <p:spPr>
          <a:xfrm>
            <a:off x="970722" y="2597727"/>
            <a:ext cx="5003999" cy="339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3"/>
          </p:nvPr>
        </p:nvSpPr>
        <p:spPr>
          <a:xfrm>
            <a:off x="6232768" y="1681163"/>
            <a:ext cx="5003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4"/>
          </p:nvPr>
        </p:nvSpPr>
        <p:spPr>
          <a:xfrm>
            <a:off x="6232768" y="2597727"/>
            <a:ext cx="5003999" cy="339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2" name="Google Shape;62;p13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photo">
  <p:cSld name="Title_photo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>
            <a:spLocks noGrp="1"/>
          </p:cNvSpPr>
          <p:nvPr>
            <p:ph type="pic" idx="2"/>
          </p:nvPr>
        </p:nvSpPr>
        <p:spPr>
          <a:xfrm>
            <a:off x="0" y="1750540"/>
            <a:ext cx="12192000" cy="424544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7" name="Google Shape;67;p14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20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image" Target="../media/image8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4" descr="EC-JRC-logo_horizontal_EN_pos_transparent-background.png"/>
          <p:cNvPicPr preferRelativeResize="0"/>
          <p:nvPr/>
        </p:nvPicPr>
        <p:blipFill rotWithShape="1">
          <a:blip r:embed="rId18">
            <a:alphaModFix/>
          </a:blip>
          <a:srcRect l="6902" t="10944" r="6668" b="9112"/>
          <a:stretch/>
        </p:blipFill>
        <p:spPr>
          <a:xfrm>
            <a:off x="9945929" y="6177847"/>
            <a:ext cx="1727997" cy="46722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4"/>
          <p:cNvSpPr txBox="1">
            <a:spLocks noGrp="1"/>
          </p:cNvSpPr>
          <p:nvPr>
            <p:ph type="sldNum" idx="12"/>
          </p:nvPr>
        </p:nvSpPr>
        <p:spPr>
          <a:xfrm>
            <a:off x="838200" y="625429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2639616" y="144000"/>
            <a:ext cx="9409045" cy="72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479998" y="1124744"/>
            <a:ext cx="11568663" cy="50885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10800523" y="6378000"/>
            <a:ext cx="1248139" cy="48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0" b="1">
                <a:solidFill>
                  <a:schemeClr val="tx1"/>
                </a:solidFill>
              </a:defRPr>
            </a:lvl1pPr>
          </a:lstStyle>
          <a:p>
            <a:pPr algn="r"/>
            <a:r>
              <a:rPr lang="fr-FR" cap="all" smtClean="0"/>
              <a:t>XX/XX/XXXX</a:t>
            </a:r>
            <a:endParaRPr lang="fr-FR" cap="all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4271797" y="6378000"/>
            <a:ext cx="4992555" cy="48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pPr algn="ctr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9264352" y="6378000"/>
            <a:ext cx="1536171" cy="48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10" name="Connecteur droit 9"/>
          <p:cNvCxnSpPr/>
          <p:nvPr/>
        </p:nvCxnSpPr>
        <p:spPr bwMode="gray">
          <a:xfrm>
            <a:off x="480000" y="6379200"/>
            <a:ext cx="11568661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space réservé du pied de page 3"/>
          <p:cNvSpPr txBox="1">
            <a:spLocks/>
          </p:cNvSpPr>
          <p:nvPr/>
        </p:nvSpPr>
        <p:spPr bwMode="gray">
          <a:xfrm>
            <a:off x="480000" y="6378000"/>
            <a:ext cx="3791797" cy="480000"/>
          </a:xfrm>
          <a:prstGeom prst="rect">
            <a:avLst/>
          </a:prstGeom>
        </p:spPr>
        <p:txBody>
          <a:bodyPr lIns="0" tIns="48000" rIns="48000" bIns="48000" anchor="ctr"/>
          <a:lstStyle>
            <a:defPPr>
              <a:defRPr lang="fr-F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/>
            <a:r>
              <a:rPr lang="fr-FR" sz="1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Conseil</a:t>
            </a:r>
            <a:r>
              <a:rPr lang="fr-FR" sz="10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National de l’Information </a:t>
            </a:r>
            <a:r>
              <a:rPr lang="fr-FR" sz="1000" b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géolocalisée</a:t>
            </a:r>
            <a:endParaRPr lang="fr-FR" sz="10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27" y="138051"/>
            <a:ext cx="1954279" cy="936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6311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0"/>
        </a:spcBef>
        <a:spcAft>
          <a:spcPts val="667"/>
        </a:spcAft>
        <a:buFont typeface="Arial" pitchFamily="34" charset="0"/>
        <a:buNone/>
        <a:defRPr sz="2667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335992" indent="-95998" algn="l" defTabSz="121917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575986" indent="-95998" algn="l" defTabSz="1219170" rtl="0" eaLnBrk="1" latinLnBrk="0" hangingPunct="1">
        <a:lnSpc>
          <a:spcPct val="100000"/>
        </a:lnSpc>
        <a:spcBef>
          <a:spcPts val="133"/>
        </a:spcBef>
        <a:spcAft>
          <a:spcPts val="133"/>
        </a:spcAft>
        <a:buSzPct val="100000"/>
        <a:buFont typeface="Arial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815980" indent="-95998" algn="l" defTabSz="1219170" rtl="0" eaLnBrk="1" latinLnBrk="0" hangingPunct="1">
        <a:lnSpc>
          <a:spcPct val="100000"/>
        </a:lnSpc>
        <a:spcBef>
          <a:spcPts val="133"/>
        </a:spcBef>
        <a:spcAft>
          <a:spcPts val="133"/>
        </a:spcAft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03972" indent="-95998" algn="l" defTabSz="1219170" rtl="0" eaLnBrk="1" latinLnBrk="0" hangingPunct="1">
        <a:lnSpc>
          <a:spcPct val="100000"/>
        </a:lnSpc>
        <a:spcBef>
          <a:spcPts val="133"/>
        </a:spcBef>
        <a:spcAft>
          <a:spcPts val="133"/>
        </a:spcAft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2860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8819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1312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C79FD-C571-418B-AB0F-5EE936C85276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3852" y="6045988"/>
            <a:ext cx="1715733" cy="45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43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  <p:sldLayoutId id="2147483749" r:id="rId18"/>
    <p:sldLayoutId id="2147483750" r:id="rId19"/>
    <p:sldLayoutId id="2147483751" r:id="rId2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800"/>
        </a:spcAft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800"/>
        </a:spcAft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800"/>
        </a:spcAft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800"/>
        </a:spcAft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2" descr="EC-JRC-logo_horizontal_EN_pos_transparent-background.png"/>
          <p:cNvPicPr preferRelativeResize="0"/>
          <p:nvPr/>
        </p:nvPicPr>
        <p:blipFill rotWithShape="1">
          <a:blip r:embed="rId18">
            <a:alphaModFix/>
          </a:blip>
          <a:srcRect l="6902" t="10944" r="6668" b="9112"/>
          <a:stretch/>
        </p:blipFill>
        <p:spPr>
          <a:xfrm>
            <a:off x="9945929" y="6177847"/>
            <a:ext cx="1727997" cy="46722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2"/>
          <p:cNvSpPr txBox="1">
            <a:spLocks noGrp="1"/>
          </p:cNvSpPr>
          <p:nvPr>
            <p:ph type="sldNum" idx="12"/>
          </p:nvPr>
        </p:nvSpPr>
        <p:spPr>
          <a:xfrm>
            <a:off x="838200" y="625429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095692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nspire-geoportal.ec.europa.eu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4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4.xml"/><Relationship Id="rId4" Type="http://schemas.openxmlformats.org/officeDocument/2006/relationships/image" Target="../media/image1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"/>
          <p:cNvSpPr txBox="1">
            <a:spLocks noGrp="1"/>
          </p:cNvSpPr>
          <p:nvPr>
            <p:ph type="ctrTitle"/>
          </p:nvPr>
        </p:nvSpPr>
        <p:spPr>
          <a:xfrm>
            <a:off x="1071349" y="1992572"/>
            <a:ext cx="10702640" cy="273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00000"/>
              </a:lnSpc>
              <a:buSzPts val="5600"/>
            </a:pPr>
            <a:r>
              <a:rPr lang="en-GB" sz="2400" dirty="0" smtClean="0"/>
              <a:t>Links to MIWP Action 2.4 </a:t>
            </a:r>
            <a:br>
              <a:rPr lang="en-GB" sz="2400" dirty="0" smtClean="0"/>
            </a:br>
            <a:r>
              <a:rPr lang="en-GB" sz="2400" dirty="0" smtClean="0"/>
              <a:t>Central </a:t>
            </a:r>
            <a:r>
              <a:rPr lang="en-GB" sz="2400" dirty="0"/>
              <a:t>INSPIRE Infrastructure Components</a:t>
            </a:r>
            <a:br>
              <a:rPr lang="en-GB" sz="2400" dirty="0"/>
            </a:br>
            <a:r>
              <a:rPr lang="en-GB" sz="2400" dirty="0"/>
              <a:t/>
            </a:r>
            <a:br>
              <a:rPr lang="en-GB" sz="2400" dirty="0"/>
            </a:br>
            <a:r>
              <a:rPr lang="en-GB" sz="5400" dirty="0" smtClean="0"/>
              <a:t>Revamped INSPIRE Geoportal (GeoNetwork)</a:t>
            </a:r>
            <a:endParaRPr lang="en-GB" sz="5200" b="1" dirty="0"/>
          </a:p>
        </p:txBody>
      </p:sp>
      <p:sp>
        <p:nvSpPr>
          <p:cNvPr id="114" name="Google Shape;114;p1"/>
          <p:cNvSpPr txBox="1">
            <a:spLocks noGrp="1"/>
          </p:cNvSpPr>
          <p:nvPr>
            <p:ph type="subTitle" idx="1"/>
          </p:nvPr>
        </p:nvSpPr>
        <p:spPr>
          <a:xfrm>
            <a:off x="1136073" y="4866649"/>
            <a:ext cx="9744363" cy="8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2300"/>
            </a:pPr>
            <a:r>
              <a:rPr lang="en-US" sz="2400" b="1" dirty="0" smtClean="0"/>
              <a:t>JRC INSPIRE Team</a:t>
            </a:r>
            <a:endParaRPr sz="2400" b="1" dirty="0"/>
          </a:p>
        </p:txBody>
      </p:sp>
      <p:pic>
        <p:nvPicPr>
          <p:cNvPr id="116" name="Google Shape;11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42377" y="6480031"/>
            <a:ext cx="1023496" cy="35809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15;p1"/>
          <p:cNvSpPr txBox="1">
            <a:spLocks/>
          </p:cNvSpPr>
          <p:nvPr/>
        </p:nvSpPr>
        <p:spPr>
          <a:xfrm>
            <a:off x="2241050" y="5807354"/>
            <a:ext cx="9532800" cy="8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200"/>
              <a:buFont typeface="Arial"/>
              <a:buNone/>
              <a:defRPr sz="22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spcBef>
                <a:spcPts val="800"/>
              </a:spcBef>
            </a:pPr>
            <a:r>
              <a:rPr lang="en-US" smtClean="0"/>
              <a:t>INSPIRE Good Practice – Data-Service Linking Simplification Webinar 							       November 21</a:t>
            </a:r>
            <a:r>
              <a:rPr lang="en-US" baseline="30000" smtClean="0"/>
              <a:t>st</a:t>
            </a:r>
            <a:r>
              <a:rPr lang="en-US" smtClean="0"/>
              <a:t>,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43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460473" y="5524004"/>
            <a:ext cx="2420983" cy="12627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Google Shape;258;p12"/>
          <p:cNvSpPr txBox="1">
            <a:spLocks noGrp="1"/>
          </p:cNvSpPr>
          <p:nvPr>
            <p:ph type="body" idx="1"/>
          </p:nvPr>
        </p:nvSpPr>
        <p:spPr>
          <a:xfrm>
            <a:off x="967151" y="1556321"/>
            <a:ext cx="4742533" cy="4922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dirty="0">
                <a:solidFill>
                  <a:srgbClr val="0000CC"/>
                </a:solidFill>
                <a:hlinkClick r:id="rId3"/>
              </a:rPr>
              <a:t>https://inspire-geoportal.ec.europa.eu</a:t>
            </a:r>
            <a:r>
              <a:rPr lang="en-US" sz="2800" dirty="0">
                <a:solidFill>
                  <a:srgbClr val="0000CC"/>
                </a:solidFill>
              </a:rPr>
              <a:t> </a:t>
            </a:r>
            <a:endParaRPr lang="en-GB" sz="2800" dirty="0">
              <a:solidFill>
                <a:schemeClr val="tx1"/>
              </a:solidFill>
            </a:endParaRPr>
          </a:p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2800" dirty="0" smtClean="0">
                <a:solidFill>
                  <a:schemeClr val="tx1"/>
                </a:solidFill>
              </a:rPr>
              <a:t>Main access point to INSPIRE Infrastructure tools and resources.</a:t>
            </a:r>
          </a:p>
          <a:p>
            <a:pPr marL="539750" indent="-357188">
              <a:spcBef>
                <a:spcPts val="600"/>
              </a:spcBef>
              <a:spcAft>
                <a:spcPts val="600"/>
              </a:spcAft>
              <a:buClr>
                <a:srgbClr val="FFC000"/>
              </a:buClr>
            </a:pPr>
            <a:r>
              <a:rPr lang="en-GB" dirty="0" smtClean="0">
                <a:solidFill>
                  <a:srgbClr val="4D4D4D"/>
                </a:solidFill>
              </a:rPr>
              <a:t>Based on own development.</a:t>
            </a:r>
          </a:p>
          <a:p>
            <a:pPr marL="539750" indent="-357188">
              <a:spcBef>
                <a:spcPts val="600"/>
              </a:spcBef>
              <a:spcAft>
                <a:spcPts val="600"/>
              </a:spcAft>
              <a:buClr>
                <a:srgbClr val="FFC000"/>
              </a:buClr>
            </a:pPr>
            <a:r>
              <a:rPr lang="en-GB" dirty="0" smtClean="0">
                <a:solidFill>
                  <a:srgbClr val="4D4D4D"/>
                </a:solidFill>
              </a:rPr>
              <a:t>Main focus: INSPIRE M&amp;R.</a:t>
            </a:r>
          </a:p>
          <a:p>
            <a:pPr marL="539750" indent="-357188">
              <a:spcBef>
                <a:spcPts val="600"/>
              </a:spcBef>
              <a:spcAft>
                <a:spcPts val="600"/>
              </a:spcAft>
              <a:buClr>
                <a:srgbClr val="FFC000"/>
              </a:buClr>
            </a:pPr>
            <a:r>
              <a:rPr lang="en-GB" dirty="0" smtClean="0">
                <a:solidFill>
                  <a:srgbClr val="4D4D4D"/>
                </a:solidFill>
              </a:rPr>
              <a:t>Being revamped using a GeoNetwork-based backend.</a:t>
            </a:r>
          </a:p>
          <a:p>
            <a:pPr marL="800100" lvl="1" indent="-342900">
              <a:lnSpc>
                <a:spcPts val="3100"/>
              </a:lnSpc>
              <a:spcBef>
                <a:spcPts val="0"/>
              </a:spcBef>
              <a:buSzPts val="2400"/>
            </a:pP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8" name="Google Shape;162;g7847172b5a_0_1"/>
          <p:cNvSpPr txBox="1">
            <a:spLocks/>
          </p:cNvSpPr>
          <p:nvPr/>
        </p:nvSpPr>
        <p:spPr>
          <a:xfrm>
            <a:off x="970723" y="539449"/>
            <a:ext cx="11151608" cy="7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4EA2"/>
              </a:buClr>
              <a:buSzPts val="4000"/>
              <a:buFont typeface="Arial"/>
              <a:buNone/>
              <a:tabLst/>
              <a:defRPr/>
            </a:pPr>
            <a:r>
              <a:rPr kumimoji="0" lang="en-GB" sz="3400" b="1" i="0" u="none" strike="noStrike" kern="1200" cap="none" spc="0" normalizeH="0" baseline="0" noProof="0" dirty="0">
                <a:ln>
                  <a:noFill/>
                </a:ln>
                <a:solidFill>
                  <a:srgbClr val="034EA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INSPIRE </a:t>
            </a:r>
            <a:r>
              <a:rPr kumimoji="0" lang="en-GB" sz="3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34EA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Geoportal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4EA2"/>
              </a:buClr>
              <a:buSzPts val="4000"/>
              <a:buFont typeface="Arial"/>
              <a:buNone/>
              <a:tabLst/>
              <a:defRPr/>
            </a:pPr>
            <a:r>
              <a:rPr kumimoji="0" lang="en-US" sz="3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A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Revamp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9A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4333" y="282473"/>
            <a:ext cx="5975230" cy="62809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110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460473" y="5524004"/>
            <a:ext cx="2420983" cy="12627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GB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Google Shape;162;g7847172b5a_0_1"/>
          <p:cNvSpPr txBox="1">
            <a:spLocks/>
          </p:cNvSpPr>
          <p:nvPr/>
        </p:nvSpPr>
        <p:spPr>
          <a:xfrm>
            <a:off x="970723" y="539449"/>
            <a:ext cx="11151608" cy="7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4EA2"/>
              </a:buClr>
              <a:buSzPts val="4000"/>
              <a:buFont typeface="Arial"/>
              <a:buNone/>
              <a:tabLst/>
              <a:defRPr/>
            </a:pPr>
            <a:r>
              <a:rPr kumimoji="0" lang="en-GB" sz="3400" b="1" i="0" u="none" strike="noStrike" kern="0" cap="none" spc="0" normalizeH="0" baseline="0" noProof="0" dirty="0" smtClean="0">
                <a:ln>
                  <a:noFill/>
                </a:ln>
                <a:solidFill>
                  <a:srgbClr val="034EA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INSPIRE Geoportal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4EA2"/>
              </a:buClr>
              <a:buSzPts val="4000"/>
              <a:buFont typeface="Arial"/>
              <a:buNone/>
              <a:tabLst/>
              <a:defRPr/>
            </a:pPr>
            <a:r>
              <a:rPr kumimoji="0" lang="en-GB" sz="3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A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Revamp – User interface</a:t>
            </a:r>
            <a:endParaRPr kumimoji="0" lang="en-GB" sz="3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7" name="Picture 14">
            <a:extLst>
              <a:ext uri="{FF2B5EF4-FFF2-40B4-BE49-F238E27FC236}">
                <a16:creationId xmlns:a16="http://schemas.microsoft.com/office/drawing/2014/main" id="{D87B61E4-6E1C-4757-BE09-3F4341D02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387" y="761417"/>
            <a:ext cx="5039069" cy="59404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Content Placeholder 1"/>
          <p:cNvSpPr txBox="1">
            <a:spLocks/>
          </p:cNvSpPr>
          <p:nvPr/>
        </p:nvSpPr>
        <p:spPr>
          <a:xfrm>
            <a:off x="860348" y="1874441"/>
            <a:ext cx="5741163" cy="41703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457200" marR="0" lvl="0" indent="-381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Arial"/>
              <a:buNone/>
              <a:tabLst/>
              <a:defRPr/>
            </a:pPr>
            <a:r>
              <a:rPr kumimoji="0" lang="en-GB" sz="3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cs typeface="Arial"/>
                <a:sym typeface="Arial"/>
              </a:rPr>
              <a:t>User interface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FFC000"/>
              </a:buClr>
              <a:buSzPts val="2400"/>
              <a:buFont typeface="Arial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cs typeface="Arial"/>
                <a:sym typeface="Arial"/>
              </a:rPr>
              <a:t>Available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– Filtering by High Value Datasets (HVDs). </a:t>
            </a:r>
          </a:p>
          <a:p>
            <a:pPr marL="45085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FFC000"/>
              </a:buClr>
              <a:buSzPts val="2400"/>
              <a:buFont typeface="Arial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To be launched when the Implementing Act on HVDs is entering into force. 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FFC000"/>
              </a:buClr>
              <a:buSzPts val="2400"/>
              <a:buFont typeface="Arial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cs typeface="Arial"/>
                <a:sym typeface="Arial"/>
              </a:rPr>
              <a:t>Ready to be launch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– Additional developments to integrate the new user interface with the new backend: GeoNetwork.</a:t>
            </a:r>
          </a:p>
          <a:p>
            <a:pPr marL="914400" marR="0" lvl="1" indent="-3556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867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460473" y="5524004"/>
            <a:ext cx="2420983" cy="12627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GB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Google Shape;162;g7847172b5a_0_1"/>
          <p:cNvSpPr txBox="1">
            <a:spLocks/>
          </p:cNvSpPr>
          <p:nvPr/>
        </p:nvSpPr>
        <p:spPr>
          <a:xfrm>
            <a:off x="970723" y="539449"/>
            <a:ext cx="11151608" cy="7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4EA2"/>
              </a:buClr>
              <a:buSzPts val="4000"/>
              <a:buFont typeface="Arial"/>
              <a:buNone/>
              <a:tabLst/>
              <a:defRPr/>
            </a:pPr>
            <a:r>
              <a:rPr kumimoji="0" lang="en-GB" sz="3400" b="1" i="0" u="none" strike="noStrike" kern="0" cap="none" spc="0" normalizeH="0" baseline="0" noProof="0" dirty="0" smtClean="0">
                <a:ln>
                  <a:noFill/>
                </a:ln>
                <a:solidFill>
                  <a:srgbClr val="034EA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INSPIRE Geoportal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4EA2"/>
              </a:buClr>
              <a:buSzPts val="4000"/>
              <a:buFont typeface="Arial"/>
              <a:buNone/>
              <a:tabLst/>
              <a:defRPr/>
            </a:pPr>
            <a:r>
              <a:rPr kumimoji="0" lang="en-GB" sz="3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A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Revamp – Backend: GeoNetwork (AWS cloud)</a:t>
            </a:r>
            <a:endParaRPr kumimoji="0" lang="en-GB" sz="3400" b="0" i="0" u="none" strike="noStrike" kern="1200" cap="none" spc="0" normalizeH="0" baseline="0" noProof="0" dirty="0">
              <a:ln>
                <a:noFill/>
              </a:ln>
              <a:solidFill>
                <a:srgbClr val="9A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390" y="1538048"/>
            <a:ext cx="10386641" cy="50485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7" name="Group 6"/>
          <p:cNvGrpSpPr/>
          <p:nvPr/>
        </p:nvGrpSpPr>
        <p:grpSpPr>
          <a:xfrm>
            <a:off x="74229" y="2345887"/>
            <a:ext cx="3378380" cy="4161704"/>
            <a:chOff x="74229" y="2345887"/>
            <a:chExt cx="3378380" cy="4161704"/>
          </a:xfrm>
        </p:grpSpPr>
        <p:sp>
          <p:nvSpPr>
            <p:cNvPr id="2" name="TextBox 1"/>
            <p:cNvSpPr txBox="1"/>
            <p:nvPr/>
          </p:nvSpPr>
          <p:spPr>
            <a:xfrm>
              <a:off x="74229" y="3929962"/>
              <a:ext cx="3378380" cy="25776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00CC"/>
              </a:solidFill>
            </a:ln>
          </p:spPr>
          <p:txBody>
            <a:bodyPr wrap="square" rtlCol="0">
              <a:spAutoFit/>
            </a:bodyPr>
            <a:lstStyle/>
            <a:p>
              <a:pPr marL="452438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GB" sz="2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  <a:p>
              <a:pPr marL="452438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D4D4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Prototype: </a:t>
              </a:r>
            </a:p>
            <a:p>
              <a:pPr marL="45085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Available and revised</a:t>
              </a:r>
            </a:p>
            <a:p>
              <a:pPr marL="452438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D4D4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Working system: </a:t>
              </a:r>
            </a:p>
            <a:p>
              <a:pPr marL="45085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Delivered</a:t>
              </a:r>
            </a:p>
            <a:p>
              <a:pPr marL="45085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JRC Testing finished</a:t>
              </a:r>
            </a:p>
            <a:p>
              <a:pPr marL="45085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Working </a:t>
              </a:r>
              <a:r>
                <a:rPr lang="en-GB" sz="20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 the launch</a:t>
              </a:r>
              <a:endPara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  <a:p>
              <a:pPr marL="452438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s-ES" sz="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944" y="2345887"/>
              <a:ext cx="3028950" cy="15144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58331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199" y="1440000"/>
            <a:ext cx="10905699" cy="3881904"/>
          </a:xfrm>
        </p:spPr>
        <p:txBody>
          <a:bodyPr/>
          <a:lstStyle/>
          <a:p>
            <a:pPr marL="357188" indent="-357188">
              <a:spcBef>
                <a:spcPts val="300"/>
              </a:spcBef>
              <a:spcAft>
                <a:spcPts val="300"/>
              </a:spcAft>
            </a:pPr>
            <a:r>
              <a:rPr lang="en-GB" sz="1800" b="1" dirty="0" smtClean="0"/>
              <a:t>70 MIG-T – Beta-testing plan announcement</a:t>
            </a:r>
            <a:r>
              <a:rPr lang="en-GB" sz="1800" dirty="0" smtClean="0"/>
              <a:t>. </a:t>
            </a:r>
          </a:p>
          <a:p>
            <a:pPr marL="35718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GB" sz="1800" dirty="0" smtClean="0">
                <a:solidFill>
                  <a:schemeClr val="bg2">
                    <a:lumMod val="50000"/>
                  </a:schemeClr>
                </a:solidFill>
              </a:rPr>
              <a:t>7</a:t>
            </a:r>
            <a:r>
              <a:rPr lang="en-GB" sz="1800" baseline="30000" dirty="0" smtClean="0">
                <a:solidFill>
                  <a:schemeClr val="bg2">
                    <a:lumMod val="50000"/>
                  </a:schemeClr>
                </a:solidFill>
              </a:rPr>
              <a:t>th</a:t>
            </a:r>
            <a:r>
              <a:rPr lang="en-GB" sz="1800" dirty="0" smtClean="0">
                <a:solidFill>
                  <a:schemeClr val="bg2">
                    <a:lumMod val="50000"/>
                  </a:schemeClr>
                </a:solidFill>
              </a:rPr>
              <a:t> July 2022</a:t>
            </a:r>
          </a:p>
          <a:p>
            <a:pPr marL="357188" indent="-357188">
              <a:spcBef>
                <a:spcPts val="600"/>
              </a:spcBef>
              <a:spcAft>
                <a:spcPts val="300"/>
              </a:spcAft>
            </a:pPr>
            <a:r>
              <a:rPr lang="en-GB" sz="1800" b="1" dirty="0"/>
              <a:t>1st Training session - Revamped INSPIRE Geoportal backend</a:t>
            </a:r>
            <a:r>
              <a:rPr lang="en-GB" sz="1800" dirty="0"/>
              <a:t>.</a:t>
            </a:r>
          </a:p>
          <a:p>
            <a:pPr marL="35718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GB" sz="1800" dirty="0" smtClean="0">
                <a:solidFill>
                  <a:schemeClr val="bg2">
                    <a:lumMod val="50000"/>
                  </a:schemeClr>
                </a:solidFill>
              </a:rPr>
              <a:t>15</a:t>
            </a:r>
            <a:r>
              <a:rPr lang="en-GB" sz="1800" baseline="30000" dirty="0" smtClean="0">
                <a:solidFill>
                  <a:schemeClr val="bg2">
                    <a:lumMod val="50000"/>
                  </a:schemeClr>
                </a:solidFill>
              </a:rPr>
              <a:t>th</a:t>
            </a:r>
            <a:r>
              <a:rPr lang="en-GB" sz="1800" dirty="0" smtClean="0">
                <a:solidFill>
                  <a:schemeClr val="bg2">
                    <a:lumMod val="50000"/>
                  </a:schemeClr>
                </a:solidFill>
              </a:rPr>
              <a:t> July 2022</a:t>
            </a:r>
          </a:p>
          <a:p>
            <a:pPr marL="357188" indent="-357188">
              <a:spcBef>
                <a:spcPts val="600"/>
              </a:spcBef>
              <a:spcAft>
                <a:spcPts val="300"/>
              </a:spcAft>
            </a:pPr>
            <a:r>
              <a:rPr lang="en-US" sz="1800" b="1" dirty="0" smtClean="0"/>
              <a:t>Ad-hoc Online Survey</a:t>
            </a:r>
            <a:r>
              <a:rPr lang="en-US" sz="1800" dirty="0" smtClean="0"/>
              <a:t> (beta-testing feedback). </a:t>
            </a:r>
          </a:p>
          <a:p>
            <a:pPr marL="35718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</a:rPr>
              <a:t>22</a:t>
            </a:r>
            <a:r>
              <a:rPr lang="en-US" sz="1800" baseline="30000" dirty="0" smtClean="0">
                <a:solidFill>
                  <a:schemeClr val="bg2">
                    <a:lumMod val="50000"/>
                  </a:schemeClr>
                </a:solidFill>
              </a:rPr>
              <a:t>nd</a:t>
            </a: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</a:rPr>
              <a:t> July 2022 - 15</a:t>
            </a:r>
            <a:r>
              <a:rPr lang="en-US" sz="1800" baseline="30000" dirty="0" smtClean="0">
                <a:solidFill>
                  <a:schemeClr val="bg2">
                    <a:lumMod val="50000"/>
                  </a:schemeClr>
                </a:solidFill>
              </a:rPr>
              <a:t>th</a:t>
            </a: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</a:rPr>
              <a:t> October 2002</a:t>
            </a:r>
          </a:p>
          <a:p>
            <a:pPr marL="357188" indent="-357188">
              <a:spcBef>
                <a:spcPts val="600"/>
              </a:spcBef>
              <a:spcAft>
                <a:spcPts val="300"/>
              </a:spcAft>
            </a:pPr>
            <a:r>
              <a:rPr lang="en-GB" sz="1800" b="1" dirty="0"/>
              <a:t>2nd Q&amp;A Training session </a:t>
            </a:r>
            <a:r>
              <a:rPr lang="en-GB" sz="1800" b="1" dirty="0" smtClean="0"/>
              <a:t>- </a:t>
            </a:r>
            <a:r>
              <a:rPr lang="en-US" sz="1800" b="1" dirty="0"/>
              <a:t>Revamped INSPIRE Geoportal backend</a:t>
            </a:r>
            <a:r>
              <a:rPr lang="en-GB" sz="1800" dirty="0" smtClean="0"/>
              <a:t>.</a:t>
            </a:r>
            <a:endParaRPr lang="en-GB" sz="1800" dirty="0"/>
          </a:p>
          <a:p>
            <a:pPr marL="35718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GB" sz="1800" dirty="0" smtClean="0">
                <a:solidFill>
                  <a:schemeClr val="bg2">
                    <a:lumMod val="50000"/>
                  </a:schemeClr>
                </a:solidFill>
              </a:rPr>
              <a:t>5</a:t>
            </a:r>
            <a:r>
              <a:rPr lang="en-GB" sz="1800" baseline="30000" dirty="0" smtClean="0">
                <a:solidFill>
                  <a:schemeClr val="bg2">
                    <a:lumMod val="50000"/>
                  </a:schemeClr>
                </a:solidFill>
              </a:rPr>
              <a:t>th</a:t>
            </a:r>
            <a:r>
              <a:rPr lang="en-GB" sz="1800" dirty="0" smtClean="0">
                <a:solidFill>
                  <a:schemeClr val="bg2">
                    <a:lumMod val="50000"/>
                  </a:schemeClr>
                </a:solidFill>
              </a:rPr>
              <a:t> October (today)</a:t>
            </a:r>
          </a:p>
          <a:p>
            <a:pPr marL="357188" indent="-357188">
              <a:spcBef>
                <a:spcPts val="600"/>
              </a:spcBef>
              <a:spcAft>
                <a:spcPts val="300"/>
              </a:spcAft>
            </a:pPr>
            <a:r>
              <a:rPr lang="en-US" sz="1800" b="1" dirty="0"/>
              <a:t>3rd Training session – </a:t>
            </a:r>
            <a:r>
              <a:rPr lang="en-GB" sz="1800" b="1" dirty="0"/>
              <a:t>Revamped INSPIRE </a:t>
            </a:r>
            <a:r>
              <a:rPr lang="en-GB" sz="1800" b="1" dirty="0" smtClean="0"/>
              <a:t>Geoportal (backend + frontend/UI)</a:t>
            </a:r>
            <a:r>
              <a:rPr lang="en-GB" sz="1800" dirty="0" smtClean="0"/>
              <a:t>.</a:t>
            </a:r>
            <a:r>
              <a:rPr lang="en-US" sz="1800" dirty="0" smtClean="0"/>
              <a:t> </a:t>
            </a:r>
            <a:endParaRPr lang="en-US" sz="1800" dirty="0"/>
          </a:p>
          <a:p>
            <a:pPr marL="35718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</a:rPr>
              <a:t>Beginning November 2022</a:t>
            </a:r>
            <a:r>
              <a:rPr lang="en-US" sz="1800" dirty="0" smtClean="0">
                <a:solidFill>
                  <a:srgbClr val="FF0000"/>
                </a:solidFill>
              </a:rPr>
              <a:t> – </a:t>
            </a:r>
            <a:r>
              <a:rPr lang="en-US" sz="1800" b="1" dirty="0" smtClean="0">
                <a:solidFill>
                  <a:srgbClr val="FF0000"/>
                </a:solidFill>
              </a:rPr>
              <a:t>DELAYED</a:t>
            </a:r>
          </a:p>
          <a:p>
            <a:pPr marL="357188" indent="-357188">
              <a:spcBef>
                <a:spcPts val="300"/>
              </a:spcBef>
              <a:spcAft>
                <a:spcPts val="600"/>
              </a:spcAft>
            </a:pPr>
            <a:r>
              <a:rPr lang="en-US" sz="1800" b="1" dirty="0" smtClean="0"/>
              <a:t>INSPIRE Geoportal revamp</a:t>
            </a:r>
            <a:r>
              <a:rPr lang="en-US" sz="1800" dirty="0" smtClean="0"/>
              <a:t>.</a:t>
            </a:r>
          </a:p>
          <a:p>
            <a:pPr marL="35718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</a:rPr>
              <a:t>End November 2022 </a:t>
            </a:r>
          </a:p>
          <a:p>
            <a:pPr marL="357188" indent="-357188">
              <a:spcBef>
                <a:spcPts val="600"/>
              </a:spcBef>
              <a:spcAft>
                <a:spcPts val="300"/>
              </a:spcAft>
            </a:pPr>
            <a:r>
              <a:rPr lang="en-US" sz="1800" b="1" dirty="0" smtClean="0"/>
              <a:t>M&amp;R round 2022</a:t>
            </a:r>
            <a:r>
              <a:rPr lang="en-US" sz="1800" dirty="0" smtClean="0"/>
              <a:t>. </a:t>
            </a:r>
          </a:p>
          <a:p>
            <a:pPr marL="35718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</a:rPr>
              <a:t>15</a:t>
            </a:r>
            <a:r>
              <a:rPr lang="en-US" sz="1800" baseline="30000" dirty="0" smtClean="0">
                <a:solidFill>
                  <a:schemeClr val="bg2">
                    <a:lumMod val="50000"/>
                  </a:schemeClr>
                </a:solidFill>
              </a:rPr>
              <a:t>th</a:t>
            </a: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</a:rPr>
              <a:t> December 2022</a:t>
            </a:r>
            <a:endParaRPr lang="en-GB" sz="1800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GB" sz="2600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2600" dirty="0" smtClean="0"/>
          </a:p>
          <a:p>
            <a:pPr>
              <a:spcBef>
                <a:spcPts val="600"/>
              </a:spcBef>
              <a:spcAft>
                <a:spcPts val="1200"/>
              </a:spcAft>
            </a:pPr>
            <a:endParaRPr lang="en-US" sz="3000" dirty="0"/>
          </a:p>
          <a:p>
            <a:pPr>
              <a:spcBef>
                <a:spcPts val="600"/>
              </a:spcBef>
              <a:spcAft>
                <a:spcPts val="1200"/>
              </a:spcAft>
            </a:pPr>
            <a:endParaRPr lang="en-GB" sz="3000" dirty="0" smtClean="0"/>
          </a:p>
          <a:p>
            <a:pPr>
              <a:spcBef>
                <a:spcPts val="600"/>
              </a:spcBef>
              <a:spcAft>
                <a:spcPts val="1200"/>
              </a:spcAft>
            </a:pPr>
            <a:endParaRPr lang="en-GB" sz="3000" dirty="0" smtClean="0"/>
          </a:p>
          <a:p>
            <a:pPr>
              <a:spcBef>
                <a:spcPts val="600"/>
              </a:spcBef>
              <a:spcAft>
                <a:spcPts val="1200"/>
              </a:spcAft>
            </a:pPr>
            <a:endParaRPr lang="en-GB" sz="3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  <a:defRPr/>
            </a:pPr>
            <a:r>
              <a:rPr lang="en-GB" sz="3400" b="1" kern="0" dirty="0">
                <a:solidFill>
                  <a:srgbClr val="034EA2"/>
                </a:solidFill>
                <a:ea typeface="+mn-ea"/>
                <a:cs typeface="Arial"/>
                <a:sym typeface="Arial"/>
              </a:rPr>
              <a:t>INSPIRE </a:t>
            </a:r>
            <a:r>
              <a:rPr lang="en-GB" sz="3400" b="1" kern="0" dirty="0" smtClean="0">
                <a:solidFill>
                  <a:srgbClr val="034EA2"/>
                </a:solidFill>
                <a:ea typeface="+mn-ea"/>
                <a:cs typeface="Arial"/>
                <a:sym typeface="Arial"/>
              </a:rPr>
              <a:t>Geoportal revamp</a:t>
            </a:r>
            <a:r>
              <a:rPr lang="en-GB" sz="3400" b="1" kern="0" dirty="0">
                <a:solidFill>
                  <a:srgbClr val="034EA2"/>
                </a:solidFill>
                <a:ea typeface="+mn-ea"/>
                <a:cs typeface="Arial"/>
                <a:sym typeface="Arial"/>
              </a:rPr>
              <a:t/>
            </a:r>
            <a:br>
              <a:rPr lang="en-GB" sz="3400" b="1" kern="0" dirty="0">
                <a:solidFill>
                  <a:srgbClr val="034EA2"/>
                </a:solidFill>
                <a:ea typeface="+mn-ea"/>
                <a:cs typeface="Arial"/>
                <a:sym typeface="Arial"/>
              </a:rPr>
            </a:br>
            <a:r>
              <a:rPr lang="en-GB" sz="3400" dirty="0" smtClean="0">
                <a:solidFill>
                  <a:srgbClr val="9A0000"/>
                </a:solidFill>
                <a:ea typeface="+mn-ea"/>
                <a:cs typeface="Arial"/>
                <a:sym typeface="Arial"/>
              </a:rPr>
              <a:t>Overview</a:t>
            </a:r>
            <a:endParaRPr lang="es-ES" dirty="0">
              <a:solidFill>
                <a:srgbClr val="9A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25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b="1" dirty="0" smtClean="0"/>
              <a:t>Revamped INSPIRE Geoportal (GeoNetwork)</a:t>
            </a:r>
            <a:r>
              <a:rPr lang="en-GB" sz="3400" dirty="0" smtClean="0"/>
              <a:t/>
            </a:r>
            <a:br>
              <a:rPr lang="en-GB" sz="3400" dirty="0" smtClean="0"/>
            </a:br>
            <a:r>
              <a:rPr lang="en-GB" sz="3400" dirty="0" smtClean="0">
                <a:solidFill>
                  <a:srgbClr val="9A0000"/>
                </a:solidFill>
              </a:rPr>
              <a:t>Data-Service Linking Simplification Implementation</a:t>
            </a:r>
            <a:endParaRPr lang="en-GB" sz="3400" dirty="0">
              <a:solidFill>
                <a:srgbClr val="9A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89964" y="2986925"/>
            <a:ext cx="2520000" cy="1232807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 MD in Discovery Service [O]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787265" y="2956237"/>
            <a:ext cx="2520000" cy="3107987"/>
          </a:xfrm>
          <a:prstGeom prst="rect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 MD in Download/View Service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[M]*</a:t>
            </a:r>
          </a:p>
        </p:txBody>
      </p:sp>
      <p:cxnSp>
        <p:nvCxnSpPr>
          <p:cNvPr id="28" name="Straight Arrow Connector 50"/>
          <p:cNvCxnSpPr>
            <a:stCxn id="34" idx="3"/>
            <a:endCxn id="39" idx="1"/>
          </p:cNvCxnSpPr>
          <p:nvPr/>
        </p:nvCxnSpPr>
        <p:spPr>
          <a:xfrm flipV="1">
            <a:off x="7171150" y="3732136"/>
            <a:ext cx="2373132" cy="1172454"/>
          </a:xfrm>
          <a:prstGeom prst="bentConnector3">
            <a:avLst>
              <a:gd name="adj1" fmla="val 50000"/>
            </a:avLst>
          </a:prstGeom>
          <a:noFill/>
          <a:ln w="57150" cap="flat" cmpd="sng" algn="ctr">
            <a:solidFill>
              <a:srgbClr val="4472C4"/>
            </a:solidFill>
            <a:prstDash val="sysDot"/>
            <a:miter lim="800000"/>
            <a:tailEnd type="triangle"/>
          </a:ln>
          <a:effectLst/>
        </p:spPr>
      </p:cxnSp>
      <p:cxnSp>
        <p:nvCxnSpPr>
          <p:cNvPr id="29" name="Elbow Connector 28"/>
          <p:cNvCxnSpPr>
            <a:stCxn id="39" idx="0"/>
            <a:endCxn id="27" idx="0"/>
          </p:cNvCxnSpPr>
          <p:nvPr/>
        </p:nvCxnSpPr>
        <p:spPr>
          <a:xfrm rot="16200000" flipV="1">
            <a:off x="8346027" y="657476"/>
            <a:ext cx="159495" cy="4757017"/>
          </a:xfrm>
          <a:prstGeom prst="bentConnector3">
            <a:avLst>
              <a:gd name="adj1" fmla="val 309990"/>
            </a:avLst>
          </a:prstGeom>
          <a:noFill/>
          <a:ln w="57150" cap="flat" cmpd="sng" algn="ctr">
            <a:solidFill>
              <a:srgbClr val="70AD47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30" name="Group 29"/>
          <p:cNvGrpSpPr/>
          <p:nvPr/>
        </p:nvGrpSpPr>
        <p:grpSpPr>
          <a:xfrm>
            <a:off x="4876168" y="5311565"/>
            <a:ext cx="2333192" cy="648438"/>
            <a:chOff x="4152057" y="3753218"/>
            <a:chExt cx="2333192" cy="648438"/>
          </a:xfrm>
        </p:grpSpPr>
        <p:sp>
          <p:nvSpPr>
            <p:cNvPr id="31" name="Rectangle 30"/>
            <p:cNvSpPr/>
            <p:nvPr/>
          </p:nvSpPr>
          <p:spPr>
            <a:xfrm>
              <a:off x="4228049" y="3753218"/>
              <a:ext cx="2257200" cy="540000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190053" y="3805043"/>
              <a:ext cx="2257200" cy="540000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152057" y="3861656"/>
              <a:ext cx="2257200" cy="540000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Layer / FeatureType / Entry [M]</a:t>
              </a:r>
            </a:p>
          </p:txBody>
        </p:sp>
      </p:grpSp>
      <p:sp>
        <p:nvSpPr>
          <p:cNvPr id="34" name="Rectangle 33"/>
          <p:cNvSpPr/>
          <p:nvPr/>
        </p:nvSpPr>
        <p:spPr>
          <a:xfrm>
            <a:off x="4914164" y="4634590"/>
            <a:ext cx="2256986" cy="540000"/>
          </a:xfrm>
          <a:prstGeom prst="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INSPIRE Ext MD [O]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5" name="Straight Arrow Connector 32"/>
          <p:cNvCxnSpPr>
            <a:stCxn id="33" idx="3"/>
            <a:endCxn id="39" idx="2"/>
          </p:cNvCxnSpPr>
          <p:nvPr/>
        </p:nvCxnSpPr>
        <p:spPr>
          <a:xfrm flipV="1">
            <a:off x="7133368" y="4348539"/>
            <a:ext cx="3670914" cy="1341464"/>
          </a:xfrm>
          <a:prstGeom prst="bentConnector2">
            <a:avLst/>
          </a:prstGeom>
          <a:noFill/>
          <a:ln w="571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914898" y="2236837"/>
            <a:ext cx="2203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  <a:defRPr/>
            </a:pPr>
            <a:r>
              <a:rPr lang="en-US" sz="1800" b="1" kern="1200" dirty="0">
                <a:solidFill>
                  <a:prstClr val="black"/>
                </a:solidFill>
                <a:latin typeface="Calibri" panose="020F0502020204030204"/>
                <a:ea typeface="+mn-ea"/>
              </a:rPr>
              <a:t>[M]</a:t>
            </a:r>
            <a:r>
              <a:rPr lang="en-US" sz="1800" kern="1200" dirty="0">
                <a:solidFill>
                  <a:prstClr val="black"/>
                </a:solidFill>
                <a:latin typeface="Calibri" panose="020F0502020204030204"/>
                <a:ea typeface="+mn-ea"/>
              </a:rPr>
              <a:t> Resource Locator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40794" y="5692085"/>
            <a:ext cx="2281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  <a:defRPr/>
            </a:pPr>
            <a:r>
              <a:rPr lang="en-US" sz="1800" b="1" kern="1200" dirty="0">
                <a:solidFill>
                  <a:prstClr val="black"/>
                </a:solidFill>
                <a:latin typeface="Calibri" panose="020F0502020204030204"/>
                <a:ea typeface="+mn-ea"/>
              </a:rPr>
              <a:t>[M]</a:t>
            </a:r>
            <a:r>
              <a:rPr lang="en-US" sz="1800" kern="1200" dirty="0">
                <a:solidFill>
                  <a:prstClr val="black"/>
                </a:solidFill>
                <a:latin typeface="Calibri" panose="020F0502020204030204"/>
                <a:ea typeface="+mn-ea"/>
              </a:rPr>
              <a:t> Coupled Resource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423531" y="4927863"/>
            <a:ext cx="2859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  <a:defRPr/>
            </a:pPr>
            <a:r>
              <a:rPr lang="en-US" sz="1800" b="1" kern="1200" dirty="0">
                <a:solidFill>
                  <a:prstClr val="black"/>
                </a:solidFill>
                <a:latin typeface="Calibri" panose="020F0502020204030204"/>
                <a:ea typeface="+mn-ea"/>
              </a:rPr>
              <a:t>[O]</a:t>
            </a:r>
            <a:r>
              <a:rPr lang="en-US" sz="1800" kern="1200" dirty="0">
                <a:solidFill>
                  <a:prstClr val="black"/>
                </a:solidFill>
                <a:latin typeface="Calibri" panose="020F0502020204030204"/>
                <a:ea typeface="+mn-ea"/>
              </a:rPr>
              <a:t> Spatial Dataset Identifier</a:t>
            </a:r>
          </a:p>
        </p:txBody>
      </p:sp>
      <p:sp>
        <p:nvSpPr>
          <p:cNvPr id="39" name="Rectangle 38"/>
          <p:cNvSpPr/>
          <p:nvPr/>
        </p:nvSpPr>
        <p:spPr>
          <a:xfrm>
            <a:off x="9544282" y="3115732"/>
            <a:ext cx="2520000" cy="1232807"/>
          </a:xfrm>
          <a:prstGeom prst="rect">
            <a:avLst/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Dataset MD in Discovery Service [M]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571912" y="1474153"/>
            <a:ext cx="5048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Tx/>
              <a:buFontTx/>
              <a:buNone/>
              <a:defRPr/>
            </a:pPr>
            <a:r>
              <a:rPr lang="en-US" sz="3600" kern="12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  <a:ea typeface="+mn-ea"/>
              </a:rPr>
              <a:t>INSPIRE Model: </a:t>
            </a:r>
            <a:r>
              <a:rPr lang="en-US" sz="3600" kern="12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  <a:ea typeface="+mn-ea"/>
              </a:rPr>
              <a:t>Simplified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914164" y="3953418"/>
            <a:ext cx="2256986" cy="540000"/>
          </a:xfrm>
          <a:prstGeom prst="rect">
            <a:avLst/>
          </a:prstGeom>
          <a:solidFill>
            <a:srgbClr val="5B9BD5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General Service MD [M]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59706" y="4307389"/>
            <a:ext cx="3379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  <a:defRPr/>
            </a:pPr>
            <a:r>
              <a:rPr lang="en-US" sz="1800" b="1" kern="1200" dirty="0">
                <a:solidFill>
                  <a:prstClr val="black"/>
                </a:solidFill>
                <a:latin typeface="Calibri" panose="020F0502020204030204"/>
                <a:ea typeface="+mn-ea"/>
              </a:rPr>
              <a:t>[O]</a:t>
            </a:r>
            <a:r>
              <a:rPr lang="en-US" sz="1800" kern="1200" dirty="0">
                <a:solidFill>
                  <a:prstClr val="black"/>
                </a:solidFill>
                <a:latin typeface="Calibri" panose="020F0502020204030204"/>
                <a:ea typeface="+mn-ea"/>
              </a:rPr>
              <a:t> INSPIRE compliant Service MD</a:t>
            </a:r>
          </a:p>
        </p:txBody>
      </p:sp>
      <p:cxnSp>
        <p:nvCxnSpPr>
          <p:cNvPr id="43" name="Straight Arrow Connector 50"/>
          <p:cNvCxnSpPr>
            <a:stCxn id="34" idx="1"/>
            <a:endCxn id="26" idx="3"/>
          </p:cNvCxnSpPr>
          <p:nvPr/>
        </p:nvCxnSpPr>
        <p:spPr>
          <a:xfrm rot="10800000">
            <a:off x="2709964" y="3603330"/>
            <a:ext cx="2204200" cy="1301261"/>
          </a:xfrm>
          <a:prstGeom prst="bentConnector3">
            <a:avLst>
              <a:gd name="adj1" fmla="val 50000"/>
            </a:avLst>
          </a:prstGeom>
          <a:noFill/>
          <a:ln w="57150" cap="flat" cmpd="sng" algn="ctr">
            <a:solidFill>
              <a:srgbClr val="4472C4"/>
            </a:solidFill>
            <a:prstDash val="sysDot"/>
            <a:miter lim="800000"/>
            <a:tailEnd type="triangle"/>
          </a:ln>
          <a:effectLst/>
        </p:spPr>
      </p:cxnSp>
      <p:cxnSp>
        <p:nvCxnSpPr>
          <p:cNvPr id="44" name="Connecteur en angle 3"/>
          <p:cNvCxnSpPr>
            <a:stCxn id="26" idx="0"/>
            <a:endCxn id="39" idx="0"/>
          </p:cNvCxnSpPr>
          <p:nvPr/>
        </p:nvCxnSpPr>
        <p:spPr>
          <a:xfrm rot="16200000" flipH="1">
            <a:off x="6062719" y="-1625831"/>
            <a:ext cx="128807" cy="9354318"/>
          </a:xfrm>
          <a:prstGeom prst="bentConnector3">
            <a:avLst>
              <a:gd name="adj1" fmla="val -664500"/>
            </a:avLst>
          </a:prstGeom>
          <a:noFill/>
          <a:ln w="38100" cap="flat" cmpd="sng" algn="ctr">
            <a:solidFill>
              <a:srgbClr val="E7E6E6">
                <a:lumMod val="50000"/>
              </a:srgbClr>
            </a:solidFill>
            <a:prstDash val="sysDot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45" name="TextBox 33"/>
          <p:cNvSpPr txBox="1"/>
          <p:nvPr/>
        </p:nvSpPr>
        <p:spPr>
          <a:xfrm>
            <a:off x="1535034" y="2140858"/>
            <a:ext cx="241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  <a:defRPr/>
            </a:pPr>
            <a:r>
              <a:rPr lang="en-US" sz="1800" b="1" kern="1200" dirty="0">
                <a:solidFill>
                  <a:prstClr val="black"/>
                </a:solidFill>
                <a:latin typeface="Calibri" panose="020F0502020204030204"/>
                <a:ea typeface="+mn-ea"/>
              </a:rPr>
              <a:t>[O]</a:t>
            </a:r>
            <a:r>
              <a:rPr lang="en-US" sz="1800" kern="1200" dirty="0">
                <a:solidFill>
                  <a:prstClr val="black"/>
                </a:solidFill>
                <a:latin typeface="Calibri" panose="020F0502020204030204"/>
                <a:ea typeface="+mn-ea"/>
              </a:rPr>
              <a:t> Coupled Resources</a:t>
            </a:r>
          </a:p>
        </p:txBody>
      </p:sp>
      <p:sp>
        <p:nvSpPr>
          <p:cNvPr id="46" name="Tekstvak 5">
            <a:extLst>
              <a:ext uri="{FF2B5EF4-FFF2-40B4-BE49-F238E27FC236}">
                <a16:creationId xmlns:a16="http://schemas.microsoft.com/office/drawing/2014/main" id="{BC56F9E4-28AD-A79E-58F8-79D9F2C1D244}"/>
              </a:ext>
            </a:extLst>
          </p:cNvPr>
          <p:cNvSpPr txBox="1"/>
          <p:nvPr/>
        </p:nvSpPr>
        <p:spPr>
          <a:xfrm>
            <a:off x="199781" y="4873597"/>
            <a:ext cx="2438631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Tx/>
              <a:buFontTx/>
              <a:buNone/>
              <a:defRPr/>
            </a:pPr>
            <a:r>
              <a:rPr lang="nl-NL" sz="1800" b="1" u="sng" kern="1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+mn-ea"/>
              </a:rPr>
              <a:t>LEGEND</a:t>
            </a:r>
            <a:r>
              <a:rPr lang="nl-NL" sz="1800" kern="1200" dirty="0">
                <a:solidFill>
                  <a:prstClr val="black"/>
                </a:solidFill>
                <a:latin typeface="Calibri" panose="020F0502020204030204"/>
                <a:ea typeface="+mn-ea"/>
              </a:rPr>
              <a:t>:</a:t>
            </a:r>
          </a:p>
          <a:p>
            <a:pPr marL="446088" indent="-446088">
              <a:buClrTx/>
              <a:buFontTx/>
              <a:buNone/>
              <a:defRPr/>
            </a:pPr>
            <a:r>
              <a:rPr lang="en-US" sz="1600" b="1" kern="1200" dirty="0">
                <a:solidFill>
                  <a:prstClr val="black"/>
                </a:solidFill>
                <a:latin typeface="Calibri" panose="020F0502020204030204"/>
                <a:ea typeface="+mn-ea"/>
              </a:rPr>
              <a:t>[M]:	</a:t>
            </a:r>
            <a:r>
              <a:rPr lang="en-US" sz="1600" kern="1200" dirty="0">
                <a:solidFill>
                  <a:prstClr val="black"/>
                </a:solidFill>
                <a:latin typeface="Calibri" panose="020F0502020204030204"/>
                <a:ea typeface="+mn-ea"/>
              </a:rPr>
              <a:t>Mandatory</a:t>
            </a:r>
          </a:p>
          <a:p>
            <a:pPr marL="446088" indent="-446088">
              <a:buClrTx/>
              <a:buFontTx/>
              <a:buNone/>
              <a:defRPr/>
            </a:pPr>
            <a:r>
              <a:rPr lang="en-US" sz="1600" b="1" kern="1200" dirty="0">
                <a:solidFill>
                  <a:prstClr val="black"/>
                </a:solidFill>
                <a:latin typeface="Calibri" panose="020F0502020204030204"/>
                <a:ea typeface="+mn-ea"/>
              </a:rPr>
              <a:t>[O]:</a:t>
            </a:r>
            <a:r>
              <a:rPr lang="en-US" sz="1600" kern="1200" dirty="0">
                <a:solidFill>
                  <a:prstClr val="black"/>
                </a:solidFill>
                <a:latin typeface="Calibri" panose="020F0502020204030204"/>
                <a:ea typeface="+mn-ea"/>
              </a:rPr>
              <a:t>	Optional</a:t>
            </a:r>
          </a:p>
          <a:p>
            <a:pPr marL="446088" indent="-446088">
              <a:spcBef>
                <a:spcPts val="600"/>
              </a:spcBef>
              <a:spcAft>
                <a:spcPts val="600"/>
              </a:spcAft>
              <a:buClrTx/>
              <a:buFontTx/>
              <a:buNone/>
              <a:defRPr/>
            </a:pPr>
            <a:endParaRPr lang="en-US" sz="1800" kern="1200" dirty="0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512253" y="2238913"/>
            <a:ext cx="5690925" cy="1098101"/>
          </a:xfrm>
          <a:prstGeom prst="roundRect">
            <a:avLst/>
          </a:prstGeom>
          <a:solidFill>
            <a:srgbClr val="FFC000">
              <a:alpha val="30000"/>
            </a:srgbClr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Rounded Rectangle 46"/>
          <p:cNvSpPr/>
          <p:nvPr/>
        </p:nvSpPr>
        <p:spPr>
          <a:xfrm>
            <a:off x="6988953" y="4213833"/>
            <a:ext cx="4383240" cy="1871291"/>
          </a:xfrm>
          <a:prstGeom prst="roundRect">
            <a:avLst/>
          </a:prstGeom>
          <a:solidFill>
            <a:srgbClr val="FFC000">
              <a:alpha val="30000"/>
            </a:srgbClr>
          </a:solidFill>
          <a:ln w="50800">
            <a:solidFill>
              <a:srgbClr val="9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572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67154" y="1620000"/>
            <a:ext cx="10267462" cy="4170363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dirty="0" smtClean="0"/>
              <a:t>Implementation of the Data-Service Simplification good practice Part A has been taken into account in the current </a:t>
            </a:r>
            <a:r>
              <a:rPr lang="en-GB" dirty="0"/>
              <a:t>developments </a:t>
            </a:r>
            <a:r>
              <a:rPr lang="en-GB" dirty="0" smtClean="0"/>
              <a:t>for the GeoNetwork backend.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dirty="0" smtClean="0"/>
              <a:t>Not completed. Lack of a final good practice specification (not achieved till now, end November 2022).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dirty="0" smtClean="0"/>
              <a:t>Further tests of the revamped INSPIRE Geoportal are needed to check which is the current functionality achieved.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Part B pending.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dirty="0" smtClean="0"/>
              <a:t>Implementation of the good practice will need future developments. Funding options to be explored from end 2023.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dirty="0" smtClean="0"/>
              <a:t>Meanwhile, </a:t>
            </a:r>
            <a:r>
              <a:rPr lang="en-GB" dirty="0"/>
              <a:t>a</a:t>
            </a:r>
            <a:r>
              <a:rPr lang="en-GB" dirty="0" smtClean="0"/>
              <a:t>re any MS/countries interested in co-funding? 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b="1" dirty="0" smtClean="0"/>
              <a:t>Revamped INSPIRE Geoportal (GeoNetwork)</a:t>
            </a:r>
            <a:r>
              <a:rPr lang="en-GB" sz="3400" dirty="0" smtClean="0"/>
              <a:t/>
            </a:r>
            <a:br>
              <a:rPr lang="en-GB" sz="3400" dirty="0" smtClean="0"/>
            </a:br>
            <a:r>
              <a:rPr lang="en-GB" sz="3400" dirty="0" smtClean="0">
                <a:solidFill>
                  <a:srgbClr val="9A0000"/>
                </a:solidFill>
              </a:rPr>
              <a:t>Data-Service Linking Simplification Implementation</a:t>
            </a:r>
            <a:endParaRPr lang="en-GB" sz="3400" dirty="0">
              <a:solidFill>
                <a:srgbClr val="9A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36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>
            <a:spLocks noGrp="1"/>
          </p:cNvSpPr>
          <p:nvPr>
            <p:ph type="ctrTitle"/>
          </p:nvPr>
        </p:nvSpPr>
        <p:spPr>
          <a:xfrm>
            <a:off x="1077013" y="1122363"/>
            <a:ext cx="10020968" cy="1240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Arial"/>
              <a:buNone/>
            </a:pPr>
            <a:r>
              <a:rPr lang="en-US" b="1"/>
              <a:t>Thank you!</a:t>
            </a:r>
            <a:endParaRPr b="1"/>
          </a:p>
        </p:txBody>
      </p:sp>
      <p:sp>
        <p:nvSpPr>
          <p:cNvPr id="323" name="Google Shape;323;p20"/>
          <p:cNvSpPr txBox="1">
            <a:spLocks noGrp="1"/>
          </p:cNvSpPr>
          <p:nvPr>
            <p:ph type="subTitle" idx="1"/>
          </p:nvPr>
        </p:nvSpPr>
        <p:spPr>
          <a:xfrm>
            <a:off x="1084385" y="5142229"/>
            <a:ext cx="7900127" cy="158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rPr lang="en-US" sz="1050" b="1"/>
              <a:t>© European Union 2020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050"/>
              <a:buNone/>
            </a:pPr>
            <a:r>
              <a:rPr lang="en-US" sz="1050"/>
              <a:t>Unless otherwise noted the reuse of this presentation is authorised under the </a:t>
            </a:r>
            <a:r>
              <a:rPr lang="en-US" sz="1050" u="sng">
                <a:solidFill>
                  <a:schemeClr val="hlink"/>
                </a:solidFill>
                <a:hlinkClick r:id="rId3"/>
              </a:rPr>
              <a:t>CC BY 4.0 </a:t>
            </a:r>
            <a:r>
              <a:rPr lang="en-US" sz="1050"/>
              <a:t>license. For any use or reproduction of elements that are not owned by the EU, permission may need to be sought directly from the respective right holders.</a:t>
            </a:r>
            <a:endParaRPr/>
          </a:p>
        </p:txBody>
      </p:sp>
      <p:pic>
        <p:nvPicPr>
          <p:cNvPr id="324" name="Google Shape;324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2103" y="5415309"/>
            <a:ext cx="1023496" cy="358097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0"/>
          <p:cNvSpPr txBox="1"/>
          <p:nvPr/>
        </p:nvSpPr>
        <p:spPr>
          <a:xfrm>
            <a:off x="1988289" y="3959877"/>
            <a:ext cx="7474688" cy="940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4EA2"/>
              </a:buClr>
              <a:buSzPts val="4000"/>
              <a:buFont typeface="Arial"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34EA2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J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034EA2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ordi.ESCRIU@ec.europa.eu</a:t>
            </a:r>
            <a:endParaRPr kumimoji="0" sz="4000" b="0" i="0" u="none" strike="noStrike" kern="0" cap="none" spc="0" normalizeH="0" baseline="0" noProof="0" dirty="0">
              <a:ln>
                <a:noFill/>
              </a:ln>
              <a:solidFill>
                <a:srgbClr val="034EA2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6" name="Google Shape;326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72103" y="4134765"/>
            <a:ext cx="698038" cy="7651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063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JRC palette 1">
      <a:dk1>
        <a:srgbClr val="4D4D4D"/>
      </a:dk1>
      <a:lt1>
        <a:srgbClr val="FFFFFF"/>
      </a:lt1>
      <a:dk2>
        <a:srgbClr val="034EA2"/>
      </a:dk2>
      <a:lt2>
        <a:srgbClr val="D3E8F9"/>
      </a:lt2>
      <a:accent1>
        <a:srgbClr val="6ACBF3"/>
      </a:accent1>
      <a:accent2>
        <a:srgbClr val="3E99DA"/>
      </a:accent2>
      <a:accent3>
        <a:srgbClr val="1EC08A"/>
      </a:accent3>
      <a:accent4>
        <a:srgbClr val="ED8D2F"/>
      </a:accent4>
      <a:accent5>
        <a:srgbClr val="F8CC29"/>
      </a:accent5>
      <a:accent6>
        <a:srgbClr val="E76C53"/>
      </a:accent6>
      <a:hlink>
        <a:srgbClr val="0563C1"/>
      </a:hlink>
      <a:folHlink>
        <a:srgbClr val="243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deleCnig">
  <a:themeElements>
    <a:clrScheme name="GOUVERNEMENT PPT">
      <a:dk1>
        <a:srgbClr val="000000"/>
      </a:dk1>
      <a:lt1>
        <a:srgbClr val="FFFFFF"/>
      </a:lt1>
      <a:dk2>
        <a:srgbClr val="000091"/>
      </a:dk2>
      <a:lt2>
        <a:srgbClr val="E1000F"/>
      </a:lt2>
      <a:accent1>
        <a:srgbClr val="005841"/>
      </a:accent1>
      <a:accent2>
        <a:srgbClr val="21215A"/>
      </a:accent2>
      <a:accent3>
        <a:srgbClr val="FFD500"/>
      </a:accent3>
      <a:accent4>
        <a:srgbClr val="EA5433"/>
      </a:accent4>
      <a:accent5>
        <a:srgbClr val="8C2237"/>
      </a:accent5>
      <a:accent6>
        <a:srgbClr val="49311F"/>
      </a:accent6>
      <a:hlink>
        <a:srgbClr val="000000"/>
      </a:hlink>
      <a:folHlink>
        <a:srgbClr val="000000"/>
      </a:folHlink>
    </a:clrScheme>
    <a:fontScheme name="GOUVERNEMENT PPT">
      <a:majorFont>
        <a:latin typeface="Marianne"/>
        <a:ea typeface=""/>
        <a:cs typeface=""/>
      </a:majorFont>
      <a:minorFont>
        <a:latin typeface="Mariann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EC colour scheme">
      <a:dk1>
        <a:srgbClr val="4D4D4D"/>
      </a:dk1>
      <a:lt1>
        <a:srgbClr val="FFFFFF"/>
      </a:lt1>
      <a:dk2>
        <a:srgbClr val="034EA2"/>
      </a:dk2>
      <a:lt2>
        <a:srgbClr val="D3E8F9"/>
      </a:lt2>
      <a:accent1>
        <a:srgbClr val="1E858B"/>
      </a:accent1>
      <a:accent2>
        <a:srgbClr val="4BC5DE"/>
      </a:accent2>
      <a:accent3>
        <a:srgbClr val="1EC08A"/>
      </a:accent3>
      <a:accent4>
        <a:srgbClr val="ED8D2F"/>
      </a:accent4>
      <a:accent5>
        <a:srgbClr val="FFC000"/>
      </a:accent5>
      <a:accent6>
        <a:srgbClr val="E76C53"/>
      </a:accent6>
      <a:hlink>
        <a:srgbClr val="0563C1"/>
      </a:hlink>
      <a:folHlink>
        <a:srgbClr val="24337E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5875">
          <a:solidFill>
            <a:schemeClr val="accent4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EC_Corporate_PPT_Template.potx" id="{4E874F3A-6BB1-4334-AA3C-CB69D53C2FB0}" vid="{CFDAC62F-BBD6-4674-995E-7A3058955A70}"/>
    </a:ext>
  </a:extLst>
</a:theme>
</file>

<file path=ppt/theme/theme4.xml><?xml version="1.0" encoding="utf-8"?>
<a:theme xmlns:a="http://schemas.openxmlformats.org/drawingml/2006/main" name="3_Office Theme">
  <a:themeElements>
    <a:clrScheme name="JRC palette 1">
      <a:dk1>
        <a:srgbClr val="4D4D4D"/>
      </a:dk1>
      <a:lt1>
        <a:srgbClr val="FFFFFF"/>
      </a:lt1>
      <a:dk2>
        <a:srgbClr val="034EA2"/>
      </a:dk2>
      <a:lt2>
        <a:srgbClr val="D3E8F9"/>
      </a:lt2>
      <a:accent1>
        <a:srgbClr val="6ACBF3"/>
      </a:accent1>
      <a:accent2>
        <a:srgbClr val="3E99DA"/>
      </a:accent2>
      <a:accent3>
        <a:srgbClr val="1EC08A"/>
      </a:accent3>
      <a:accent4>
        <a:srgbClr val="ED8D2F"/>
      </a:accent4>
      <a:accent5>
        <a:srgbClr val="F8CC29"/>
      </a:accent5>
      <a:accent6>
        <a:srgbClr val="E76C53"/>
      </a:accent6>
      <a:hlink>
        <a:srgbClr val="0563C1"/>
      </a:hlink>
      <a:folHlink>
        <a:srgbClr val="243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1397B36352C447984A37DFD72D0E64" ma:contentTypeVersion="6" ma:contentTypeDescription="Create a new document." ma:contentTypeScope="" ma:versionID="29b823b416bb45cbbb8ee82451768bc0">
  <xsd:schema xmlns:xsd="http://www.w3.org/2001/XMLSchema" xmlns:xs="http://www.w3.org/2001/XMLSchema" xmlns:p="http://schemas.microsoft.com/office/2006/metadata/properties" xmlns:ns2="9a4971b4-25da-4884-bcca-bc4cdf98062d" xmlns:ns3="cdd1361d-578d-4248-b657-ea0d2b6ad1f3" targetNamespace="http://schemas.microsoft.com/office/2006/metadata/properties" ma:root="true" ma:fieldsID="e323a6ec2795a7a19a49c4df34b84336" ns2:_="" ns3:_="">
    <xsd:import namespace="9a4971b4-25da-4884-bcca-bc4cdf98062d"/>
    <xsd:import namespace="cdd1361d-578d-4248-b657-ea0d2b6ad1f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4971b4-25da-4884-bcca-bc4cdf9806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d1361d-578d-4248-b657-ea0d2b6ad1f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38CCA6D-217B-484C-BBAE-87849775A9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7D2B93C-57DF-4033-97FF-94FE59D1B23E}">
  <ds:schemaRefs>
    <ds:schemaRef ds:uri="9a4971b4-25da-4884-bcca-bc4cdf98062d"/>
    <ds:schemaRef ds:uri="cdd1361d-578d-4248-b657-ea0d2b6ad1f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D02E5DA-7870-4274-A28C-30DED8B0B671}">
  <ds:schemaRefs>
    <ds:schemaRef ds:uri="http://www.w3.org/XML/1998/namespace"/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http://purl.org/dc/dcmitype/"/>
    <ds:schemaRef ds:uri="cdd1361d-578d-4248-b657-ea0d2b6ad1f3"/>
    <ds:schemaRef ds:uri="http://schemas.microsoft.com/office/2006/metadata/properties"/>
    <ds:schemaRef ds:uri="http://schemas.openxmlformats.org/package/2006/metadata/core-properties"/>
    <ds:schemaRef ds:uri="9a4971b4-25da-4884-bcca-bc4cdf98062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502</Words>
  <Application>Microsoft Office PowerPoint</Application>
  <PresentationFormat>Widescreen</PresentationFormat>
  <Paragraphs>76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Courier New</vt:lpstr>
      <vt:lpstr>Marianne</vt:lpstr>
      <vt:lpstr>Office Theme</vt:lpstr>
      <vt:lpstr>ModeleCnig</vt:lpstr>
      <vt:lpstr>2_Office Theme</vt:lpstr>
      <vt:lpstr>3_Office Theme</vt:lpstr>
      <vt:lpstr>Links to MIWP Action 2.4  Central INSPIRE Infrastructure Components  Revamped INSPIRE Geoportal (GeoNetwork)</vt:lpstr>
      <vt:lpstr>PowerPoint Presentation</vt:lpstr>
      <vt:lpstr>PowerPoint Presentation</vt:lpstr>
      <vt:lpstr>PowerPoint Presentation</vt:lpstr>
      <vt:lpstr>INSPIRE Geoportal revamp Overview</vt:lpstr>
      <vt:lpstr>Revamped INSPIRE Geoportal (GeoNetwork) Data-Service Linking Simplification Implementation</vt:lpstr>
      <vt:lpstr>Revamped INSPIRE Geoportal (GeoNetwork) Data-Service Linking Simplification Implementation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INSPIRE Geoportal helpdesk</dc:title>
  <dc:creator>JOHN Yvonne (COMM)</dc:creator>
  <cp:lastModifiedBy>ESCRIU Jordi (JRC-ISPRA)</cp:lastModifiedBy>
  <cp:revision>208</cp:revision>
  <dcterms:created xsi:type="dcterms:W3CDTF">2019-08-09T12:06:42Z</dcterms:created>
  <dcterms:modified xsi:type="dcterms:W3CDTF">2022-11-21T13:38:32Z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ServerID">
    <vt:lpwstr>0d3b22a6-6203-4efc-8e8e-b5279256493b</vt:lpwstr>
  </property>
  <property fmtid="{D5CDD505-2E9C-101B-9397-08002B2CF9AE}" pid="3" name="Offisync_UpdateToken">
    <vt:lpwstr>5</vt:lpwstr>
  </property>
  <property fmtid="{D5CDD505-2E9C-101B-9397-08002B2CF9AE}" pid="4" name="Offisync_ProviderInitializationData">
    <vt:lpwstr>https://webgate.ec.europa.eu/connected</vt:lpwstr>
  </property>
  <property fmtid="{D5CDD505-2E9C-101B-9397-08002B2CF9AE}" pid="5" name="Offisync_UniqueId">
    <vt:lpwstr>216256</vt:lpwstr>
  </property>
  <property fmtid="{D5CDD505-2E9C-101B-9397-08002B2CF9AE}" pid="6" name="Jive_LatestUserAccountName">
    <vt:lpwstr>mingmar</vt:lpwstr>
  </property>
  <property fmtid="{D5CDD505-2E9C-101B-9397-08002B2CF9AE}" pid="7" name="Jive_VersionGuid">
    <vt:lpwstr>cfc25e56-90dd-499d-b5ad-51645cd2be29</vt:lpwstr>
  </property>
  <property fmtid="{D5CDD505-2E9C-101B-9397-08002B2CF9AE}" pid="8" name="ContentTypeId">
    <vt:lpwstr>0x010100221397B36352C447984A37DFD72D0E64</vt:lpwstr>
  </property>
</Properties>
</file>