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A943-CC3F-4627-83E4-B7544A5FD22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B847-1A9B-42F9-BE82-5792FFA5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60A-FD35-47B5-893E-B06971E83A8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08071" y="2604407"/>
            <a:ext cx="1877786" cy="1232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28903" y="2900771"/>
            <a:ext cx="2379168" cy="67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9" idx="1"/>
          </p:cNvCxnSpPr>
          <p:nvPr/>
        </p:nvCxnSpPr>
        <p:spPr>
          <a:xfrm>
            <a:off x="6585857" y="3220811"/>
            <a:ext cx="3552785" cy="6759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9" idx="0"/>
            <a:endCxn id="5" idx="0"/>
          </p:cNvCxnSpPr>
          <p:nvPr/>
        </p:nvCxnSpPr>
        <p:spPr>
          <a:xfrm rot="16200000" flipV="1">
            <a:off x="8358871" y="-107499"/>
            <a:ext cx="6759" cy="5430571"/>
          </a:xfrm>
          <a:prstGeom prst="bentConnector3">
            <a:avLst>
              <a:gd name="adj1" fmla="val 3482157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08071" y="4698542"/>
            <a:ext cx="1877786" cy="1232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(Layer/Feature)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" idx="2"/>
            <a:endCxn id="26" idx="0"/>
          </p:cNvCxnSpPr>
          <p:nvPr/>
        </p:nvCxnSpPr>
        <p:spPr>
          <a:xfrm>
            <a:off x="5646964" y="3837214"/>
            <a:ext cx="0" cy="861328"/>
          </a:xfrm>
          <a:prstGeom prst="straightConnector1">
            <a:avLst/>
          </a:prstGeom>
          <a:ln w="57150">
            <a:headEnd type="none"/>
            <a:tailEnd type="diamon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79" idx="2"/>
          </p:cNvCxnSpPr>
          <p:nvPr/>
        </p:nvCxnSpPr>
        <p:spPr>
          <a:xfrm flipV="1">
            <a:off x="6585857" y="3843973"/>
            <a:ext cx="4491678" cy="147097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74911" y="1988000"/>
            <a:ext cx="204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[?]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5521" y="5370030"/>
            <a:ext cx="195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[?] </a:t>
            </a:r>
            <a:r>
              <a:rPr lang="en-US" dirty="0" err="1" smtClean="0"/>
              <a:t>metadataURL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0014" y="4021009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85857" y="2820914"/>
            <a:ext cx="355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[M] </a:t>
            </a:r>
            <a:r>
              <a:rPr lang="en-US" dirty="0" err="1" smtClean="0"/>
              <a:t>ExtCap</a:t>
            </a:r>
            <a:r>
              <a:rPr lang="en-US" dirty="0" smtClean="0"/>
              <a:t>/</a:t>
            </a:r>
            <a:r>
              <a:rPr lang="en-US" dirty="0" err="1" smtClean="0"/>
              <a:t>SpatialDatasetIdentifier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460017"/>
            <a:ext cx="23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4" idx="0"/>
            <a:endCxn id="79" idx="0"/>
          </p:cNvCxnSpPr>
          <p:nvPr/>
        </p:nvCxnSpPr>
        <p:spPr>
          <a:xfrm rot="5400000" flipH="1" flipV="1">
            <a:off x="6233772" y="-2232596"/>
            <a:ext cx="12700" cy="9687525"/>
          </a:xfrm>
          <a:prstGeom prst="bentConnector3">
            <a:avLst>
              <a:gd name="adj1" fmla="val 9600000"/>
            </a:avLst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25408" y="1002262"/>
            <a:ext cx="26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[C] [0..n] </a:t>
            </a:r>
            <a:r>
              <a:rPr lang="en-US" dirty="0" err="1" smtClean="0"/>
              <a:t>CoupledResource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0138642" y="2611166"/>
            <a:ext cx="1877786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MD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1237" y="3560659"/>
            <a:ext cx="23145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9750" y="3155702"/>
            <a:ext cx="257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[?] </a:t>
            </a:r>
            <a:r>
              <a:rPr lang="en-US" dirty="0" err="1" smtClean="0"/>
              <a:t>ExtCap</a:t>
            </a:r>
            <a:r>
              <a:rPr lang="en-US" dirty="0" smtClean="0"/>
              <a:t>/</a:t>
            </a:r>
            <a:r>
              <a:rPr lang="en-US" dirty="0" err="1" smtClean="0"/>
              <a:t>metadataURL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6475" y="15716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28903" y="3224213"/>
            <a:ext cx="3757572" cy="3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8934" y="768303"/>
            <a:ext cx="29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Metadata: Scenario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780057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21" idx="2"/>
            <a:endCxn id="4" idx="2"/>
          </p:cNvCxnSpPr>
          <p:nvPr/>
        </p:nvCxnSpPr>
        <p:spPr>
          <a:xfrm rot="5400000" flipH="1">
            <a:off x="4464841" y="769142"/>
            <a:ext cx="861377" cy="7011040"/>
          </a:xfrm>
          <a:prstGeom prst="bentConnector3">
            <a:avLst>
              <a:gd name="adj1" fmla="val -91780"/>
            </a:avLst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35573" y="3843973"/>
            <a:ext cx="2730953" cy="861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dirty="0" smtClean="0"/>
              <a:t>[size=3]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87211" y="5492913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inspire_common:MetadataURL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544690" y="2919411"/>
            <a:ext cx="2476501" cy="3571877"/>
            <a:chOff x="9544690" y="2919411"/>
            <a:chExt cx="2476501" cy="357187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19411"/>
              <a:ext cx="2476501" cy="35718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229850" y="2919412"/>
              <a:ext cx="1704975" cy="690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7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6475" y="15716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r>
              <a:rPr lang="en-US" dirty="0" smtClean="0"/>
              <a:t> </a:t>
            </a:r>
            <a:r>
              <a:rPr lang="en-US" b="1" dirty="0" smtClean="0"/>
              <a:t>(+)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28903" y="3224213"/>
            <a:ext cx="3757572" cy="3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7029" y="725992"/>
            <a:ext cx="465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Metadata: Scenario 2 (</a:t>
            </a:r>
            <a:r>
              <a:rPr lang="en-US" b="1" dirty="0" smtClean="0">
                <a:solidFill>
                  <a:srgbClr val="FF0000"/>
                </a:solidFill>
              </a:rPr>
              <a:t>based on VW TG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780057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21" idx="2"/>
            <a:endCxn id="4" idx="2"/>
          </p:cNvCxnSpPr>
          <p:nvPr/>
        </p:nvCxnSpPr>
        <p:spPr>
          <a:xfrm rot="5400000" flipH="1">
            <a:off x="4464841" y="769142"/>
            <a:ext cx="861377" cy="7011040"/>
          </a:xfrm>
          <a:prstGeom prst="bentConnector3">
            <a:avLst>
              <a:gd name="adj1" fmla="val -91780"/>
            </a:avLst>
          </a:prstGeom>
          <a:ln w="57150"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35573" y="3843973"/>
            <a:ext cx="2730953" cy="861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b="1" dirty="0" smtClean="0"/>
              <a:t>[size=n]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87211" y="5492913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[O] </a:t>
            </a:r>
            <a:r>
              <a:rPr lang="en-US" dirty="0" err="1" smtClean="0"/>
              <a:t>inspire_common:MetadataURL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862" y="354951"/>
            <a:ext cx="3363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 the VW TG, the existence of the service MD is mandatory, regardless of the </a:t>
            </a:r>
            <a:r>
              <a:rPr lang="en-US" b="1" dirty="0" err="1" smtClean="0">
                <a:solidFill>
                  <a:srgbClr val="FF0000"/>
                </a:solidFill>
              </a:rPr>
              <a:t>choosen</a:t>
            </a:r>
            <a:r>
              <a:rPr lang="en-US" b="1" dirty="0" smtClean="0">
                <a:solidFill>
                  <a:srgbClr val="FF0000"/>
                </a:solidFill>
              </a:rPr>
              <a:t> scenario (1 or 2). It means a simple duplication of information between the service and its metadata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544690" y="2976561"/>
            <a:ext cx="2476501" cy="3571877"/>
            <a:chOff x="9544690" y="2938461"/>
            <a:chExt cx="2476501" cy="357187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38461"/>
              <a:ext cx="2476501" cy="357187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0229850" y="3609976"/>
              <a:ext cx="1704975" cy="288131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6475" y="15716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r>
              <a:rPr lang="en-US" dirty="0"/>
              <a:t> </a:t>
            </a:r>
            <a:r>
              <a:rPr lang="en-US" b="1" dirty="0" smtClean="0"/>
              <a:t>(+)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28903" y="3224213"/>
            <a:ext cx="3757572" cy="335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7029" y="725992"/>
            <a:ext cx="465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Metadata: Scenario 2 (</a:t>
            </a:r>
            <a:r>
              <a:rPr lang="en-US" b="1" dirty="0" smtClean="0">
                <a:solidFill>
                  <a:srgbClr val="FF0000"/>
                </a:solidFill>
              </a:rPr>
              <a:t>based on DW TG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780057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21" idx="2"/>
            <a:endCxn id="4" idx="2"/>
          </p:cNvCxnSpPr>
          <p:nvPr/>
        </p:nvCxnSpPr>
        <p:spPr>
          <a:xfrm rot="5400000" flipH="1">
            <a:off x="4464841" y="769142"/>
            <a:ext cx="861377" cy="7011040"/>
          </a:xfrm>
          <a:prstGeom prst="bentConnector3">
            <a:avLst>
              <a:gd name="adj1" fmla="val -91780"/>
            </a:avLst>
          </a:prstGeom>
          <a:ln w="57150" cap="flat" cmpd="sng" algn="ctr">
            <a:solidFill>
              <a:schemeClr val="accent4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35573" y="3843973"/>
            <a:ext cx="2730953" cy="861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b="1" dirty="0" smtClean="0"/>
              <a:t>[size=n]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87211" y="5492913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[O] </a:t>
            </a:r>
            <a:r>
              <a:rPr lang="en-US" dirty="0" err="1" smtClean="0"/>
              <a:t>inspire_common:MetadataURL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9" y="531059"/>
            <a:ext cx="3363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 the DW TG, the existence of the service MD is NOT mandatory. It means that scenario 2 suggests you can avoid the creation of service MD, if you enrich the service itself with MD information.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44690" y="2976561"/>
            <a:ext cx="2476501" cy="3571877"/>
            <a:chOff x="9544690" y="2938461"/>
            <a:chExt cx="2476501" cy="3571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38461"/>
              <a:ext cx="2476501" cy="35718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229850" y="3609976"/>
              <a:ext cx="1704975" cy="288131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030036" y="1664342"/>
            <a:ext cx="1877786" cy="1232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smtClean="0"/>
              <a:t>MD [O]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025265" y="1644287"/>
            <a:ext cx="2054678" cy="1232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MD Response </a:t>
            </a:r>
            <a:r>
              <a:rPr lang="en-US" b="1" dirty="0" smtClean="0"/>
              <a:t>(+)</a:t>
            </a:r>
            <a:endParaRPr lang="en-US" b="1" dirty="0"/>
          </a:p>
        </p:txBody>
      </p: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079943" y="2260691"/>
            <a:ext cx="3464339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3" idx="0"/>
            <a:endCxn id="49" idx="0"/>
          </p:cNvCxnSpPr>
          <p:nvPr/>
        </p:nvCxnSpPr>
        <p:spPr>
          <a:xfrm rot="16200000" flipV="1">
            <a:off x="7767890" y="-1070999"/>
            <a:ext cx="12700" cy="5430571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113711" y="3738422"/>
            <a:ext cx="1877786" cy="1232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(Layer/Feature)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9" idx="2"/>
            <a:endCxn id="53" idx="0"/>
          </p:cNvCxnSpPr>
          <p:nvPr/>
        </p:nvCxnSpPr>
        <p:spPr>
          <a:xfrm>
            <a:off x="5052604" y="2877094"/>
            <a:ext cx="0" cy="861328"/>
          </a:xfrm>
          <a:prstGeom prst="straightConnector1">
            <a:avLst/>
          </a:prstGeom>
          <a:ln w="57150">
            <a:headEnd type="none"/>
            <a:tailEnd type="diamon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32"/>
          <p:cNvCxnSpPr>
            <a:stCxn id="53" idx="3"/>
          </p:cNvCxnSpPr>
          <p:nvPr/>
        </p:nvCxnSpPr>
        <p:spPr>
          <a:xfrm flipV="1">
            <a:off x="5991497" y="2877094"/>
            <a:ext cx="4491678" cy="14777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80551" y="1027880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[M]</a:t>
            </a:r>
            <a:r>
              <a:rPr lang="en-US" dirty="0" smtClean="0"/>
              <a:t>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71161" y="4354825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[M]</a:t>
            </a:r>
            <a:r>
              <a:rPr lang="en-US" dirty="0" smtClean="0"/>
              <a:t> </a:t>
            </a:r>
            <a:r>
              <a:rPr lang="en-US" dirty="0" err="1" smtClean="0"/>
              <a:t>metadataURL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52603" y="3060889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52406" y="1860794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[O]</a:t>
            </a:r>
            <a:r>
              <a:rPr lang="en-US" dirty="0" smtClean="0"/>
              <a:t> </a:t>
            </a:r>
            <a:r>
              <a:rPr lang="en-US" dirty="0" err="1" smtClean="0"/>
              <a:t>ExtCap</a:t>
            </a:r>
            <a:r>
              <a:rPr lang="en-US" dirty="0" smtClean="0"/>
              <a:t>/</a:t>
            </a:r>
            <a:r>
              <a:rPr lang="en-US" dirty="0" err="1" smtClean="0"/>
              <a:t>SpatialDatasetIdentifier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9544282" y="1644287"/>
            <a:ext cx="1877786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MD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02182" y="140937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0036" y="5581283"/>
            <a:ext cx="685950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Legend:</a:t>
            </a:r>
          </a:p>
          <a:p>
            <a:r>
              <a:rPr lang="en-US" sz="1400" b="1" dirty="0" smtClean="0"/>
              <a:t>Service MD Response (+):</a:t>
            </a:r>
            <a:r>
              <a:rPr lang="en-US" sz="1400" dirty="0" smtClean="0"/>
              <a:t> refer to an INSPIRE Network Service – Scenario 2 implementation</a:t>
            </a:r>
          </a:p>
          <a:p>
            <a:r>
              <a:rPr lang="en-US" sz="1400" b="1" dirty="0" smtClean="0"/>
              <a:t>[M]: </a:t>
            </a:r>
            <a:r>
              <a:rPr lang="en-US" sz="1400" dirty="0" smtClean="0"/>
              <a:t>mandatory</a:t>
            </a:r>
          </a:p>
          <a:p>
            <a:r>
              <a:rPr lang="en-US" sz="1400" b="1" dirty="0" smtClean="0"/>
              <a:t>[O]:</a:t>
            </a:r>
            <a:r>
              <a:rPr lang="en-US" sz="1400" dirty="0" smtClean="0"/>
              <a:t> optional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52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1425" y="12668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r>
              <a:rPr lang="en-US" dirty="0"/>
              <a:t> </a:t>
            </a:r>
            <a:r>
              <a:rPr lang="en-US" b="1" dirty="0" smtClean="0"/>
              <a:t>(+)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96074" y="725992"/>
            <a:ext cx="33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Service Metadata: single scenario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30523" y="3539173"/>
            <a:ext cx="2730953" cy="8613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b="1" dirty="0" smtClean="0"/>
              <a:t>[size=n]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39640" y="2671761"/>
            <a:ext cx="2476501" cy="3571877"/>
            <a:chOff x="9544690" y="2938461"/>
            <a:chExt cx="2476501" cy="3571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38461"/>
              <a:ext cx="2476501" cy="35718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229850" y="3609976"/>
              <a:ext cx="1704975" cy="288131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0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276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ARTASENSI Davide (JRC-ISPRA-EXT)</dc:creator>
  <cp:lastModifiedBy>ARTASENSI Davide (JRC-ISPRA-EXT)</cp:lastModifiedBy>
  <cp:revision>37</cp:revision>
  <dcterms:created xsi:type="dcterms:W3CDTF">2021-07-14T10:16:46Z</dcterms:created>
  <dcterms:modified xsi:type="dcterms:W3CDTF">2021-10-20T16:55:43Z</dcterms:modified>
</cp:coreProperties>
</file>