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>
        <p:scale>
          <a:sx n="118" d="100"/>
          <a:sy n="118" d="100"/>
        </p:scale>
        <p:origin x="-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A943-CC3F-4627-83E4-B7544A5FD22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B847-1A9B-42F9-BE82-5792FFA5B1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60A-FD35-47B5-893E-B06971E83A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003-8681-4FD5-A79E-B04EE83875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89964" y="1664342"/>
            <a:ext cx="2520000" cy="1232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 in Discovery Service [O]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787265" y="1644287"/>
            <a:ext cx="2520000" cy="3293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Service MD in Download/View Service </a:t>
            </a:r>
            <a:r>
              <a:rPr lang="en-US" b="1" dirty="0" smtClean="0"/>
              <a:t>[M]*</a:t>
            </a:r>
            <a:endParaRPr lang="en-US" b="1" dirty="0"/>
          </a:p>
        </p:txBody>
      </p:sp>
      <p:cxnSp>
        <p:nvCxnSpPr>
          <p:cNvPr id="51" name="Straight Arrow Connector 50"/>
          <p:cNvCxnSpPr>
            <a:stCxn id="17" idx="3"/>
            <a:endCxn id="63" idx="1"/>
          </p:cNvCxnSpPr>
          <p:nvPr/>
        </p:nvCxnSpPr>
        <p:spPr>
          <a:xfrm flipV="1">
            <a:off x="7171150" y="2260691"/>
            <a:ext cx="2373132" cy="1385113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V="1">
            <a:off x="8425774" y="-734222"/>
            <a:ext cx="12700" cy="4757017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76168" y="4052779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/ </a:t>
              </a:r>
              <a:r>
                <a:rPr lang="en-US" dirty="0" err="1" smtClean="0"/>
                <a:t>FeatureType</a:t>
              </a:r>
              <a:r>
                <a:rPr lang="en-US" dirty="0" smtClean="0"/>
                <a:t> / </a:t>
              </a:r>
              <a:r>
                <a:rPr lang="en-US" dirty="0" smtClean="0"/>
                <a:t>Entry [M]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14164" y="3375804"/>
            <a:ext cx="2256986" cy="5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INSPIRE Ext MD [O]</a:t>
            </a:r>
            <a:endParaRPr lang="en-US" b="1" dirty="0"/>
          </a:p>
        </p:txBody>
      </p: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7133368" y="2877094"/>
            <a:ext cx="3670914" cy="15541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14898" y="999313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[M]</a:t>
            </a:r>
            <a:r>
              <a:rPr lang="en-US" dirty="0" smtClean="0"/>
              <a:t> Resource Locator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810919" y="4592779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[M]</a:t>
            </a:r>
            <a:r>
              <a:rPr lang="en-US" dirty="0" smtClean="0"/>
              <a:t> Coupled Resource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34164" y="3690341"/>
            <a:ext cx="28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[O]</a:t>
            </a:r>
            <a:r>
              <a:rPr lang="en-US" dirty="0" smtClean="0"/>
              <a:t> Spatial Dataset Identifier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544282" y="1644287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02182" y="140937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666" y="5330954"/>
            <a:ext cx="103920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Legend:</a:t>
            </a:r>
          </a:p>
          <a:p>
            <a:r>
              <a:rPr lang="en-US" sz="1400" b="1" dirty="0" smtClean="0"/>
              <a:t>* </a:t>
            </a:r>
            <a:r>
              <a:rPr lang="en-US" sz="1400" dirty="0" smtClean="0"/>
              <a:t>in an INSPIRE Network Service – Scenario 2 implementation, this Service MD will contain all INSPIRE metadata elements; in a Scenario 1 implementation, this Service MD will not contain all INSPIRE metadata elements but contain a link to the </a:t>
            </a:r>
            <a:r>
              <a:rPr lang="en-US" sz="1400" dirty="0" err="1" smtClean="0"/>
              <a:t>the</a:t>
            </a:r>
            <a:r>
              <a:rPr lang="en-US" sz="1400" dirty="0" smtClean="0"/>
              <a:t> Service MD in the Discovery Service</a:t>
            </a:r>
          </a:p>
          <a:p>
            <a:r>
              <a:rPr lang="en-US" sz="1400" b="1" dirty="0" smtClean="0"/>
              <a:t>[M]: </a:t>
            </a:r>
            <a:r>
              <a:rPr lang="en-US" sz="1400" dirty="0" smtClean="0"/>
              <a:t>mandatory</a:t>
            </a:r>
          </a:p>
          <a:p>
            <a:r>
              <a:rPr lang="en-US" sz="1400" b="1" dirty="0" smtClean="0"/>
              <a:t>[O]:</a:t>
            </a:r>
            <a:r>
              <a:rPr lang="en-US" sz="1400" dirty="0" smtClean="0"/>
              <a:t> optional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914164" y="2694632"/>
            <a:ext cx="2256986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Service </a:t>
            </a:r>
            <a:r>
              <a:rPr lang="en-US" dirty="0" smtClean="0"/>
              <a:t>MD [M]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6541" y="2921011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[O]</a:t>
            </a:r>
            <a:r>
              <a:rPr lang="en-US" dirty="0" smtClean="0"/>
              <a:t> INSPIRE compliant Service MD</a:t>
            </a:r>
            <a:endParaRPr lang="en-US" dirty="0"/>
          </a:p>
        </p:txBody>
      </p:sp>
      <p:cxnSp>
        <p:nvCxnSpPr>
          <p:cNvPr id="35" name="Straight Arrow Connector 50"/>
          <p:cNvCxnSpPr>
            <a:stCxn id="17" idx="1"/>
            <a:endCxn id="48" idx="3"/>
          </p:cNvCxnSpPr>
          <p:nvPr/>
        </p:nvCxnSpPr>
        <p:spPr>
          <a:xfrm rot="10800000">
            <a:off x="2709964" y="2280746"/>
            <a:ext cx="2204200" cy="1365058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en angle 3"/>
          <p:cNvCxnSpPr>
            <a:stCxn id="48" idx="0"/>
            <a:endCxn id="63" idx="0"/>
          </p:cNvCxnSpPr>
          <p:nvPr/>
        </p:nvCxnSpPr>
        <p:spPr>
          <a:xfrm rot="5400000" flipH="1" flipV="1">
            <a:off x="6117096" y="-3022844"/>
            <a:ext cx="20055" cy="9354318"/>
          </a:xfrm>
          <a:prstGeom prst="bentConnector3">
            <a:avLst>
              <a:gd name="adj1" fmla="val 4225704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33"/>
          <p:cNvSpPr txBox="1"/>
          <p:nvPr/>
        </p:nvSpPr>
        <p:spPr>
          <a:xfrm>
            <a:off x="1535034" y="818275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[O]</a:t>
            </a:r>
            <a:r>
              <a:rPr lang="en-US" dirty="0" smtClean="0"/>
              <a:t> </a:t>
            </a:r>
            <a:r>
              <a:rPr lang="en-US" dirty="0" smtClean="0"/>
              <a:t>Coupled </a:t>
            </a:r>
            <a:r>
              <a:rPr lang="en-US" dirty="0" err="1" smtClean="0"/>
              <a:t>Ressources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627221" y="1828954"/>
            <a:ext cx="2520000" cy="2668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Service MD in Download/View Service </a:t>
            </a:r>
            <a:r>
              <a:rPr lang="en-US" b="1" dirty="0" smtClean="0"/>
              <a:t>[M</a:t>
            </a:r>
            <a:r>
              <a:rPr lang="en-US" b="1" dirty="0" smtClean="0"/>
              <a:t>]</a:t>
            </a:r>
            <a:endParaRPr lang="en-US" b="1" dirty="0"/>
          </a:p>
        </p:txBody>
      </p: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H="1" flipV="1">
            <a:off x="6265729" y="-549556"/>
            <a:ext cx="1" cy="4757017"/>
          </a:xfrm>
          <a:prstGeom prst="bent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26975" y="3640832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/ </a:t>
              </a:r>
              <a:r>
                <a:rPr lang="en-US" dirty="0" err="1" smtClean="0"/>
                <a:t>FeatureType</a:t>
              </a:r>
              <a:r>
                <a:rPr lang="en-US" dirty="0" smtClean="0"/>
                <a:t> / </a:t>
              </a:r>
              <a:r>
                <a:rPr lang="en-US" dirty="0" smtClean="0"/>
                <a:t>Entry [M]</a:t>
              </a:r>
              <a:endParaRPr lang="en-US" dirty="0"/>
            </a:p>
          </p:txBody>
        </p:sp>
      </p:grp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4984175" y="3061760"/>
            <a:ext cx="3660063" cy="9575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54854" y="118397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[M]</a:t>
            </a:r>
            <a:r>
              <a:rPr lang="en-US" dirty="0" smtClean="0"/>
              <a:t> Resource Locator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12794" y="4128390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[M]</a:t>
            </a:r>
            <a:r>
              <a:rPr lang="en-US" dirty="0" smtClean="0"/>
              <a:t> Coupled Resource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384238" y="1828953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18128" y="140937"/>
            <a:ext cx="695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 ([M] only)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54120" y="2879298"/>
            <a:ext cx="2256986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Service </a:t>
            </a:r>
            <a:r>
              <a:rPr lang="en-US" dirty="0" smtClean="0"/>
              <a:t>MD [M]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185</Words>
  <Application>Microsoft Office PowerPoint</Application>
  <PresentationFormat>Personnalisé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Présentation PowerPoint</vt:lpstr>
      <vt:lpstr>Présentation PowerPoint</vt:lpstr>
    </vt:vector>
  </TitlesOfParts>
  <Company>IES - JRC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Marie Lambois</cp:lastModifiedBy>
  <cp:revision>52</cp:revision>
  <dcterms:created xsi:type="dcterms:W3CDTF">2021-07-14T10:16:46Z</dcterms:created>
  <dcterms:modified xsi:type="dcterms:W3CDTF">2022-06-21T08:34:11Z</dcterms:modified>
</cp:coreProperties>
</file>