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CBC10-8B4F-40D3-B267-9ED55B78EBBA}" v="336" dt="2021-07-09T08:21:47.126"/>
    <p1510:client id="{7F76FAE4-FB4F-45A4-9CB4-661C3F01B23F}" v="4" dt="2021-07-08T14:42:11.694"/>
    <p1510:client id="{AAEF2000-20A2-46E8-BAEF-940990A6F7AC}" v="785" dt="2021-07-08T15:43:53.834"/>
    <p1510:client id="{C850EA7C-DBC1-43DB-ADAD-C4E49B2EEEAD}" v="117" dt="2021-07-09T07:46:42.327"/>
    <p1510:client id="{E0355653-83EC-4B75-B5C4-CC2671A38E7E}" v="4" dt="2021-07-08T14:13:03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41" autoAdjust="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ENSI Davide (JRC-ISPRA-EXT)" userId="S::davide.artasensi@ext.ec.europa.eu::838ddd5c-7f09-405a-b99e-039d62f7de53" providerId="AD" clId="Web-{E0355653-83EC-4B75-B5C4-CC2671A38E7E}"/>
    <pc:docChg chg="modSld">
      <pc:chgData name="ARTASENSI Davide (JRC-ISPRA-EXT)" userId="S::davide.artasensi@ext.ec.europa.eu::838ddd5c-7f09-405a-b99e-039d62f7de53" providerId="AD" clId="Web-{E0355653-83EC-4B75-B5C4-CC2671A38E7E}" dt="2021-07-08T14:13:03.333" v="3" actId="1076"/>
      <pc:docMkLst>
        <pc:docMk/>
      </pc:docMkLst>
      <pc:sldChg chg="modSp">
        <pc:chgData name="ARTASENSI Davide (JRC-ISPRA-EXT)" userId="S::davide.artasensi@ext.ec.europa.eu::838ddd5c-7f09-405a-b99e-039d62f7de53" providerId="AD" clId="Web-{E0355653-83EC-4B75-B5C4-CC2671A38E7E}" dt="2021-07-08T14:13:03.333" v="3" actId="1076"/>
        <pc:sldMkLst>
          <pc:docMk/>
          <pc:sldMk cId="121030328" sldId="256"/>
        </pc:sldMkLst>
        <pc:spChg chg="mod">
          <ac:chgData name="ARTASENSI Davide (JRC-ISPRA-EXT)" userId="S::davide.artasensi@ext.ec.europa.eu::838ddd5c-7f09-405a-b99e-039d62f7de53" providerId="AD" clId="Web-{E0355653-83EC-4B75-B5C4-CC2671A38E7E}" dt="2021-07-08T14:13:03.333" v="3" actId="1076"/>
          <ac:spMkLst>
            <pc:docMk/>
            <pc:sldMk cId="121030328" sldId="256"/>
            <ac:spMk id="5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E0355653-83EC-4B75-B5C4-CC2671A38E7E}" dt="2021-07-08T14:12:48.973" v="2" actId="1076"/>
          <ac:spMkLst>
            <pc:docMk/>
            <pc:sldMk cId="121030328" sldId="256"/>
            <ac:spMk id="6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E0355653-83EC-4B75-B5C4-CC2671A38E7E}" dt="2021-07-08T14:12:36.379" v="0" actId="14100"/>
          <ac:spMkLst>
            <pc:docMk/>
            <pc:sldMk cId="121030328" sldId="256"/>
            <ac:spMk id="7" creationId="{00000000-0000-0000-0000-000000000000}"/>
          </ac:spMkLst>
        </pc:spChg>
      </pc:sldChg>
    </pc:docChg>
  </pc:docChgLst>
  <pc:docChgLst>
    <pc:chgData name="ARTASENSI Davide (JRC-ISPRA-EXT)" userId="S::davide.artasensi@ext.ec.europa.eu::838ddd5c-7f09-405a-b99e-039d62f7de53" providerId="AD" clId="Web-{269CBC10-8B4F-40D3-B267-9ED55B78EBBA}"/>
    <pc:docChg chg="delSld modSld">
      <pc:chgData name="ARTASENSI Davide (JRC-ISPRA-EXT)" userId="S::davide.artasensi@ext.ec.europa.eu::838ddd5c-7f09-405a-b99e-039d62f7de53" providerId="AD" clId="Web-{269CBC10-8B4F-40D3-B267-9ED55B78EBBA}" dt="2021-07-09T08:21:47.126" v="219"/>
      <pc:docMkLst>
        <pc:docMk/>
      </pc:docMkLst>
      <pc:sldChg chg="del">
        <pc:chgData name="ARTASENSI Davide (JRC-ISPRA-EXT)" userId="S::davide.artasensi@ext.ec.europa.eu::838ddd5c-7f09-405a-b99e-039d62f7de53" providerId="AD" clId="Web-{269CBC10-8B4F-40D3-B267-9ED55B78EBBA}" dt="2021-07-09T08:10:35.341" v="87"/>
        <pc:sldMkLst>
          <pc:docMk/>
          <pc:sldMk cId="121030328" sldId="256"/>
        </pc:sldMkLst>
      </pc:sldChg>
      <pc:sldChg chg="addSp delSp modSp modNotes">
        <pc:chgData name="ARTASENSI Davide (JRC-ISPRA-EXT)" userId="S::davide.artasensi@ext.ec.europa.eu::838ddd5c-7f09-405a-b99e-039d62f7de53" providerId="AD" clId="Web-{269CBC10-8B4F-40D3-B267-9ED55B78EBBA}" dt="2021-07-09T08:21:47.126" v="219"/>
        <pc:sldMkLst>
          <pc:docMk/>
          <pc:sldMk cId="3369799058" sldId="257"/>
        </pc:sldMkLst>
        <pc:spChg chg="add del">
          <ac:chgData name="ARTASENSI Davide (JRC-ISPRA-EXT)" userId="S::davide.artasensi@ext.ec.europa.eu::838ddd5c-7f09-405a-b99e-039d62f7de53" providerId="AD" clId="Web-{269CBC10-8B4F-40D3-B267-9ED55B78EBBA}" dt="2021-07-09T08:04:24.081" v="12"/>
          <ac:spMkLst>
            <pc:docMk/>
            <pc:sldMk cId="3369799058" sldId="257"/>
            <ac:spMk id="2" creationId="{2C449378-E129-4606-81AC-58D194890311}"/>
          </ac:spMkLst>
        </pc:spChg>
        <pc:spChg chg="add del mod">
          <ac:chgData name="ARTASENSI Davide (JRC-ISPRA-EXT)" userId="S::davide.artasensi@ext.ec.europa.eu::838ddd5c-7f09-405a-b99e-039d62f7de53" providerId="AD" clId="Web-{269CBC10-8B4F-40D3-B267-9ED55B78EBBA}" dt="2021-07-09T08:04:26.847" v="13"/>
          <ac:spMkLst>
            <pc:docMk/>
            <pc:sldMk cId="3369799058" sldId="257"/>
            <ac:spMk id="3" creationId="{04FD7A20-DDD2-4C49-A4A7-6F40F22BDA14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8:34.464" v="137" actId="20577"/>
          <ac:spMkLst>
            <pc:docMk/>
            <pc:sldMk cId="3369799058" sldId="257"/>
            <ac:spMk id="6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8:12.651" v="135" actId="20577"/>
          <ac:spMkLst>
            <pc:docMk/>
            <pc:sldMk cId="3369799058" sldId="257"/>
            <ac:spMk id="9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48.825" v="168" actId="20577"/>
          <ac:spMkLst>
            <pc:docMk/>
            <pc:sldMk cId="3369799058" sldId="257"/>
            <ac:spMk id="21" creationId="{0FC098DB-579B-41AF-819D-ED508C2C7BB5}"/>
          </ac:spMkLst>
        </pc:spChg>
        <pc:spChg chg="del mod">
          <ac:chgData name="ARTASENSI Davide (JRC-ISPRA-EXT)" userId="S::davide.artasensi@ext.ec.europa.eu::838ddd5c-7f09-405a-b99e-039d62f7de53" providerId="AD" clId="Web-{269CBC10-8B4F-40D3-B267-9ED55B78EBBA}" dt="2021-07-09T08:21:47.126" v="219"/>
          <ac:spMkLst>
            <pc:docMk/>
            <pc:sldMk cId="3369799058" sldId="257"/>
            <ac:spMk id="23" creationId="{E0557FBD-81EC-4F36-B6E6-6159200DFF83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7:43.838" v="122" actId="20577"/>
          <ac:spMkLst>
            <pc:docMk/>
            <pc:sldMk cId="3369799058" sldId="257"/>
            <ac:spMk id="53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09.199" v="156" actId="14100"/>
          <ac:spMkLst>
            <pc:docMk/>
            <pc:sldMk cId="3369799058" sldId="257"/>
            <ac:spMk id="108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33.559" v="162" actId="20577"/>
          <ac:spMkLst>
            <pc:docMk/>
            <pc:sldMk cId="3369799058" sldId="257"/>
            <ac:spMk id="109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35.372" v="163" actId="1076"/>
          <ac:spMkLst>
            <pc:docMk/>
            <pc:sldMk cId="3369799058" sldId="257"/>
            <ac:spMk id="110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15.262" v="158" actId="1076"/>
          <ac:spMkLst>
            <pc:docMk/>
            <pc:sldMk cId="3369799058" sldId="257"/>
            <ac:spMk id="114" creationId="{00000000-0000-0000-0000-000000000000}"/>
          </ac:spMkLst>
        </pc:spChg>
        <pc:grpChg chg="add">
          <ac:chgData name="ARTASENSI Davide (JRC-ISPRA-EXT)" userId="S::davide.artasensi@ext.ec.europa.eu::838ddd5c-7f09-405a-b99e-039d62f7de53" providerId="AD" clId="Web-{269CBC10-8B4F-40D3-B267-9ED55B78EBBA}" dt="2021-07-09T08:12:05.360" v="89"/>
          <ac:grpSpMkLst>
            <pc:docMk/>
            <pc:sldMk cId="3369799058" sldId="257"/>
            <ac:grpSpMk id="8" creationId="{1B0B84A6-C74F-4F9D-9BB2-92F1F96950B9}"/>
          </ac:grpSpMkLst>
        </pc:grpChg>
        <pc:grpChg chg="add">
          <ac:chgData name="ARTASENSI Davide (JRC-ISPRA-EXT)" userId="S::davide.artasensi@ext.ec.europa.eu::838ddd5c-7f09-405a-b99e-039d62f7de53" providerId="AD" clId="Web-{269CBC10-8B4F-40D3-B267-9ED55B78EBBA}" dt="2021-07-09T08:12:39.079" v="93"/>
          <ac:grpSpMkLst>
            <pc:docMk/>
            <pc:sldMk cId="3369799058" sldId="257"/>
            <ac:grpSpMk id="10" creationId="{5C0A83EF-2883-4E70-B340-316D2B52B3EE}"/>
          </ac:grpSpMkLst>
        </pc:grpChg>
        <pc:picChg chg="add mod">
          <ac:chgData name="ARTASENSI Davide (JRC-ISPRA-EXT)" userId="S::davide.artasensi@ext.ec.europa.eu::838ddd5c-7f09-405a-b99e-039d62f7de53" providerId="AD" clId="Web-{269CBC10-8B4F-40D3-B267-9ED55B78EBBA}" dt="2021-07-09T08:15:43.522" v="98" actId="1076"/>
          <ac:picMkLst>
            <pc:docMk/>
            <pc:sldMk cId="3369799058" sldId="257"/>
            <ac:picMk id="11" creationId="{59D1F90E-22A9-44EE-980D-F442F1B7325F}"/>
          </ac:picMkLst>
        </pc:picChg>
        <pc:picChg chg="add mod">
          <ac:chgData name="ARTASENSI Davide (JRC-ISPRA-EXT)" userId="S::davide.artasensi@ext.ec.europa.eu::838ddd5c-7f09-405a-b99e-039d62f7de53" providerId="AD" clId="Web-{269CBC10-8B4F-40D3-B267-9ED55B78EBBA}" dt="2021-07-09T08:15:54.194" v="101" actId="1076"/>
          <ac:picMkLst>
            <pc:docMk/>
            <pc:sldMk cId="3369799058" sldId="257"/>
            <ac:picMk id="29" creationId="{4CC680FD-A0E3-4FFA-B81A-68B86D91C37C}"/>
          </ac:picMkLst>
        </pc:picChg>
        <pc:cxnChg chg="mod">
          <ac:chgData name="ARTASENSI Davide (JRC-ISPRA-EXT)" userId="S::davide.artasensi@ext.ec.europa.eu::838ddd5c-7f09-405a-b99e-039d62f7de53" providerId="AD" clId="Web-{269CBC10-8B4F-40D3-B267-9ED55B78EBBA}" dt="2021-07-09T08:11:52.890" v="88" actId="1076"/>
          <ac:cxnSpMkLst>
            <pc:docMk/>
            <pc:sldMk cId="3369799058" sldId="257"/>
            <ac:cxnSpMk id="24" creationId="{78ABABA8-7F03-4308-B0BD-67F852BF16A4}"/>
          </ac:cxnSpMkLst>
        </pc:cxnChg>
      </pc:sldChg>
    </pc:docChg>
  </pc:docChgLst>
  <pc:docChgLst>
    <pc:chgData name="VINCI Fabio (JRC-ISPRA-EXT)" userId="S::fabio.vinci@ext.ec.europa.eu::6de9d4a5-0739-4aa8-aa09-2d6cfbf86b0a" providerId="AD" clId="Web-{7F76FAE4-FB4F-45A4-9CB4-661C3F01B23F}"/>
    <pc:docChg chg="modSld">
      <pc:chgData name="VINCI Fabio (JRC-ISPRA-EXT)" userId="S::fabio.vinci@ext.ec.europa.eu::6de9d4a5-0739-4aa8-aa09-2d6cfbf86b0a" providerId="AD" clId="Web-{7F76FAE4-FB4F-45A4-9CB4-661C3F01B23F}" dt="2021-07-08T14:42:11.694" v="3"/>
      <pc:docMkLst>
        <pc:docMk/>
      </pc:docMkLst>
      <pc:sldChg chg="addSp delSp modSp">
        <pc:chgData name="VINCI Fabio (JRC-ISPRA-EXT)" userId="S::fabio.vinci@ext.ec.europa.eu::6de9d4a5-0739-4aa8-aa09-2d6cfbf86b0a" providerId="AD" clId="Web-{7F76FAE4-FB4F-45A4-9CB4-661C3F01B23F}" dt="2021-07-08T14:42:11.694" v="3"/>
        <pc:sldMkLst>
          <pc:docMk/>
          <pc:sldMk cId="121030328" sldId="256"/>
        </pc:sldMkLst>
        <pc:spChg chg="mod">
          <ac:chgData name="VINCI Fabio (JRC-ISPRA-EXT)" userId="S::fabio.vinci@ext.ec.europa.eu::6de9d4a5-0739-4aa8-aa09-2d6cfbf86b0a" providerId="AD" clId="Web-{7F76FAE4-FB4F-45A4-9CB4-661C3F01B23F}" dt="2021-07-08T14:40:11.003" v="1" actId="1076"/>
          <ac:spMkLst>
            <pc:docMk/>
            <pc:sldMk cId="121030328" sldId="256"/>
            <ac:spMk id="53" creationId="{00000000-0000-0000-0000-000000000000}"/>
          </ac:spMkLst>
        </pc:spChg>
        <pc:cxnChg chg="add del">
          <ac:chgData name="VINCI Fabio (JRC-ISPRA-EXT)" userId="S::fabio.vinci@ext.ec.europa.eu::6de9d4a5-0739-4aa8-aa09-2d6cfbf86b0a" providerId="AD" clId="Web-{7F76FAE4-FB4F-45A4-9CB4-661C3F01B23F}" dt="2021-07-08T14:42:11.694" v="3"/>
          <ac:cxnSpMkLst>
            <pc:docMk/>
            <pc:sldMk cId="121030328" sldId="256"/>
            <ac:cxnSpMk id="2" creationId="{C792161A-6C13-4B13-AEF3-BCB8EB5F687A}"/>
          </ac:cxnSpMkLst>
        </pc:cxnChg>
      </pc:sldChg>
    </pc:docChg>
  </pc:docChgLst>
  <pc:docChgLst>
    <pc:chgData name="ARTASENSI Davide (JRC-ISPRA-EXT)" userId="S::davide.artasensi@ext.ec.europa.eu::838ddd5c-7f09-405a-b99e-039d62f7de53" providerId="AD" clId="Web-{AAEF2000-20A2-46E8-BAEF-940990A6F7AC}"/>
    <pc:docChg chg="addSld modSld sldOrd">
      <pc:chgData name="ARTASENSI Davide (JRC-ISPRA-EXT)" userId="S::davide.artasensi@ext.ec.europa.eu::838ddd5c-7f09-405a-b99e-039d62f7de53" providerId="AD" clId="Web-{AAEF2000-20A2-46E8-BAEF-940990A6F7AC}" dt="2021-07-08T15:43:53.834" v="446" actId="1076"/>
      <pc:docMkLst>
        <pc:docMk/>
      </pc:docMkLst>
      <pc:sldChg chg="addSp delSp modSp mod ord modShow">
        <pc:chgData name="ARTASENSI Davide (JRC-ISPRA-EXT)" userId="S::davide.artasensi@ext.ec.europa.eu::838ddd5c-7f09-405a-b99e-039d62f7de53" providerId="AD" clId="Web-{AAEF2000-20A2-46E8-BAEF-940990A6F7AC}" dt="2021-07-08T15:41:05.142" v="379"/>
        <pc:sldMkLst>
          <pc:docMk/>
          <pc:sldMk cId="121030328" sldId="256"/>
        </pc:sldMkLst>
        <pc:spChg chg="add del mod">
          <ac:chgData name="ARTASENSI Davide (JRC-ISPRA-EXT)" userId="S::davide.artasensi@ext.ec.europa.eu::838ddd5c-7f09-405a-b99e-039d62f7de53" providerId="AD" clId="Web-{AAEF2000-20A2-46E8-BAEF-940990A6F7AC}" dt="2021-07-08T15:38:56.857" v="274"/>
          <ac:spMkLst>
            <pc:docMk/>
            <pc:sldMk cId="121030328" sldId="256"/>
            <ac:spMk id="2" creationId="{87AB2823-E379-4546-826D-AB66ABC3D82E}"/>
          </ac:spMkLst>
        </pc:spChg>
        <pc:spChg chg="add mod">
          <ac:chgData name="ARTASENSI Davide (JRC-ISPRA-EXT)" userId="S::davide.artasensi@ext.ec.europa.eu::838ddd5c-7f09-405a-b99e-039d62f7de53" providerId="AD" clId="Web-{AAEF2000-20A2-46E8-BAEF-940990A6F7AC}" dt="2021-07-08T15:38:43.903" v="272" actId="1076"/>
          <ac:spMkLst>
            <pc:docMk/>
            <pc:sldMk cId="121030328" sldId="256"/>
            <ac:spMk id="3" creationId="{014C4711-19FD-4490-BC86-085279820998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35:11.398" v="69" actId="1076"/>
          <ac:spMkLst>
            <pc:docMk/>
            <pc:sldMk cId="121030328" sldId="256"/>
            <ac:spMk id="112" creationId="{00000000-0000-0000-0000-000000000000}"/>
          </ac:spMkLst>
        </pc:spChg>
      </pc:sldChg>
      <pc:sldChg chg="addSp delSp modSp add replId">
        <pc:chgData name="ARTASENSI Davide (JRC-ISPRA-EXT)" userId="S::davide.artasensi@ext.ec.europa.eu::838ddd5c-7f09-405a-b99e-039d62f7de53" providerId="AD" clId="Web-{AAEF2000-20A2-46E8-BAEF-940990A6F7AC}" dt="2021-07-08T15:43:53.834" v="446" actId="1076"/>
        <pc:sldMkLst>
          <pc:docMk/>
          <pc:sldMk cId="3369799058" sldId="257"/>
        </pc:sldMkLst>
        <pc:spChg chg="add del mod">
          <ac:chgData name="ARTASENSI Davide (JRC-ISPRA-EXT)" userId="S::davide.artasensi@ext.ec.europa.eu::838ddd5c-7f09-405a-b99e-039d62f7de53" providerId="AD" clId="Web-{AAEF2000-20A2-46E8-BAEF-940990A6F7AC}" dt="2021-07-08T15:39:06.810" v="276"/>
          <ac:spMkLst>
            <pc:docMk/>
            <pc:sldMk cId="3369799058" sldId="257"/>
            <ac:spMk id="2" creationId="{945E5123-8AA8-4EB3-8D22-8A2A128EE5CB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32:26.612" v="4" actId="14100"/>
          <ac:spMkLst>
            <pc:docMk/>
            <pc:sldMk cId="3369799058" sldId="257"/>
            <ac:spMk id="4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43:31.395" v="445" actId="20577"/>
          <ac:spMkLst>
            <pc:docMk/>
            <pc:sldMk cId="3369799058" sldId="257"/>
            <ac:spMk id="9" creationId="{00000000-0000-0000-0000-000000000000}"/>
          </ac:spMkLst>
        </pc:spChg>
        <pc:spChg chg="add mod">
          <ac:chgData name="ARTASENSI Davide (JRC-ISPRA-EXT)" userId="S::davide.artasensi@ext.ec.europa.eu::838ddd5c-7f09-405a-b99e-039d62f7de53" providerId="AD" clId="Web-{AAEF2000-20A2-46E8-BAEF-940990A6F7AC}" dt="2021-07-08T15:43:28.458" v="444" actId="20577"/>
          <ac:spMkLst>
            <pc:docMk/>
            <pc:sldMk cId="3369799058" sldId="257"/>
            <ac:spMk id="21" creationId="{0FC098DB-579B-41AF-819D-ED508C2C7BB5}"/>
          </ac:spMkLst>
        </pc:spChg>
        <pc:spChg chg="add mod">
          <ac:chgData name="ARTASENSI Davide (JRC-ISPRA-EXT)" userId="S::davide.artasensi@ext.ec.europa.eu::838ddd5c-7f09-405a-b99e-039d62f7de53" providerId="AD" clId="Web-{AAEF2000-20A2-46E8-BAEF-940990A6F7AC}" dt="2021-07-08T15:43:53.834" v="446" actId="1076"/>
          <ac:spMkLst>
            <pc:docMk/>
            <pc:sldMk cId="3369799058" sldId="257"/>
            <ac:spMk id="23" creationId="{E0557FBD-81EC-4F36-B6E6-6159200DFF83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43:24.942" v="443" actId="20577"/>
          <ac:spMkLst>
            <pc:docMk/>
            <pc:sldMk cId="3369799058" sldId="257"/>
            <ac:spMk id="53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34:59.663" v="68" actId="14100"/>
          <ac:spMkLst>
            <pc:docMk/>
            <pc:sldMk cId="3369799058" sldId="257"/>
            <ac:spMk id="112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34:22.350" v="61" actId="14100"/>
          <ac:spMkLst>
            <pc:docMk/>
            <pc:sldMk cId="3369799058" sldId="257"/>
            <ac:spMk id="113" creationId="{00000000-0000-0000-0000-000000000000}"/>
          </ac:spMkLst>
        </pc:spChg>
        <pc:spChg chg="del">
          <ac:chgData name="ARTASENSI Davide (JRC-ISPRA-EXT)" userId="S::davide.artasensi@ext.ec.europa.eu::838ddd5c-7f09-405a-b99e-039d62f7de53" providerId="AD" clId="Web-{AAEF2000-20A2-46E8-BAEF-940990A6F7AC}" dt="2021-07-08T15:34:44.085" v="65"/>
          <ac:spMkLst>
            <pc:docMk/>
            <pc:sldMk cId="3369799058" sldId="257"/>
            <ac:spMk id="115" creationId="{00000000-0000-0000-0000-000000000000}"/>
          </ac:spMkLst>
        </pc:spChg>
        <pc:spChg chg="del">
          <ac:chgData name="ARTASENSI Davide (JRC-ISPRA-EXT)" userId="S::davide.artasensi@ext.ec.europa.eu::838ddd5c-7f09-405a-b99e-039d62f7de53" providerId="AD" clId="Web-{AAEF2000-20A2-46E8-BAEF-940990A6F7AC}" dt="2021-07-08T15:32:13.487" v="1"/>
          <ac:spMkLst>
            <pc:docMk/>
            <pc:sldMk cId="3369799058" sldId="257"/>
            <ac:spMk id="116" creationId="{00000000-0000-0000-0000-000000000000}"/>
          </ac:spMkLst>
        </pc:spChg>
      </pc:sldChg>
    </pc:docChg>
  </pc:docChgLst>
  <pc:docChgLst>
    <pc:chgData name="ARTASENSI Davide (JRC-ISPRA-EXT)" userId="S::davide.artasensi@ext.ec.europa.eu::838ddd5c-7f09-405a-b99e-039d62f7de53" providerId="AD" clId="Web-{C850EA7C-DBC1-43DB-ADAD-C4E49B2EEEAD}"/>
    <pc:docChg chg="modSld">
      <pc:chgData name="ARTASENSI Davide (JRC-ISPRA-EXT)" userId="S::davide.artasensi@ext.ec.europa.eu::838ddd5c-7f09-405a-b99e-039d62f7de53" providerId="AD" clId="Web-{C850EA7C-DBC1-43DB-ADAD-C4E49B2EEEAD}" dt="2021-07-09T07:46:42.327" v="78" actId="20577"/>
      <pc:docMkLst>
        <pc:docMk/>
      </pc:docMkLst>
      <pc:sldChg chg="addSp modSp">
        <pc:chgData name="ARTASENSI Davide (JRC-ISPRA-EXT)" userId="S::davide.artasensi@ext.ec.europa.eu::838ddd5c-7f09-405a-b99e-039d62f7de53" providerId="AD" clId="Web-{C850EA7C-DBC1-43DB-ADAD-C4E49B2EEEAD}" dt="2021-07-09T07:46:42.327" v="78" actId="20577"/>
        <pc:sldMkLst>
          <pc:docMk/>
          <pc:sldMk cId="3369799058" sldId="257"/>
        </pc:sldMkLst>
        <pc:spChg chg="mod">
          <ac:chgData name="ARTASENSI Davide (JRC-ISPRA-EXT)" userId="S::davide.artasensi@ext.ec.europa.eu::838ddd5c-7f09-405a-b99e-039d62f7de53" providerId="AD" clId="Web-{C850EA7C-DBC1-43DB-ADAD-C4E49B2EEEAD}" dt="2021-07-09T07:46:16.982" v="70" actId="1076"/>
          <ac:spMkLst>
            <pc:docMk/>
            <pc:sldMk cId="3369799058" sldId="257"/>
            <ac:spMk id="21" creationId="{0FC098DB-579B-41AF-819D-ED508C2C7BB5}"/>
          </ac:spMkLst>
        </pc:spChg>
        <pc:spChg chg="mod">
          <ac:chgData name="ARTASENSI Davide (JRC-ISPRA-EXT)" userId="S::davide.artasensi@ext.ec.europa.eu::838ddd5c-7f09-405a-b99e-039d62f7de53" providerId="AD" clId="Web-{C850EA7C-DBC1-43DB-ADAD-C4E49B2EEEAD}" dt="2021-07-09T07:45:01.700" v="57" actId="20577"/>
          <ac:spMkLst>
            <pc:docMk/>
            <pc:sldMk cId="3369799058" sldId="257"/>
            <ac:spMk id="23" creationId="{E0557FBD-81EC-4F36-B6E6-6159200DFF83}"/>
          </ac:spMkLst>
        </pc:spChg>
        <pc:spChg chg="mod">
          <ac:chgData name="ARTASENSI Davide (JRC-ISPRA-EXT)" userId="S::davide.artasensi@ext.ec.europa.eu::838ddd5c-7f09-405a-b99e-039d62f7de53" providerId="AD" clId="Web-{C850EA7C-DBC1-43DB-ADAD-C4E49B2EEEAD}" dt="2021-07-09T07:42:03.259" v="28" actId="1076"/>
          <ac:spMkLst>
            <pc:docMk/>
            <pc:sldMk cId="3369799058" sldId="257"/>
            <ac:spMk id="108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C850EA7C-DBC1-43DB-ADAD-C4E49B2EEEAD}" dt="2021-07-09T07:46:42.327" v="78" actId="20577"/>
          <ac:spMkLst>
            <pc:docMk/>
            <pc:sldMk cId="3369799058" sldId="257"/>
            <ac:spMk id="112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C850EA7C-DBC1-43DB-ADAD-C4E49B2EEEAD}" dt="2021-07-09T07:46:16.967" v="69" actId="1076"/>
          <ac:spMkLst>
            <pc:docMk/>
            <pc:sldMk cId="3369799058" sldId="257"/>
            <ac:spMk id="113" creationId="{00000000-0000-0000-0000-000000000000}"/>
          </ac:spMkLst>
        </pc:spChg>
        <pc:cxnChg chg="add mod">
          <ac:chgData name="ARTASENSI Davide (JRC-ISPRA-EXT)" userId="S::davide.artasensi@ext.ec.europa.eu::838ddd5c-7f09-405a-b99e-039d62f7de53" providerId="AD" clId="Web-{C850EA7C-DBC1-43DB-ADAD-C4E49B2EEEAD}" dt="2021-07-09T07:40:38.976" v="16"/>
          <ac:cxnSpMkLst>
            <pc:docMk/>
            <pc:sldMk cId="3369799058" sldId="257"/>
            <ac:cxnSpMk id="22" creationId="{ED587B2D-11D0-4030-98FD-54ADF66D18DF}"/>
          </ac:cxnSpMkLst>
        </pc:cxnChg>
        <pc:cxnChg chg="add mod">
          <ac:chgData name="ARTASENSI Davide (JRC-ISPRA-EXT)" userId="S::davide.artasensi@ext.ec.europa.eu::838ddd5c-7f09-405a-b99e-039d62f7de53" providerId="AD" clId="Web-{C850EA7C-DBC1-43DB-ADAD-C4E49B2EEEAD}" dt="2021-07-09T07:41:27.742" v="25"/>
          <ac:cxnSpMkLst>
            <pc:docMk/>
            <pc:sldMk cId="3369799058" sldId="257"/>
            <ac:cxnSpMk id="24" creationId="{78ABABA8-7F03-4308-B0BD-67F852BF16A4}"/>
          </ac:cxnSpMkLst>
        </pc:cxnChg>
        <pc:cxnChg chg="add mod">
          <ac:chgData name="ARTASENSI Davide (JRC-ISPRA-EXT)" userId="S::davide.artasensi@ext.ec.europa.eu::838ddd5c-7f09-405a-b99e-039d62f7de53" providerId="AD" clId="Web-{C850EA7C-DBC1-43DB-ADAD-C4E49B2EEEAD}" dt="2021-07-09T07:41:36.399" v="26"/>
          <ac:cxnSpMkLst>
            <pc:docMk/>
            <pc:sldMk cId="3369799058" sldId="257"/>
            <ac:cxnSpMk id="25" creationId="{2386961F-0C67-41BE-BC04-9BA1B1D33E86}"/>
          </ac:cxnSpMkLst>
        </pc:cxnChg>
        <pc:cxnChg chg="mod">
          <ac:chgData name="ARTASENSI Davide (JRC-ISPRA-EXT)" userId="S::davide.artasensi@ext.ec.europa.eu::838ddd5c-7f09-405a-b99e-039d62f7de53" providerId="AD" clId="Web-{C850EA7C-DBC1-43DB-ADAD-C4E49B2EEEAD}" dt="2021-07-09T07:42:24.400" v="31"/>
          <ac:cxnSpMkLst>
            <pc:docMk/>
            <pc:sldMk cId="3369799058" sldId="257"/>
            <ac:cxnSpMk id="60" creationId="{00000000-0000-0000-0000-000000000000}"/>
          </ac:cxnSpMkLst>
        </pc:cxnChg>
        <pc:cxnChg chg="mod">
          <ac:chgData name="ARTASENSI Davide (JRC-ISPRA-EXT)" userId="S::davide.artasensi@ext.ec.europa.eu::838ddd5c-7f09-405a-b99e-039d62f7de53" providerId="AD" clId="Web-{C850EA7C-DBC1-43DB-ADAD-C4E49B2EEEAD}" dt="2021-07-09T07:41:53.243" v="27"/>
          <ac:cxnSpMkLst>
            <pc:docMk/>
            <pc:sldMk cId="3369799058" sldId="257"/>
            <ac:cxnSpMk id="95" creationId="{00000000-0000-0000-0000-000000000000}"/>
          </ac:cxnSpMkLst>
        </pc:cxnChg>
        <pc:cxnChg chg="mod">
          <ac:chgData name="ARTASENSI Davide (JRC-ISPRA-EXT)" userId="S::davide.artasensi@ext.ec.europa.eu::838ddd5c-7f09-405a-b99e-039d62f7de53" providerId="AD" clId="Web-{C850EA7C-DBC1-43DB-ADAD-C4E49B2EEEAD}" dt="2021-07-09T07:42:18.931" v="30"/>
          <ac:cxnSpMkLst>
            <pc:docMk/>
            <pc:sldMk cId="3369799058" sldId="257"/>
            <ac:cxnSpMk id="99" creationId="{00000000-0000-0000-0000-000000000000}"/>
          </ac:cxnSpMkLst>
        </pc:cxnChg>
        <pc:cxnChg chg="mod">
          <ac:chgData name="ARTASENSI Davide (JRC-ISPRA-EXT)" userId="S::davide.artasensi@ext.ec.europa.eu::838ddd5c-7f09-405a-b99e-039d62f7de53" providerId="AD" clId="Web-{C850EA7C-DBC1-43DB-ADAD-C4E49B2EEEAD}" dt="2021-07-09T07:42:10.774" v="29"/>
          <ac:cxnSpMkLst>
            <pc:docMk/>
            <pc:sldMk cId="3369799058" sldId="257"/>
            <ac:cxnSpMk id="10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E70B5-3F75-450D-B056-C13F4B00AEEB}" type="datetimeFigureOut">
              <a:rPr lang="en-US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65386-AB4A-4F19-AD85-292CB870AB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The Geoportal shall not harvest the </a:t>
            </a:r>
            <a:r>
              <a:rPr lang="en-US" i="1" dirty="0"/>
              <a:t>not-INSPIRE/not-</a:t>
            </a:r>
            <a:r>
              <a:rPr lang="en-US" i="1" dirty="0" err="1"/>
              <a:t>harmonised</a:t>
            </a:r>
            <a:r>
              <a:rPr lang="en-US" dirty="0"/>
              <a:t> due to the MR indicators.</a:t>
            </a:r>
            <a:endParaRPr lang="en-US" dirty="0">
              <a:cs typeface="Calibri"/>
            </a:endParaRPr>
          </a:p>
          <a:p>
            <a:r>
              <a:rPr lang="en-US" dirty="0"/>
              <a:t>Details: With the indicators that requires a Conformity filter, Geoportal would not be able to distinguish the MD-set </a:t>
            </a:r>
            <a:r>
              <a:rPr lang="en-US" i="1" dirty="0" err="1"/>
              <a:t>harmonised</a:t>
            </a:r>
            <a:r>
              <a:rPr lang="en-US" dirty="0"/>
              <a:t> (</a:t>
            </a:r>
            <a:r>
              <a:rPr lang="en-US" dirty="0" err="1"/>
              <a:t>ie</a:t>
            </a:r>
            <a:r>
              <a:rPr lang="en-US" dirty="0"/>
              <a:t>. "1089=pass") from the other generic MD-set (</a:t>
            </a:r>
            <a:r>
              <a:rPr lang="en-US" dirty="0" err="1"/>
              <a:t>eg.</a:t>
            </a:r>
            <a:r>
              <a:rPr lang="en-US" dirty="0"/>
              <a:t> With "1089=fail" OR "1089=nil" OR "missing 1089 declaration")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65386-AB4A-4F19-AD85-292CB870AB5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65386-AB4A-4F19-AD85-292CB870AB5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The Geoportal shall not harvest the </a:t>
            </a:r>
            <a:r>
              <a:rPr lang="en-US" i="1" dirty="0" smtClean="0"/>
              <a:t>not-INSPIRE </a:t>
            </a:r>
            <a:r>
              <a:rPr lang="en-US" i="0" dirty="0" smtClean="0"/>
              <a:t>and</a:t>
            </a:r>
            <a:r>
              <a:rPr lang="en-US" i="1" dirty="0" smtClean="0"/>
              <a:t> not-harmonised duplicate</a:t>
            </a:r>
            <a:r>
              <a:rPr lang="en-US" dirty="0"/>
              <a:t> due to the </a:t>
            </a:r>
            <a:r>
              <a:rPr lang="en-US" dirty="0" smtClean="0"/>
              <a:t>impossibility</a:t>
            </a:r>
            <a:r>
              <a:rPr lang="en-US" baseline="0" dirty="0" smtClean="0"/>
              <a:t> to distinguish them from the others, except for an agreed </a:t>
            </a:r>
            <a:r>
              <a:rPr lang="en-US" b="1" baseline="0" dirty="0" smtClean="0"/>
              <a:t>MANDATORY</a:t>
            </a:r>
            <a:r>
              <a:rPr lang="en-US" baseline="0" dirty="0" smtClean="0"/>
              <a:t> keyword</a:t>
            </a:r>
            <a:r>
              <a:rPr lang="en-US" dirty="0" smtClean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Details: With the indicators that requires a Conformity filter, Geoportal would not be able to distinguish the MD-set </a:t>
            </a:r>
            <a:r>
              <a:rPr lang="en-US" i="1" dirty="0" err="1"/>
              <a:t>harmonised</a:t>
            </a:r>
            <a:r>
              <a:rPr lang="en-US" dirty="0"/>
              <a:t> (</a:t>
            </a:r>
            <a:r>
              <a:rPr lang="en-US" dirty="0" err="1"/>
              <a:t>ie</a:t>
            </a:r>
            <a:r>
              <a:rPr lang="en-US" dirty="0"/>
              <a:t>. "1089=pass") from the other </a:t>
            </a:r>
            <a:r>
              <a:rPr lang="en-US" dirty="0" smtClean="0"/>
              <a:t>similar/duplicate </a:t>
            </a:r>
            <a:r>
              <a:rPr lang="en-US" dirty="0"/>
              <a:t>MD-set (</a:t>
            </a:r>
            <a:r>
              <a:rPr lang="en-US" dirty="0" err="1"/>
              <a:t>eg</a:t>
            </a:r>
            <a:r>
              <a:rPr lang="en-US" dirty="0"/>
              <a:t>. With "1089=fail" OR "1089=nil" OR "missing 1089 declaration")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65386-AB4A-4F19-AD85-292CB870AB5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1609-FEEA-4C2F-B792-109477E81FC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234597" y="473423"/>
            <a:ext cx="2217232" cy="21508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EU INSPIRE Geoportal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64665" y="3558540"/>
            <a:ext cx="1771407" cy="1143312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972385" y="473422"/>
            <a:ext cx="4876799" cy="21512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National Geoportal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71356" y="5698066"/>
            <a:ext cx="4877828" cy="9821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88218" y="5834654"/>
            <a:ext cx="1499347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Dataset</a:t>
            </a:r>
          </a:p>
          <a:p>
            <a:pPr algn="ctr"/>
            <a:r>
              <a:rPr lang="en-US" sz="1350" i="1"/>
              <a:t>harmonised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42100" y="5834654"/>
            <a:ext cx="1499347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Dataset</a:t>
            </a:r>
          </a:p>
          <a:p>
            <a:pPr algn="ctr"/>
            <a:r>
              <a:rPr lang="en-US" sz="1350" i="1" dirty="0"/>
              <a:t>not-</a:t>
            </a:r>
            <a:r>
              <a:rPr lang="en-US" sz="1350" i="1" dirty="0" err="1"/>
              <a:t>harmonised</a:t>
            </a:r>
            <a:endParaRPr lang="en-US" sz="1350" i="1" dirty="0" err="1"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51601" y="1326853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/>
              <a:t>Not-</a:t>
            </a:r>
            <a:r>
              <a:rPr lang="en-US" i="1" dirty="0" err="1"/>
              <a:t>harmonised</a:t>
            </a:r>
            <a:endParaRPr lang="en-US" i="1">
              <a:cs typeface="Calibri" panose="020F0502020204030204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Dataset MD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346368" y="2352426"/>
            <a:ext cx="29448" cy="3482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0A83EF-2883-4E70-B340-316D2B52B3EE}"/>
              </a:ext>
            </a:extLst>
          </p:cNvPr>
          <p:cNvGrpSpPr/>
          <p:nvPr/>
        </p:nvGrpSpPr>
        <p:grpSpPr>
          <a:xfrm>
            <a:off x="5677679" y="2352426"/>
            <a:ext cx="1388003" cy="1394074"/>
            <a:chOff x="5677679" y="2352426"/>
            <a:chExt cx="1388003" cy="1394074"/>
          </a:xfrm>
        </p:grpSpPr>
        <p:cxnSp>
          <p:nvCxnSpPr>
            <p:cNvPr id="95" name="Straight Arrow Connector 94"/>
            <p:cNvCxnSpPr/>
            <p:nvPr/>
          </p:nvCxnSpPr>
          <p:spPr>
            <a:xfrm flipV="1">
              <a:off x="7065682" y="2352426"/>
              <a:ext cx="0" cy="1394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677679" y="2352426"/>
              <a:ext cx="7844" cy="13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685523" y="3746500"/>
              <a:ext cx="13801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/>
          <p:cNvCxnSpPr/>
          <p:nvPr/>
        </p:nvCxnSpPr>
        <p:spPr>
          <a:xfrm>
            <a:off x="7569104" y="2352426"/>
            <a:ext cx="37043" cy="348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592594" y="3800928"/>
            <a:ext cx="16861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/>
              <a:t>ResourceLocator</a:t>
            </a:r>
            <a:endParaRPr lang="en-US" sz="1200"/>
          </a:p>
          <a:p>
            <a:r>
              <a:rPr lang="en-US" sz="1200" i="1" dirty="0"/>
              <a:t>Def:</a:t>
            </a:r>
            <a:endParaRPr lang="en-US" sz="1200" i="1" dirty="0">
              <a:cs typeface="Calibri"/>
            </a:endParaRPr>
          </a:p>
          <a:p>
            <a:r>
              <a:rPr lang="en-US" sz="1200" i="1" dirty="0"/>
              <a:t>related/originated from</a:t>
            </a:r>
            <a:endParaRPr lang="en-US" sz="1200" i="1">
              <a:cs typeface="Calibri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98575" y="4588323"/>
            <a:ext cx="21850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/>
              <a:t>ResourceLocator</a:t>
            </a:r>
            <a:endParaRPr lang="en-US" sz="1200"/>
          </a:p>
          <a:p>
            <a:r>
              <a:rPr lang="en-US" sz="1200" dirty="0" err="1">
                <a:cs typeface="Calibri" panose="020F0502020204030204"/>
              </a:rPr>
              <a:t>AppProfile</a:t>
            </a:r>
            <a:r>
              <a:rPr lang="en-US" sz="1200" dirty="0">
                <a:cs typeface="Calibri" panose="020F0502020204030204"/>
              </a:rPr>
              <a:t>: </a:t>
            </a:r>
            <a:r>
              <a:rPr lang="en-US" sz="1200" dirty="0" err="1">
                <a:cs typeface="Calibri" panose="020F0502020204030204"/>
              </a:rPr>
              <a:t>download|view</a:t>
            </a:r>
            <a:endParaRPr lang="en-US" sz="1200" dirty="0" err="1"/>
          </a:p>
          <a:p>
            <a:r>
              <a:rPr lang="en-US" sz="1200" i="1" dirty="0"/>
              <a:t>Def:</a:t>
            </a:r>
            <a:endParaRPr lang="en-US" sz="1200" i="1" dirty="0" err="1"/>
          </a:p>
          <a:p>
            <a:r>
              <a:rPr lang="en-US" sz="1200" i="1" dirty="0" err="1"/>
              <a:t>harmonised</a:t>
            </a:r>
            <a:endParaRPr lang="en-US" sz="1200" i="1" dirty="0" err="1">
              <a:cs typeface="Calibri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18375" y="4582600"/>
            <a:ext cx="15758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/>
              <a:t>ResourceLocator</a:t>
            </a:r>
            <a:endParaRPr lang="en-US" sz="1200"/>
          </a:p>
          <a:p>
            <a:r>
              <a:rPr lang="en-US" sz="1200" i="1" dirty="0"/>
              <a:t>Def:</a:t>
            </a:r>
            <a:endParaRPr lang="en-US" sz="1200" i="1" dirty="0">
              <a:cs typeface="Calibri"/>
            </a:endParaRPr>
          </a:p>
          <a:p>
            <a:r>
              <a:rPr lang="en-US" sz="1200" i="1" dirty="0"/>
              <a:t>not-</a:t>
            </a:r>
            <a:r>
              <a:rPr lang="en-US" sz="1200" i="1" dirty="0" err="1"/>
              <a:t>harmonised</a:t>
            </a:r>
            <a:r>
              <a:rPr lang="en-US" sz="1200" i="1" dirty="0"/>
              <a:t>/as-is</a:t>
            </a:r>
            <a:endParaRPr lang="en-US" sz="1200" i="1" dirty="0">
              <a:cs typeface="Calibri"/>
            </a:endParaRPr>
          </a:p>
        </p:txBody>
      </p:sp>
      <p:sp>
        <p:nvSpPr>
          <p:cNvPr id="112" name="Right Arrow 111"/>
          <p:cNvSpPr/>
          <p:nvPr/>
        </p:nvSpPr>
        <p:spPr>
          <a:xfrm flipH="1">
            <a:off x="2480542" y="964115"/>
            <a:ext cx="1462370" cy="1236246"/>
          </a:xfrm>
          <a:prstGeom prst="rightArrow">
            <a:avLst>
              <a:gd name="adj1" fmla="val 50000"/>
              <a:gd name="adj2" fmla="val 2544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Harvesting</a:t>
            </a:r>
          </a:p>
          <a:p>
            <a:pPr algn="ctr"/>
            <a:r>
              <a:rPr lang="en-US" sz="1400" dirty="0" err="1">
                <a:cs typeface="Calibri"/>
              </a:rPr>
              <a:t>vCSW</a:t>
            </a:r>
            <a:r>
              <a:rPr lang="en-US" sz="1400" dirty="0">
                <a:cs typeface="Calibri"/>
              </a:rPr>
              <a:t>/Filter: "inspire"</a:t>
            </a:r>
          </a:p>
        </p:txBody>
      </p:sp>
      <p:sp>
        <p:nvSpPr>
          <p:cNvPr id="53" name="Rounded Rectangle 8"/>
          <p:cNvSpPr/>
          <p:nvPr/>
        </p:nvSpPr>
        <p:spPr>
          <a:xfrm>
            <a:off x="4204946" y="1326853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 err="1"/>
              <a:t>Harmonised</a:t>
            </a:r>
            <a:endParaRPr lang="en-US" i="1" dirty="0" err="1">
              <a:cs typeface="Calibri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Dataset MD</a:t>
            </a:r>
            <a:endParaRPr lang="en-US" dirty="0"/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0FC098DB-579B-41AF-819D-ED508C2C7BB5}"/>
              </a:ext>
            </a:extLst>
          </p:cNvPr>
          <p:cNvSpPr/>
          <p:nvPr/>
        </p:nvSpPr>
        <p:spPr>
          <a:xfrm>
            <a:off x="337122" y="1347697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 err="1"/>
              <a:t>Harmonised</a:t>
            </a:r>
            <a:endParaRPr lang="en-US" i="1" dirty="0" err="1">
              <a:cs typeface="Calibri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Dataset MD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0B84A6-C74F-4F9D-9BB2-92F1F96950B9}"/>
              </a:ext>
            </a:extLst>
          </p:cNvPr>
          <p:cNvGrpSpPr/>
          <p:nvPr/>
        </p:nvGrpSpPr>
        <p:grpSpPr>
          <a:xfrm>
            <a:off x="5866359" y="2352425"/>
            <a:ext cx="1051615" cy="1129031"/>
            <a:chOff x="5866359" y="2352425"/>
            <a:chExt cx="1051615" cy="11290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587B2D-11D0-4030-98FD-54ADF66D1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359" y="2365677"/>
              <a:ext cx="6626" cy="111577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ABABA8-7F03-4308-B0BD-67F852BF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052" y="3461899"/>
              <a:ext cx="1042230" cy="66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86961F-0C67-41BE-BC04-9BA1B1D33E86}"/>
                </a:ext>
              </a:extLst>
            </p:cNvPr>
            <p:cNvCxnSpPr>
              <a:cxnSpLocks/>
            </p:cNvCxnSpPr>
            <p:nvPr/>
          </p:nvCxnSpPr>
          <p:spPr>
            <a:xfrm>
              <a:off x="6910130" y="2352425"/>
              <a:ext cx="7844" cy="11091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D1F90E-22A9-44EE-980D-F442F1B7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30" y="1348671"/>
            <a:ext cx="415511" cy="415510"/>
          </a:xfrm>
          <a:prstGeom prst="rect">
            <a:avLst/>
          </a:prstGeom>
        </p:spPr>
      </p:pic>
      <p:pic>
        <p:nvPicPr>
          <p:cNvPr id="29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C680FD-A0E3-4FFA-B81A-68B86D91C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62" y="1376463"/>
            <a:ext cx="415511" cy="4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9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234597" y="473423"/>
            <a:ext cx="2217232" cy="42688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EU INSPIRE Geoportal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72385" y="473421"/>
            <a:ext cx="4876799" cy="5696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National Geoportal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0A83EF-2883-4E70-B340-316D2B52B3EE}"/>
              </a:ext>
            </a:extLst>
          </p:cNvPr>
          <p:cNvGrpSpPr/>
          <p:nvPr/>
        </p:nvGrpSpPr>
        <p:grpSpPr>
          <a:xfrm>
            <a:off x="5677679" y="2352426"/>
            <a:ext cx="1388003" cy="342552"/>
            <a:chOff x="5677679" y="2352426"/>
            <a:chExt cx="1388003" cy="1394074"/>
          </a:xfrm>
        </p:grpSpPr>
        <p:cxnSp>
          <p:nvCxnSpPr>
            <p:cNvPr id="95" name="Straight Arrow Connector 94"/>
            <p:cNvCxnSpPr/>
            <p:nvPr/>
          </p:nvCxnSpPr>
          <p:spPr>
            <a:xfrm flipV="1">
              <a:off x="7065682" y="2352426"/>
              <a:ext cx="0" cy="1394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677679" y="2352426"/>
              <a:ext cx="7844" cy="13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685523" y="3746500"/>
              <a:ext cx="13801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Right Arrow 111"/>
          <p:cNvSpPr/>
          <p:nvPr/>
        </p:nvSpPr>
        <p:spPr>
          <a:xfrm flipH="1">
            <a:off x="2480542" y="964115"/>
            <a:ext cx="1462370" cy="1236246"/>
          </a:xfrm>
          <a:prstGeom prst="rightArrow">
            <a:avLst>
              <a:gd name="adj1" fmla="val 50000"/>
              <a:gd name="adj2" fmla="val 2544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Harvesting</a:t>
            </a:r>
          </a:p>
          <a:p>
            <a:pPr algn="ctr"/>
            <a:r>
              <a:rPr lang="en-US" sz="1400" dirty="0" err="1">
                <a:cs typeface="Calibri"/>
              </a:rPr>
              <a:t>vCSW</a:t>
            </a:r>
            <a:r>
              <a:rPr lang="en-US" sz="1400" dirty="0">
                <a:cs typeface="Calibri"/>
              </a:rPr>
              <a:t>/Filter: "inspire"</a:t>
            </a: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0FC098DB-579B-41AF-819D-ED508C2C7BB5}"/>
              </a:ext>
            </a:extLst>
          </p:cNvPr>
          <p:cNvSpPr/>
          <p:nvPr/>
        </p:nvSpPr>
        <p:spPr>
          <a:xfrm>
            <a:off x="337122" y="1347697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 err="1"/>
              <a:t>Harmonised</a:t>
            </a:r>
            <a:endParaRPr lang="en-US" i="1" dirty="0" err="1">
              <a:cs typeface="Calibri"/>
            </a:endParaRPr>
          </a:p>
          <a:p>
            <a:pPr algn="ctr"/>
            <a:r>
              <a:rPr lang="en-US" dirty="0" smtClean="0">
                <a:ea typeface="+mn-lt"/>
                <a:cs typeface="+mn-lt"/>
              </a:rPr>
              <a:t>Dataset</a:t>
            </a:r>
            <a:r>
              <a:rPr lang="en-US" b="1" dirty="0">
                <a:ea typeface="+mn-lt"/>
                <a:cs typeface="+mn-lt"/>
              </a:rPr>
              <a:t> A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MD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0B84A6-C74F-4F9D-9BB2-92F1F96950B9}"/>
              </a:ext>
            </a:extLst>
          </p:cNvPr>
          <p:cNvGrpSpPr/>
          <p:nvPr/>
        </p:nvGrpSpPr>
        <p:grpSpPr>
          <a:xfrm>
            <a:off x="5866359" y="2352425"/>
            <a:ext cx="1051615" cy="270133"/>
            <a:chOff x="5866359" y="2352425"/>
            <a:chExt cx="1051615" cy="11290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587B2D-11D0-4030-98FD-54ADF66D1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359" y="2365677"/>
              <a:ext cx="6626" cy="111577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ABABA8-7F03-4308-B0BD-67F852BF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052" y="3461899"/>
              <a:ext cx="1042230" cy="66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86961F-0C67-41BE-BC04-9BA1B1D33E86}"/>
                </a:ext>
              </a:extLst>
            </p:cNvPr>
            <p:cNvCxnSpPr>
              <a:cxnSpLocks/>
            </p:cNvCxnSpPr>
            <p:nvPr/>
          </p:nvCxnSpPr>
          <p:spPr>
            <a:xfrm>
              <a:off x="6910130" y="2352425"/>
              <a:ext cx="7844" cy="11091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04946" y="1326853"/>
            <a:ext cx="2021042" cy="1025573"/>
            <a:chOff x="4204946" y="1326853"/>
            <a:chExt cx="2021042" cy="1025573"/>
          </a:xfrm>
        </p:grpSpPr>
        <p:sp>
          <p:nvSpPr>
            <p:cNvPr id="53" name="Rounded Rectangle 8"/>
            <p:cNvSpPr/>
            <p:nvPr/>
          </p:nvSpPr>
          <p:spPr>
            <a:xfrm>
              <a:off x="4204946" y="1326853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 err="1"/>
                <a:t>Harmonised</a:t>
              </a:r>
              <a:endParaRPr lang="en-US" i="1" dirty="0" err="1">
                <a:cs typeface="Calibri"/>
              </a:endParaRPr>
            </a:p>
            <a:p>
              <a:pPr algn="ctr"/>
              <a:r>
                <a:rPr lang="en-US" dirty="0" smtClean="0">
                  <a:ea typeface="+mn-lt"/>
                  <a:cs typeface="+mn-lt"/>
                </a:rPr>
                <a:t>Dataset </a:t>
              </a:r>
              <a:r>
                <a:rPr lang="en-US" b="1" dirty="0" smtClean="0">
                  <a:ea typeface="+mn-lt"/>
                  <a:cs typeface="+mn-lt"/>
                </a:rPr>
                <a:t>A</a:t>
              </a:r>
              <a:r>
                <a:rPr lang="en-US" dirty="0" smtClean="0">
                  <a:ea typeface="+mn-lt"/>
                  <a:cs typeface="+mn-lt"/>
                </a:rPr>
                <a:t> MD</a:t>
              </a:r>
              <a:endParaRPr lang="en-US" dirty="0"/>
            </a:p>
          </p:txBody>
        </p:sp>
        <p:pic>
          <p:nvPicPr>
            <p:cNvPr id="11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230" y="1348671"/>
              <a:ext cx="415511" cy="415510"/>
            </a:xfrm>
            <a:prstGeom prst="rect">
              <a:avLst/>
            </a:prstGeom>
          </p:spPr>
        </p:pic>
      </p:grpSp>
      <p:pic>
        <p:nvPicPr>
          <p:cNvPr id="29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C680FD-A0E3-4FFA-B81A-68B86D91C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62" y="1376463"/>
            <a:ext cx="415511" cy="41551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451601" y="1326853"/>
            <a:ext cx="2021042" cy="1025573"/>
            <a:chOff x="6451601" y="1326853"/>
            <a:chExt cx="2021042" cy="1025573"/>
          </a:xfrm>
        </p:grpSpPr>
        <p:sp>
          <p:nvSpPr>
            <p:cNvPr id="9" name="Rounded Rectangle 8"/>
            <p:cNvSpPr/>
            <p:nvPr/>
          </p:nvSpPr>
          <p:spPr>
            <a:xfrm>
              <a:off x="6451601" y="1326853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/>
                <a:t>Not-harmonised</a:t>
              </a:r>
              <a:endParaRPr lang="en-US" i="1" dirty="0">
                <a:cs typeface="Calibri" panose="020F0502020204030204"/>
              </a:endParaRPr>
            </a:p>
            <a:p>
              <a:pPr algn="ctr"/>
              <a:r>
                <a:rPr lang="en-US" dirty="0" smtClean="0">
                  <a:ea typeface="+mn-lt"/>
                  <a:cs typeface="+mn-lt"/>
                </a:rPr>
                <a:t>Dataset </a:t>
              </a:r>
              <a:r>
                <a:rPr lang="en-US" b="1" dirty="0">
                  <a:ea typeface="+mn-lt"/>
                  <a:cs typeface="+mn-lt"/>
                </a:rPr>
                <a:t>A </a:t>
              </a:r>
              <a:r>
                <a:rPr lang="en-US" dirty="0" smtClean="0">
                  <a:ea typeface="+mn-lt"/>
                  <a:cs typeface="+mn-lt"/>
                </a:rPr>
                <a:t>MD</a:t>
              </a:r>
              <a:endParaRPr lang="en-US" dirty="0">
                <a:ea typeface="+mn-lt"/>
                <a:cs typeface="+mn-lt"/>
              </a:endParaRPr>
            </a:p>
          </p:txBody>
        </p:sp>
        <p:pic>
          <p:nvPicPr>
            <p:cNvPr id="27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773" y="1347697"/>
              <a:ext cx="415511" cy="41551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295382" y="3205857"/>
            <a:ext cx="2021042" cy="1025573"/>
            <a:chOff x="5472841" y="3220481"/>
            <a:chExt cx="2021042" cy="1025573"/>
          </a:xfrm>
        </p:grpSpPr>
        <p:sp>
          <p:nvSpPr>
            <p:cNvPr id="28" name="Rounded Rectangle 8"/>
            <p:cNvSpPr/>
            <p:nvPr/>
          </p:nvSpPr>
          <p:spPr>
            <a:xfrm>
              <a:off x="5472841" y="3220481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/>
                <a:t>Not-harmonised</a:t>
              </a:r>
              <a:endParaRPr lang="en-US" i="1" dirty="0">
                <a:cs typeface="Calibri" panose="020F0502020204030204"/>
              </a:endParaRPr>
            </a:p>
            <a:p>
              <a:pPr algn="ctr"/>
              <a:r>
                <a:rPr lang="en-US" dirty="0" smtClean="0">
                  <a:ea typeface="+mn-lt"/>
                  <a:cs typeface="+mn-lt"/>
                </a:rPr>
                <a:t>Dataset </a:t>
              </a:r>
              <a:r>
                <a:rPr lang="en-US" b="1" dirty="0" smtClean="0">
                  <a:ea typeface="+mn-lt"/>
                  <a:cs typeface="+mn-lt"/>
                </a:rPr>
                <a:t>B</a:t>
              </a:r>
              <a:r>
                <a:rPr lang="en-US" dirty="0" smtClean="0">
                  <a:ea typeface="+mn-lt"/>
                  <a:cs typeface="+mn-lt"/>
                </a:rPr>
                <a:t> MD</a:t>
              </a:r>
              <a:endParaRPr lang="en-US" dirty="0">
                <a:ea typeface="+mn-lt"/>
                <a:cs typeface="+mn-lt"/>
              </a:endParaRPr>
            </a:p>
          </p:txBody>
        </p:sp>
        <p:pic>
          <p:nvPicPr>
            <p:cNvPr id="30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8213" y="3224043"/>
              <a:ext cx="415511" cy="41551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50786" y="5093263"/>
            <a:ext cx="360213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 err="1" smtClean="0"/>
              <a:t>vCSW</a:t>
            </a:r>
            <a:r>
              <a:rPr lang="en-US" sz="1200" dirty="0" smtClean="0"/>
              <a:t>/filter should return only this custom selection (up to NCP):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DS A MD (H only)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DS B MD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DS Z MD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 smtClean="0"/>
              <a:t>DS A MD (NH) must never be included and therefore never appear within the harvest, to avoid lower indicator results in M&amp;R.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104860" y="1984024"/>
            <a:ext cx="7174" cy="310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8"/>
          <p:cNvSpPr/>
          <p:nvPr/>
        </p:nvSpPr>
        <p:spPr>
          <a:xfrm>
            <a:off x="6501501" y="3195271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ea typeface="+mn-lt"/>
                <a:cs typeface="+mn-lt"/>
              </a:rPr>
              <a:t>Dataset </a:t>
            </a:r>
            <a:r>
              <a:rPr lang="en-US" b="1" dirty="0" smtClean="0">
                <a:ea typeface="+mn-lt"/>
                <a:cs typeface="+mn-lt"/>
              </a:rPr>
              <a:t>C</a:t>
            </a:r>
            <a:r>
              <a:rPr lang="en-US" dirty="0" smtClean="0">
                <a:ea typeface="+mn-lt"/>
                <a:cs typeface="+mn-lt"/>
              </a:rPr>
              <a:t> MD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5382" y="1590595"/>
            <a:ext cx="169042" cy="50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01501" y="1606910"/>
            <a:ext cx="169042" cy="507146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18214" y="1606910"/>
            <a:ext cx="169042" cy="50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72633" y="3474616"/>
            <a:ext cx="169042" cy="50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8519" y="2452361"/>
            <a:ext cx="2021042" cy="1025573"/>
            <a:chOff x="337122" y="3220480"/>
            <a:chExt cx="2021042" cy="1025573"/>
          </a:xfrm>
        </p:grpSpPr>
        <p:grpSp>
          <p:nvGrpSpPr>
            <p:cNvPr id="31" name="Group 30"/>
            <p:cNvGrpSpPr/>
            <p:nvPr/>
          </p:nvGrpSpPr>
          <p:grpSpPr>
            <a:xfrm>
              <a:off x="337122" y="3220480"/>
              <a:ext cx="2021042" cy="1025573"/>
              <a:chOff x="5472841" y="3220481"/>
              <a:chExt cx="2021042" cy="1025573"/>
            </a:xfrm>
          </p:grpSpPr>
          <p:sp>
            <p:nvSpPr>
              <p:cNvPr id="32" name="Rounded Rectangle 8"/>
              <p:cNvSpPr/>
              <p:nvPr/>
            </p:nvSpPr>
            <p:spPr>
              <a:xfrm>
                <a:off x="5472841" y="3220481"/>
                <a:ext cx="2021042" cy="1025573"/>
              </a:xfrm>
              <a:custGeom>
                <a:avLst/>
                <a:gdLst>
                  <a:gd name="connsiteX0" fmla="*/ 0 w 2021042"/>
                  <a:gd name="connsiteY0" fmla="*/ 152403 h 914400"/>
                  <a:gd name="connsiteX1" fmla="*/ 152403 w 2021042"/>
                  <a:gd name="connsiteY1" fmla="*/ 0 h 914400"/>
                  <a:gd name="connsiteX2" fmla="*/ 1868639 w 2021042"/>
                  <a:gd name="connsiteY2" fmla="*/ 0 h 914400"/>
                  <a:gd name="connsiteX3" fmla="*/ 2021042 w 2021042"/>
                  <a:gd name="connsiteY3" fmla="*/ 152403 h 914400"/>
                  <a:gd name="connsiteX4" fmla="*/ 2021042 w 2021042"/>
                  <a:gd name="connsiteY4" fmla="*/ 761997 h 914400"/>
                  <a:gd name="connsiteX5" fmla="*/ 1868639 w 2021042"/>
                  <a:gd name="connsiteY5" fmla="*/ 914400 h 914400"/>
                  <a:gd name="connsiteX6" fmla="*/ 152403 w 2021042"/>
                  <a:gd name="connsiteY6" fmla="*/ 914400 h 914400"/>
                  <a:gd name="connsiteX7" fmla="*/ 0 w 2021042"/>
                  <a:gd name="connsiteY7" fmla="*/ 761997 h 914400"/>
                  <a:gd name="connsiteX8" fmla="*/ 0 w 2021042"/>
                  <a:gd name="connsiteY8" fmla="*/ 152403 h 914400"/>
                  <a:gd name="connsiteX0" fmla="*/ 0 w 2021042"/>
                  <a:gd name="connsiteY0" fmla="*/ 152403 h 914649"/>
                  <a:gd name="connsiteX1" fmla="*/ 152403 w 2021042"/>
                  <a:gd name="connsiteY1" fmla="*/ 0 h 914649"/>
                  <a:gd name="connsiteX2" fmla="*/ 1868639 w 2021042"/>
                  <a:gd name="connsiteY2" fmla="*/ 0 h 914649"/>
                  <a:gd name="connsiteX3" fmla="*/ 2021042 w 2021042"/>
                  <a:gd name="connsiteY3" fmla="*/ 152403 h 914649"/>
                  <a:gd name="connsiteX4" fmla="*/ 2021042 w 2021042"/>
                  <a:gd name="connsiteY4" fmla="*/ 761997 h 914649"/>
                  <a:gd name="connsiteX5" fmla="*/ 1868639 w 2021042"/>
                  <a:gd name="connsiteY5" fmla="*/ 914400 h 914649"/>
                  <a:gd name="connsiteX6" fmla="*/ 273049 w 2021042"/>
                  <a:gd name="connsiteY6" fmla="*/ 914649 h 914649"/>
                  <a:gd name="connsiteX7" fmla="*/ 152403 w 2021042"/>
                  <a:gd name="connsiteY7" fmla="*/ 914400 h 914649"/>
                  <a:gd name="connsiteX8" fmla="*/ 0 w 2021042"/>
                  <a:gd name="connsiteY8" fmla="*/ 761997 h 914649"/>
                  <a:gd name="connsiteX9" fmla="*/ 0 w 2021042"/>
                  <a:gd name="connsiteY9" fmla="*/ 152403 h 914649"/>
                  <a:gd name="connsiteX0" fmla="*/ 0 w 2021042"/>
                  <a:gd name="connsiteY0" fmla="*/ 152403 h 914400"/>
                  <a:gd name="connsiteX1" fmla="*/ 152403 w 2021042"/>
                  <a:gd name="connsiteY1" fmla="*/ 0 h 914400"/>
                  <a:gd name="connsiteX2" fmla="*/ 1868639 w 2021042"/>
                  <a:gd name="connsiteY2" fmla="*/ 0 h 914400"/>
                  <a:gd name="connsiteX3" fmla="*/ 2021042 w 2021042"/>
                  <a:gd name="connsiteY3" fmla="*/ 152403 h 914400"/>
                  <a:gd name="connsiteX4" fmla="*/ 2021042 w 2021042"/>
                  <a:gd name="connsiteY4" fmla="*/ 761997 h 914400"/>
                  <a:gd name="connsiteX5" fmla="*/ 1868639 w 2021042"/>
                  <a:gd name="connsiteY5" fmla="*/ 914400 h 914400"/>
                  <a:gd name="connsiteX6" fmla="*/ 152403 w 2021042"/>
                  <a:gd name="connsiteY6" fmla="*/ 914400 h 914400"/>
                  <a:gd name="connsiteX7" fmla="*/ 0 w 2021042"/>
                  <a:gd name="connsiteY7" fmla="*/ 761997 h 914400"/>
                  <a:gd name="connsiteX8" fmla="*/ 0 w 2021042"/>
                  <a:gd name="connsiteY8" fmla="*/ 152403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1042" h="914400">
                    <a:moveTo>
                      <a:pt x="0" y="152403"/>
                    </a:moveTo>
                    <a:cubicBezTo>
                      <a:pt x="0" y="68233"/>
                      <a:pt x="68233" y="0"/>
                      <a:pt x="152403" y="0"/>
                    </a:cubicBezTo>
                    <a:lnTo>
                      <a:pt x="1868639" y="0"/>
                    </a:lnTo>
                    <a:cubicBezTo>
                      <a:pt x="1952809" y="0"/>
                      <a:pt x="2021042" y="68233"/>
                      <a:pt x="2021042" y="152403"/>
                    </a:cubicBezTo>
                    <a:lnTo>
                      <a:pt x="2021042" y="761997"/>
                    </a:lnTo>
                    <a:cubicBezTo>
                      <a:pt x="2021042" y="846167"/>
                      <a:pt x="1952809" y="914400"/>
                      <a:pt x="1868639" y="914400"/>
                    </a:cubicBezTo>
                    <a:lnTo>
                      <a:pt x="152403" y="914400"/>
                    </a:lnTo>
                    <a:cubicBezTo>
                      <a:pt x="68233" y="914400"/>
                      <a:pt x="0" y="846167"/>
                      <a:pt x="0" y="761997"/>
                    </a:cubicBezTo>
                    <a:lnTo>
                      <a:pt x="0" y="152403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 dirty="0"/>
                  <a:t>Not-harmonised</a:t>
                </a:r>
                <a:endParaRPr lang="en-US" i="1" dirty="0">
                  <a:cs typeface="Calibri" panose="020F0502020204030204"/>
                </a:endParaRPr>
              </a:p>
              <a:p>
                <a:pPr algn="ctr"/>
                <a:r>
                  <a:rPr lang="en-US" dirty="0" smtClean="0">
                    <a:ea typeface="+mn-lt"/>
                    <a:cs typeface="+mn-lt"/>
                  </a:rPr>
                  <a:t>Dataset </a:t>
                </a:r>
                <a:r>
                  <a:rPr lang="en-US" b="1" dirty="0">
                    <a:ea typeface="+mn-lt"/>
                    <a:cs typeface="+mn-lt"/>
                  </a:rPr>
                  <a:t>B </a:t>
                </a:r>
                <a:r>
                  <a:rPr lang="en-US" dirty="0" smtClean="0">
                    <a:ea typeface="+mn-lt"/>
                    <a:cs typeface="+mn-lt"/>
                  </a:rPr>
                  <a:t>MD</a:t>
                </a:r>
                <a:endParaRPr lang="en-US" dirty="0">
                  <a:ea typeface="+mn-lt"/>
                  <a:cs typeface="+mn-lt"/>
                </a:endParaRPr>
              </a:p>
            </p:txBody>
          </p:sp>
          <p:pic>
            <p:nvPicPr>
              <p:cNvPr id="33" name="Picture 11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59D1F90E-22A9-44EE-980D-F442F1B73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8213" y="3224043"/>
                <a:ext cx="415511" cy="415510"/>
              </a:xfrm>
              <a:prstGeom prst="rect">
                <a:avLst/>
              </a:prstGeom>
            </p:spPr>
          </p:pic>
        </p:grpSp>
        <p:sp>
          <p:nvSpPr>
            <p:cNvPr id="45" name="Rectangle 44"/>
            <p:cNvSpPr/>
            <p:nvPr/>
          </p:nvSpPr>
          <p:spPr>
            <a:xfrm>
              <a:off x="402176" y="3465070"/>
              <a:ext cx="169042" cy="5071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98303" y="4764645"/>
            <a:ext cx="2021042" cy="1025573"/>
            <a:chOff x="4354560" y="4496884"/>
            <a:chExt cx="2021042" cy="1025573"/>
          </a:xfrm>
        </p:grpSpPr>
        <p:grpSp>
          <p:nvGrpSpPr>
            <p:cNvPr id="46" name="Group 45"/>
            <p:cNvGrpSpPr/>
            <p:nvPr/>
          </p:nvGrpSpPr>
          <p:grpSpPr>
            <a:xfrm>
              <a:off x="4354560" y="4496884"/>
              <a:ext cx="2021042" cy="1025573"/>
              <a:chOff x="4204946" y="1326853"/>
              <a:chExt cx="2021042" cy="1025573"/>
            </a:xfrm>
          </p:grpSpPr>
          <p:sp>
            <p:nvSpPr>
              <p:cNvPr id="47" name="Rounded Rectangle 8"/>
              <p:cNvSpPr/>
              <p:nvPr/>
            </p:nvSpPr>
            <p:spPr>
              <a:xfrm>
                <a:off x="4204946" y="1326853"/>
                <a:ext cx="2021042" cy="1025573"/>
              </a:xfrm>
              <a:custGeom>
                <a:avLst/>
                <a:gdLst>
                  <a:gd name="connsiteX0" fmla="*/ 0 w 2021042"/>
                  <a:gd name="connsiteY0" fmla="*/ 152403 h 914400"/>
                  <a:gd name="connsiteX1" fmla="*/ 152403 w 2021042"/>
                  <a:gd name="connsiteY1" fmla="*/ 0 h 914400"/>
                  <a:gd name="connsiteX2" fmla="*/ 1868639 w 2021042"/>
                  <a:gd name="connsiteY2" fmla="*/ 0 h 914400"/>
                  <a:gd name="connsiteX3" fmla="*/ 2021042 w 2021042"/>
                  <a:gd name="connsiteY3" fmla="*/ 152403 h 914400"/>
                  <a:gd name="connsiteX4" fmla="*/ 2021042 w 2021042"/>
                  <a:gd name="connsiteY4" fmla="*/ 761997 h 914400"/>
                  <a:gd name="connsiteX5" fmla="*/ 1868639 w 2021042"/>
                  <a:gd name="connsiteY5" fmla="*/ 914400 h 914400"/>
                  <a:gd name="connsiteX6" fmla="*/ 152403 w 2021042"/>
                  <a:gd name="connsiteY6" fmla="*/ 914400 h 914400"/>
                  <a:gd name="connsiteX7" fmla="*/ 0 w 2021042"/>
                  <a:gd name="connsiteY7" fmla="*/ 761997 h 914400"/>
                  <a:gd name="connsiteX8" fmla="*/ 0 w 2021042"/>
                  <a:gd name="connsiteY8" fmla="*/ 152403 h 914400"/>
                  <a:gd name="connsiteX0" fmla="*/ 0 w 2021042"/>
                  <a:gd name="connsiteY0" fmla="*/ 152403 h 914649"/>
                  <a:gd name="connsiteX1" fmla="*/ 152403 w 2021042"/>
                  <a:gd name="connsiteY1" fmla="*/ 0 h 914649"/>
                  <a:gd name="connsiteX2" fmla="*/ 1868639 w 2021042"/>
                  <a:gd name="connsiteY2" fmla="*/ 0 h 914649"/>
                  <a:gd name="connsiteX3" fmla="*/ 2021042 w 2021042"/>
                  <a:gd name="connsiteY3" fmla="*/ 152403 h 914649"/>
                  <a:gd name="connsiteX4" fmla="*/ 2021042 w 2021042"/>
                  <a:gd name="connsiteY4" fmla="*/ 761997 h 914649"/>
                  <a:gd name="connsiteX5" fmla="*/ 1868639 w 2021042"/>
                  <a:gd name="connsiteY5" fmla="*/ 914400 h 914649"/>
                  <a:gd name="connsiteX6" fmla="*/ 273049 w 2021042"/>
                  <a:gd name="connsiteY6" fmla="*/ 914649 h 914649"/>
                  <a:gd name="connsiteX7" fmla="*/ 152403 w 2021042"/>
                  <a:gd name="connsiteY7" fmla="*/ 914400 h 914649"/>
                  <a:gd name="connsiteX8" fmla="*/ 0 w 2021042"/>
                  <a:gd name="connsiteY8" fmla="*/ 761997 h 914649"/>
                  <a:gd name="connsiteX9" fmla="*/ 0 w 2021042"/>
                  <a:gd name="connsiteY9" fmla="*/ 152403 h 914649"/>
                  <a:gd name="connsiteX0" fmla="*/ 0 w 2021042"/>
                  <a:gd name="connsiteY0" fmla="*/ 152403 h 914400"/>
                  <a:gd name="connsiteX1" fmla="*/ 152403 w 2021042"/>
                  <a:gd name="connsiteY1" fmla="*/ 0 h 914400"/>
                  <a:gd name="connsiteX2" fmla="*/ 1868639 w 2021042"/>
                  <a:gd name="connsiteY2" fmla="*/ 0 h 914400"/>
                  <a:gd name="connsiteX3" fmla="*/ 2021042 w 2021042"/>
                  <a:gd name="connsiteY3" fmla="*/ 152403 h 914400"/>
                  <a:gd name="connsiteX4" fmla="*/ 2021042 w 2021042"/>
                  <a:gd name="connsiteY4" fmla="*/ 761997 h 914400"/>
                  <a:gd name="connsiteX5" fmla="*/ 1868639 w 2021042"/>
                  <a:gd name="connsiteY5" fmla="*/ 914400 h 914400"/>
                  <a:gd name="connsiteX6" fmla="*/ 152403 w 2021042"/>
                  <a:gd name="connsiteY6" fmla="*/ 914400 h 914400"/>
                  <a:gd name="connsiteX7" fmla="*/ 0 w 2021042"/>
                  <a:gd name="connsiteY7" fmla="*/ 761997 h 914400"/>
                  <a:gd name="connsiteX8" fmla="*/ 0 w 2021042"/>
                  <a:gd name="connsiteY8" fmla="*/ 152403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1042" h="914400">
                    <a:moveTo>
                      <a:pt x="0" y="152403"/>
                    </a:moveTo>
                    <a:cubicBezTo>
                      <a:pt x="0" y="68233"/>
                      <a:pt x="68233" y="0"/>
                      <a:pt x="152403" y="0"/>
                    </a:cubicBezTo>
                    <a:lnTo>
                      <a:pt x="1868639" y="0"/>
                    </a:lnTo>
                    <a:cubicBezTo>
                      <a:pt x="1952809" y="0"/>
                      <a:pt x="2021042" y="68233"/>
                      <a:pt x="2021042" y="152403"/>
                    </a:cubicBezTo>
                    <a:lnTo>
                      <a:pt x="2021042" y="761997"/>
                    </a:lnTo>
                    <a:cubicBezTo>
                      <a:pt x="2021042" y="846167"/>
                      <a:pt x="1952809" y="914400"/>
                      <a:pt x="1868639" y="914400"/>
                    </a:cubicBezTo>
                    <a:lnTo>
                      <a:pt x="152403" y="914400"/>
                    </a:lnTo>
                    <a:cubicBezTo>
                      <a:pt x="68233" y="914400"/>
                      <a:pt x="0" y="846167"/>
                      <a:pt x="0" y="761997"/>
                    </a:cubicBezTo>
                    <a:lnTo>
                      <a:pt x="0" y="152403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 dirty="0" err="1"/>
                  <a:t>Harmonised</a:t>
                </a:r>
                <a:endParaRPr lang="en-US" i="1" dirty="0" err="1">
                  <a:cs typeface="Calibri"/>
                </a:endParaRPr>
              </a:p>
              <a:p>
                <a:pPr algn="ctr"/>
                <a:r>
                  <a:rPr lang="en-US" dirty="0" smtClean="0">
                    <a:ea typeface="+mn-lt"/>
                    <a:cs typeface="+mn-lt"/>
                  </a:rPr>
                  <a:t>Dataset </a:t>
                </a:r>
                <a:r>
                  <a:rPr lang="en-US" b="1" dirty="0" smtClean="0">
                    <a:ea typeface="+mn-lt"/>
                    <a:cs typeface="+mn-lt"/>
                  </a:rPr>
                  <a:t>Z</a:t>
                </a:r>
                <a:r>
                  <a:rPr lang="en-US" dirty="0" smtClean="0">
                    <a:ea typeface="+mn-lt"/>
                    <a:cs typeface="+mn-lt"/>
                  </a:rPr>
                  <a:t> MD</a:t>
                </a:r>
                <a:endParaRPr lang="en-US" dirty="0"/>
              </a:p>
            </p:txBody>
          </p:sp>
          <p:pic>
            <p:nvPicPr>
              <p:cNvPr id="48" name="Picture 11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59D1F90E-22A9-44EE-980D-F442F1B73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8230" y="1348671"/>
                <a:ext cx="415511" cy="415510"/>
              </a:xfrm>
              <a:prstGeom prst="rect">
                <a:avLst/>
              </a:prstGeom>
            </p:spPr>
          </p:pic>
        </p:grpSp>
        <p:sp>
          <p:nvSpPr>
            <p:cNvPr id="49" name="Rectangle 48"/>
            <p:cNvSpPr/>
            <p:nvPr/>
          </p:nvSpPr>
          <p:spPr>
            <a:xfrm>
              <a:off x="4422864" y="4726457"/>
              <a:ext cx="169042" cy="5071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14396" y="3557027"/>
            <a:ext cx="2021042" cy="1025573"/>
            <a:chOff x="4354560" y="4496884"/>
            <a:chExt cx="2021042" cy="1025573"/>
          </a:xfrm>
        </p:grpSpPr>
        <p:grpSp>
          <p:nvGrpSpPr>
            <p:cNvPr id="52" name="Group 51"/>
            <p:cNvGrpSpPr/>
            <p:nvPr/>
          </p:nvGrpSpPr>
          <p:grpSpPr>
            <a:xfrm>
              <a:off x="4354560" y="4496884"/>
              <a:ext cx="2021042" cy="1025573"/>
              <a:chOff x="4204946" y="1326853"/>
              <a:chExt cx="2021042" cy="1025573"/>
            </a:xfrm>
          </p:grpSpPr>
          <p:sp>
            <p:nvSpPr>
              <p:cNvPr id="55" name="Rounded Rectangle 8"/>
              <p:cNvSpPr/>
              <p:nvPr/>
            </p:nvSpPr>
            <p:spPr>
              <a:xfrm>
                <a:off x="4204946" y="1326853"/>
                <a:ext cx="2021042" cy="1025573"/>
              </a:xfrm>
              <a:custGeom>
                <a:avLst/>
                <a:gdLst>
                  <a:gd name="connsiteX0" fmla="*/ 0 w 2021042"/>
                  <a:gd name="connsiteY0" fmla="*/ 152403 h 914400"/>
                  <a:gd name="connsiteX1" fmla="*/ 152403 w 2021042"/>
                  <a:gd name="connsiteY1" fmla="*/ 0 h 914400"/>
                  <a:gd name="connsiteX2" fmla="*/ 1868639 w 2021042"/>
                  <a:gd name="connsiteY2" fmla="*/ 0 h 914400"/>
                  <a:gd name="connsiteX3" fmla="*/ 2021042 w 2021042"/>
                  <a:gd name="connsiteY3" fmla="*/ 152403 h 914400"/>
                  <a:gd name="connsiteX4" fmla="*/ 2021042 w 2021042"/>
                  <a:gd name="connsiteY4" fmla="*/ 761997 h 914400"/>
                  <a:gd name="connsiteX5" fmla="*/ 1868639 w 2021042"/>
                  <a:gd name="connsiteY5" fmla="*/ 914400 h 914400"/>
                  <a:gd name="connsiteX6" fmla="*/ 152403 w 2021042"/>
                  <a:gd name="connsiteY6" fmla="*/ 914400 h 914400"/>
                  <a:gd name="connsiteX7" fmla="*/ 0 w 2021042"/>
                  <a:gd name="connsiteY7" fmla="*/ 761997 h 914400"/>
                  <a:gd name="connsiteX8" fmla="*/ 0 w 2021042"/>
                  <a:gd name="connsiteY8" fmla="*/ 152403 h 914400"/>
                  <a:gd name="connsiteX0" fmla="*/ 0 w 2021042"/>
                  <a:gd name="connsiteY0" fmla="*/ 152403 h 914649"/>
                  <a:gd name="connsiteX1" fmla="*/ 152403 w 2021042"/>
                  <a:gd name="connsiteY1" fmla="*/ 0 h 914649"/>
                  <a:gd name="connsiteX2" fmla="*/ 1868639 w 2021042"/>
                  <a:gd name="connsiteY2" fmla="*/ 0 h 914649"/>
                  <a:gd name="connsiteX3" fmla="*/ 2021042 w 2021042"/>
                  <a:gd name="connsiteY3" fmla="*/ 152403 h 914649"/>
                  <a:gd name="connsiteX4" fmla="*/ 2021042 w 2021042"/>
                  <a:gd name="connsiteY4" fmla="*/ 761997 h 914649"/>
                  <a:gd name="connsiteX5" fmla="*/ 1868639 w 2021042"/>
                  <a:gd name="connsiteY5" fmla="*/ 914400 h 914649"/>
                  <a:gd name="connsiteX6" fmla="*/ 273049 w 2021042"/>
                  <a:gd name="connsiteY6" fmla="*/ 914649 h 914649"/>
                  <a:gd name="connsiteX7" fmla="*/ 152403 w 2021042"/>
                  <a:gd name="connsiteY7" fmla="*/ 914400 h 914649"/>
                  <a:gd name="connsiteX8" fmla="*/ 0 w 2021042"/>
                  <a:gd name="connsiteY8" fmla="*/ 761997 h 914649"/>
                  <a:gd name="connsiteX9" fmla="*/ 0 w 2021042"/>
                  <a:gd name="connsiteY9" fmla="*/ 152403 h 914649"/>
                  <a:gd name="connsiteX0" fmla="*/ 0 w 2021042"/>
                  <a:gd name="connsiteY0" fmla="*/ 152403 h 914400"/>
                  <a:gd name="connsiteX1" fmla="*/ 152403 w 2021042"/>
                  <a:gd name="connsiteY1" fmla="*/ 0 h 914400"/>
                  <a:gd name="connsiteX2" fmla="*/ 1868639 w 2021042"/>
                  <a:gd name="connsiteY2" fmla="*/ 0 h 914400"/>
                  <a:gd name="connsiteX3" fmla="*/ 2021042 w 2021042"/>
                  <a:gd name="connsiteY3" fmla="*/ 152403 h 914400"/>
                  <a:gd name="connsiteX4" fmla="*/ 2021042 w 2021042"/>
                  <a:gd name="connsiteY4" fmla="*/ 761997 h 914400"/>
                  <a:gd name="connsiteX5" fmla="*/ 1868639 w 2021042"/>
                  <a:gd name="connsiteY5" fmla="*/ 914400 h 914400"/>
                  <a:gd name="connsiteX6" fmla="*/ 152403 w 2021042"/>
                  <a:gd name="connsiteY6" fmla="*/ 914400 h 914400"/>
                  <a:gd name="connsiteX7" fmla="*/ 0 w 2021042"/>
                  <a:gd name="connsiteY7" fmla="*/ 761997 h 914400"/>
                  <a:gd name="connsiteX8" fmla="*/ 0 w 2021042"/>
                  <a:gd name="connsiteY8" fmla="*/ 152403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1042" h="914400">
                    <a:moveTo>
                      <a:pt x="0" y="152403"/>
                    </a:moveTo>
                    <a:cubicBezTo>
                      <a:pt x="0" y="68233"/>
                      <a:pt x="68233" y="0"/>
                      <a:pt x="152403" y="0"/>
                    </a:cubicBezTo>
                    <a:lnTo>
                      <a:pt x="1868639" y="0"/>
                    </a:lnTo>
                    <a:cubicBezTo>
                      <a:pt x="1952809" y="0"/>
                      <a:pt x="2021042" y="68233"/>
                      <a:pt x="2021042" y="152403"/>
                    </a:cubicBezTo>
                    <a:lnTo>
                      <a:pt x="2021042" y="761997"/>
                    </a:lnTo>
                    <a:cubicBezTo>
                      <a:pt x="2021042" y="846167"/>
                      <a:pt x="1952809" y="914400"/>
                      <a:pt x="1868639" y="914400"/>
                    </a:cubicBezTo>
                    <a:lnTo>
                      <a:pt x="152403" y="914400"/>
                    </a:lnTo>
                    <a:cubicBezTo>
                      <a:pt x="68233" y="914400"/>
                      <a:pt x="0" y="846167"/>
                      <a:pt x="0" y="761997"/>
                    </a:cubicBezTo>
                    <a:lnTo>
                      <a:pt x="0" y="152403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 dirty="0" err="1"/>
                  <a:t>Harmonised</a:t>
                </a:r>
                <a:endParaRPr lang="en-US" i="1" dirty="0" err="1">
                  <a:cs typeface="Calibri"/>
                </a:endParaRPr>
              </a:p>
              <a:p>
                <a:pPr algn="ctr"/>
                <a:r>
                  <a:rPr lang="en-US" dirty="0" smtClean="0">
                    <a:ea typeface="+mn-lt"/>
                    <a:cs typeface="+mn-lt"/>
                  </a:rPr>
                  <a:t>Dataset </a:t>
                </a:r>
                <a:r>
                  <a:rPr lang="en-US" b="1" dirty="0" smtClean="0">
                    <a:ea typeface="+mn-lt"/>
                    <a:cs typeface="+mn-lt"/>
                  </a:rPr>
                  <a:t>Z</a:t>
                </a:r>
                <a:r>
                  <a:rPr lang="en-US" dirty="0" smtClean="0">
                    <a:ea typeface="+mn-lt"/>
                    <a:cs typeface="+mn-lt"/>
                  </a:rPr>
                  <a:t> MD</a:t>
                </a:r>
                <a:endParaRPr lang="en-US" dirty="0"/>
              </a:p>
            </p:txBody>
          </p:sp>
          <p:pic>
            <p:nvPicPr>
              <p:cNvPr id="56" name="Picture 11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59D1F90E-22A9-44EE-980D-F442F1B73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8230" y="1348671"/>
                <a:ext cx="415511" cy="415510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4416286" y="4756097"/>
              <a:ext cx="169042" cy="5071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480542" y="28941"/>
            <a:ext cx="415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A: upstream filter at Harvest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7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234597" y="473423"/>
            <a:ext cx="2217232" cy="59273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EU INSPIRE Geoportal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72385" y="473422"/>
            <a:ext cx="4876799" cy="41091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National Geoportal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0A83EF-2883-4E70-B340-316D2B52B3EE}"/>
              </a:ext>
            </a:extLst>
          </p:cNvPr>
          <p:cNvGrpSpPr/>
          <p:nvPr/>
        </p:nvGrpSpPr>
        <p:grpSpPr>
          <a:xfrm>
            <a:off x="5677679" y="2352426"/>
            <a:ext cx="1388003" cy="342552"/>
            <a:chOff x="5677679" y="2352426"/>
            <a:chExt cx="1388003" cy="1394074"/>
          </a:xfrm>
        </p:grpSpPr>
        <p:cxnSp>
          <p:nvCxnSpPr>
            <p:cNvPr id="95" name="Straight Arrow Connector 94"/>
            <p:cNvCxnSpPr/>
            <p:nvPr/>
          </p:nvCxnSpPr>
          <p:spPr>
            <a:xfrm flipV="1">
              <a:off x="7065682" y="2352426"/>
              <a:ext cx="0" cy="1394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677679" y="2352426"/>
              <a:ext cx="7844" cy="13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685523" y="3746500"/>
              <a:ext cx="13801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Right Arrow 111"/>
          <p:cNvSpPr/>
          <p:nvPr/>
        </p:nvSpPr>
        <p:spPr>
          <a:xfrm flipH="1">
            <a:off x="2480542" y="964115"/>
            <a:ext cx="1462370" cy="1236246"/>
          </a:xfrm>
          <a:prstGeom prst="rightArrow">
            <a:avLst>
              <a:gd name="adj1" fmla="val 50000"/>
              <a:gd name="adj2" fmla="val 2544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 smtClean="0"/>
              <a:t>Harvesting</a:t>
            </a:r>
            <a:endParaRPr lang="en-US" sz="1400" dirty="0">
              <a:cs typeface="Calibri"/>
            </a:endParaRP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0FC098DB-579B-41AF-819D-ED508C2C7BB5}"/>
              </a:ext>
            </a:extLst>
          </p:cNvPr>
          <p:cNvSpPr/>
          <p:nvPr/>
        </p:nvSpPr>
        <p:spPr>
          <a:xfrm>
            <a:off x="337122" y="1347697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 err="1"/>
              <a:t>Harmonised</a:t>
            </a:r>
            <a:endParaRPr lang="en-US" i="1" dirty="0" err="1">
              <a:cs typeface="Calibri"/>
            </a:endParaRPr>
          </a:p>
          <a:p>
            <a:pPr algn="ctr"/>
            <a:r>
              <a:rPr lang="en-US" dirty="0" smtClean="0">
                <a:ea typeface="+mn-lt"/>
                <a:cs typeface="+mn-lt"/>
              </a:rPr>
              <a:t>Dataset A MD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  <a:ea typeface="+mn-lt"/>
                <a:cs typeface="+mn-lt"/>
              </a:rPr>
              <a:t>keyword4M&amp;R</a:t>
            </a:r>
            <a:endParaRPr lang="en-US" sz="1400" i="1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0B84A6-C74F-4F9D-9BB2-92F1F96950B9}"/>
              </a:ext>
            </a:extLst>
          </p:cNvPr>
          <p:cNvGrpSpPr/>
          <p:nvPr/>
        </p:nvGrpSpPr>
        <p:grpSpPr>
          <a:xfrm>
            <a:off x="5866359" y="2352425"/>
            <a:ext cx="1051615" cy="270133"/>
            <a:chOff x="5866359" y="2352425"/>
            <a:chExt cx="1051615" cy="11290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587B2D-11D0-4030-98FD-54ADF66D1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359" y="2365677"/>
              <a:ext cx="6626" cy="111577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ABABA8-7F03-4308-B0BD-67F852BF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052" y="3461899"/>
              <a:ext cx="1042230" cy="66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86961F-0C67-41BE-BC04-9BA1B1D33E86}"/>
                </a:ext>
              </a:extLst>
            </p:cNvPr>
            <p:cNvCxnSpPr>
              <a:cxnSpLocks/>
            </p:cNvCxnSpPr>
            <p:nvPr/>
          </p:nvCxnSpPr>
          <p:spPr>
            <a:xfrm>
              <a:off x="6910130" y="2352425"/>
              <a:ext cx="7844" cy="11091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04946" y="1326853"/>
            <a:ext cx="2021042" cy="1025573"/>
            <a:chOff x="4204946" y="1326853"/>
            <a:chExt cx="2021042" cy="1025573"/>
          </a:xfrm>
        </p:grpSpPr>
        <p:sp>
          <p:nvSpPr>
            <p:cNvPr id="53" name="Rounded Rectangle 8"/>
            <p:cNvSpPr/>
            <p:nvPr/>
          </p:nvSpPr>
          <p:spPr>
            <a:xfrm>
              <a:off x="4204946" y="1326853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 err="1"/>
                <a:t>Harmonised</a:t>
              </a:r>
              <a:endParaRPr lang="en-US" i="1" dirty="0" err="1">
                <a:cs typeface="Calibri"/>
              </a:endParaRPr>
            </a:p>
            <a:p>
              <a:pPr algn="ctr"/>
              <a:r>
                <a:rPr lang="en-US" dirty="0">
                  <a:ea typeface="+mn-lt"/>
                  <a:cs typeface="+mn-lt"/>
                </a:rPr>
                <a:t>Dataset </a:t>
              </a:r>
              <a:r>
                <a:rPr lang="en-US" dirty="0" smtClean="0">
                  <a:ea typeface="+mn-lt"/>
                  <a:cs typeface="+mn-lt"/>
                </a:rPr>
                <a:t>A MD</a:t>
              </a:r>
            </a:p>
            <a:p>
              <a:pPr lvl="0" algn="ctr"/>
              <a:r>
                <a:rPr lang="en-US" sz="1400" i="1" dirty="0" smtClean="0">
                  <a:solidFill>
                    <a:srgbClr val="FF0000"/>
                  </a:solidFill>
                  <a:ea typeface="+mn-lt"/>
                  <a:cs typeface="Calibri" panose="020F0502020204030204"/>
                </a:rPr>
                <a:t>keyword4M&amp;R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pic>
          <p:nvPicPr>
            <p:cNvPr id="11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230" y="1348671"/>
              <a:ext cx="415511" cy="415510"/>
            </a:xfrm>
            <a:prstGeom prst="rect">
              <a:avLst/>
            </a:prstGeom>
          </p:spPr>
        </p:pic>
      </p:grpSp>
      <p:pic>
        <p:nvPicPr>
          <p:cNvPr id="29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C680FD-A0E3-4FFA-B81A-68B86D91C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62" y="1376463"/>
            <a:ext cx="415511" cy="41551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451601" y="1326853"/>
            <a:ext cx="2021042" cy="1025573"/>
            <a:chOff x="6451601" y="1326853"/>
            <a:chExt cx="2021042" cy="1025573"/>
          </a:xfrm>
        </p:grpSpPr>
        <p:sp>
          <p:nvSpPr>
            <p:cNvPr id="9" name="Rounded Rectangle 8"/>
            <p:cNvSpPr/>
            <p:nvPr/>
          </p:nvSpPr>
          <p:spPr>
            <a:xfrm>
              <a:off x="6451601" y="1326853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/>
                <a:t>Not-harmonised</a:t>
              </a:r>
              <a:endParaRPr lang="en-US" i="1" dirty="0">
                <a:cs typeface="Calibri" panose="020F0502020204030204"/>
              </a:endParaRPr>
            </a:p>
            <a:p>
              <a:pPr algn="ctr"/>
              <a:r>
                <a:rPr lang="en-US" dirty="0" smtClean="0">
                  <a:ea typeface="+mn-lt"/>
                  <a:cs typeface="+mn-lt"/>
                </a:rPr>
                <a:t>Dataset A </a:t>
              </a:r>
              <a:r>
                <a:rPr lang="en-US" dirty="0">
                  <a:ea typeface="+mn-lt"/>
                  <a:cs typeface="+mn-lt"/>
                </a:rPr>
                <a:t>MD</a:t>
              </a:r>
            </a:p>
          </p:txBody>
        </p:sp>
        <p:pic>
          <p:nvPicPr>
            <p:cNvPr id="27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773" y="1347697"/>
              <a:ext cx="415511" cy="41551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172699" y="3176967"/>
            <a:ext cx="2021042" cy="1025573"/>
            <a:chOff x="5472841" y="3220481"/>
            <a:chExt cx="2021042" cy="1025573"/>
          </a:xfrm>
        </p:grpSpPr>
        <p:sp>
          <p:nvSpPr>
            <p:cNvPr id="28" name="Rounded Rectangle 8"/>
            <p:cNvSpPr/>
            <p:nvPr/>
          </p:nvSpPr>
          <p:spPr>
            <a:xfrm>
              <a:off x="5472841" y="3220481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/>
                <a:t>Not-harmonised</a:t>
              </a:r>
              <a:endParaRPr lang="en-US" i="1" dirty="0">
                <a:cs typeface="Calibri" panose="020F0502020204030204"/>
              </a:endParaRPr>
            </a:p>
            <a:p>
              <a:pPr algn="ctr"/>
              <a:r>
                <a:rPr lang="en-US" dirty="0" smtClean="0">
                  <a:ea typeface="+mn-lt"/>
                  <a:cs typeface="+mn-lt"/>
                </a:rPr>
                <a:t>Dataset B MD</a:t>
              </a:r>
            </a:p>
            <a:p>
              <a:pPr lvl="0" algn="ctr"/>
              <a:r>
                <a:rPr lang="en-US" sz="1400" i="1" dirty="0" smtClean="0">
                  <a:solidFill>
                    <a:srgbClr val="FF0000"/>
                  </a:solidFill>
                  <a:ea typeface="+mn-lt"/>
                  <a:cs typeface="Calibri" panose="020F0502020204030204"/>
                </a:rPr>
                <a:t>keyword4M&amp;R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pic>
          <p:nvPicPr>
            <p:cNvPr id="30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8213" y="3224043"/>
              <a:ext cx="415511" cy="41551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344474" y="3874248"/>
            <a:ext cx="2021042" cy="1025573"/>
            <a:chOff x="5472841" y="3220481"/>
            <a:chExt cx="2021042" cy="1025573"/>
          </a:xfrm>
        </p:grpSpPr>
        <p:sp>
          <p:nvSpPr>
            <p:cNvPr id="32" name="Rounded Rectangle 8"/>
            <p:cNvSpPr/>
            <p:nvPr/>
          </p:nvSpPr>
          <p:spPr>
            <a:xfrm>
              <a:off x="5472841" y="3220481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/>
                <a:t>Not-harmonised</a:t>
              </a:r>
              <a:endParaRPr lang="en-US" i="1" dirty="0">
                <a:cs typeface="Calibri" panose="020F0502020204030204"/>
              </a:endParaRPr>
            </a:p>
            <a:p>
              <a:pPr algn="ctr"/>
              <a:r>
                <a:rPr lang="en-US" dirty="0">
                  <a:ea typeface="+mn-lt"/>
                  <a:cs typeface="+mn-lt"/>
                </a:rPr>
                <a:t>Dataset </a:t>
              </a:r>
              <a:r>
                <a:rPr lang="en-US" dirty="0" smtClean="0">
                  <a:ea typeface="+mn-lt"/>
                  <a:cs typeface="+mn-lt"/>
                </a:rPr>
                <a:t>B MD</a:t>
              </a:r>
            </a:p>
            <a:p>
              <a:pPr lvl="0" algn="ctr"/>
              <a:r>
                <a:rPr lang="en-US" sz="1400" i="1" dirty="0" smtClean="0">
                  <a:solidFill>
                    <a:srgbClr val="FF0000"/>
                  </a:solidFill>
                  <a:ea typeface="+mn-lt"/>
                  <a:cs typeface="Calibri" panose="020F0502020204030204"/>
                </a:rPr>
                <a:t>keyword4M&amp;R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pic>
          <p:nvPicPr>
            <p:cNvPr id="33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8213" y="3224043"/>
              <a:ext cx="415511" cy="41551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44474" y="2607792"/>
            <a:ext cx="2021042" cy="1025573"/>
            <a:chOff x="6451601" y="1326853"/>
            <a:chExt cx="2021042" cy="1025573"/>
          </a:xfrm>
        </p:grpSpPr>
        <p:sp>
          <p:nvSpPr>
            <p:cNvPr id="35" name="Rounded Rectangle 8"/>
            <p:cNvSpPr/>
            <p:nvPr/>
          </p:nvSpPr>
          <p:spPr>
            <a:xfrm>
              <a:off x="6451601" y="1326853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/>
                <a:t>Not-harmonised</a:t>
              </a:r>
              <a:endParaRPr lang="en-US" i="1" dirty="0">
                <a:cs typeface="Calibri" panose="020F0502020204030204"/>
              </a:endParaRPr>
            </a:p>
            <a:p>
              <a:pPr algn="ctr"/>
              <a:r>
                <a:rPr lang="en-US" dirty="0" smtClean="0">
                  <a:ea typeface="+mn-lt"/>
                  <a:cs typeface="+mn-lt"/>
                </a:rPr>
                <a:t>Dataset A </a:t>
              </a:r>
              <a:r>
                <a:rPr lang="en-US" dirty="0">
                  <a:ea typeface="+mn-lt"/>
                  <a:cs typeface="+mn-lt"/>
                </a:rPr>
                <a:t>MD</a:t>
              </a:r>
            </a:p>
          </p:txBody>
        </p:sp>
        <p:pic>
          <p:nvPicPr>
            <p:cNvPr id="36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773" y="1347697"/>
              <a:ext cx="415511" cy="415510"/>
            </a:xfrm>
            <a:prstGeom prst="rect">
              <a:avLst/>
            </a:prstGeom>
          </p:spPr>
        </p:pic>
      </p:grpSp>
      <p:sp>
        <p:nvSpPr>
          <p:cNvPr id="38" name="Rounded Rectangle 8"/>
          <p:cNvSpPr/>
          <p:nvPr/>
        </p:nvSpPr>
        <p:spPr>
          <a:xfrm>
            <a:off x="6510279" y="3179315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ea typeface="+mn-lt"/>
                <a:cs typeface="+mn-lt"/>
              </a:rPr>
              <a:t>Dataset </a:t>
            </a:r>
            <a:r>
              <a:rPr lang="en-US" dirty="0">
                <a:ea typeface="+mn-lt"/>
                <a:cs typeface="+mn-lt"/>
              </a:rPr>
              <a:t>C</a:t>
            </a:r>
            <a:r>
              <a:rPr lang="en-US" dirty="0" smtClean="0">
                <a:ea typeface="+mn-lt"/>
                <a:cs typeface="+mn-lt"/>
              </a:rPr>
              <a:t> MD</a:t>
            </a:r>
          </a:p>
        </p:txBody>
      </p:sp>
      <p:sp>
        <p:nvSpPr>
          <p:cNvPr id="40" name="Rounded Rectangle 8"/>
          <p:cNvSpPr/>
          <p:nvPr/>
        </p:nvSpPr>
        <p:spPr>
          <a:xfrm>
            <a:off x="350011" y="5137524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ea typeface="+mn-lt"/>
                <a:cs typeface="+mn-lt"/>
              </a:rPr>
              <a:t>Dataset </a:t>
            </a:r>
            <a:r>
              <a:rPr lang="en-US" dirty="0">
                <a:ea typeface="+mn-lt"/>
                <a:cs typeface="+mn-lt"/>
              </a:rPr>
              <a:t>C</a:t>
            </a:r>
            <a:r>
              <a:rPr lang="en-US" dirty="0" smtClean="0">
                <a:ea typeface="+mn-lt"/>
                <a:cs typeface="+mn-lt"/>
              </a:rPr>
              <a:t> MD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80542" y="5563240"/>
            <a:ext cx="1142964" cy="40725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655753" y="5027081"/>
            <a:ext cx="5342250" cy="16194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/>
              <a:t>M&amp;R 202x</a:t>
            </a:r>
            <a:endParaRPr lang="en-US" sz="135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28733" y="5457707"/>
            <a:ext cx="2021042" cy="1025573"/>
            <a:chOff x="5472841" y="3220481"/>
            <a:chExt cx="2021042" cy="1025573"/>
          </a:xfrm>
        </p:grpSpPr>
        <p:sp>
          <p:nvSpPr>
            <p:cNvPr id="43" name="Rounded Rectangle 8"/>
            <p:cNvSpPr/>
            <p:nvPr/>
          </p:nvSpPr>
          <p:spPr>
            <a:xfrm>
              <a:off x="5472841" y="3220481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/>
                <a:t>Not-harmonised</a:t>
              </a:r>
              <a:endParaRPr lang="en-US" i="1" dirty="0">
                <a:cs typeface="Calibri" panose="020F0502020204030204"/>
              </a:endParaRPr>
            </a:p>
            <a:p>
              <a:pPr algn="ctr"/>
              <a:r>
                <a:rPr lang="en-US" dirty="0">
                  <a:ea typeface="+mn-lt"/>
                  <a:cs typeface="+mn-lt"/>
                </a:rPr>
                <a:t>Dataset </a:t>
              </a:r>
              <a:r>
                <a:rPr lang="en-US" dirty="0" smtClean="0">
                  <a:ea typeface="+mn-lt"/>
                  <a:cs typeface="+mn-lt"/>
                </a:rPr>
                <a:t>B MD</a:t>
              </a:r>
            </a:p>
            <a:p>
              <a:pPr lvl="0" algn="ctr"/>
              <a:r>
                <a:rPr lang="en-US" sz="1400" i="1" dirty="0" smtClean="0">
                  <a:solidFill>
                    <a:srgbClr val="FF0000"/>
                  </a:solidFill>
                  <a:ea typeface="+mn-lt"/>
                  <a:cs typeface="Calibri" panose="020F0502020204030204"/>
                </a:rPr>
                <a:t>keyword4M&amp;R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pic>
          <p:nvPicPr>
            <p:cNvPr id="44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8213" y="3224043"/>
              <a:ext cx="415511" cy="41551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131722" y="5460177"/>
            <a:ext cx="2021042" cy="1025573"/>
            <a:chOff x="4204946" y="1326853"/>
            <a:chExt cx="2021042" cy="1025573"/>
          </a:xfrm>
        </p:grpSpPr>
        <p:sp>
          <p:nvSpPr>
            <p:cNvPr id="46" name="Rounded Rectangle 8"/>
            <p:cNvSpPr/>
            <p:nvPr/>
          </p:nvSpPr>
          <p:spPr>
            <a:xfrm>
              <a:off x="4204946" y="1326853"/>
              <a:ext cx="2021042" cy="1025573"/>
            </a:xfrm>
            <a:custGeom>
              <a:avLst/>
              <a:gdLst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  <a:gd name="connsiteX0" fmla="*/ 0 w 2021042"/>
                <a:gd name="connsiteY0" fmla="*/ 152403 h 914649"/>
                <a:gd name="connsiteX1" fmla="*/ 152403 w 2021042"/>
                <a:gd name="connsiteY1" fmla="*/ 0 h 914649"/>
                <a:gd name="connsiteX2" fmla="*/ 1868639 w 2021042"/>
                <a:gd name="connsiteY2" fmla="*/ 0 h 914649"/>
                <a:gd name="connsiteX3" fmla="*/ 2021042 w 2021042"/>
                <a:gd name="connsiteY3" fmla="*/ 152403 h 914649"/>
                <a:gd name="connsiteX4" fmla="*/ 2021042 w 2021042"/>
                <a:gd name="connsiteY4" fmla="*/ 761997 h 914649"/>
                <a:gd name="connsiteX5" fmla="*/ 1868639 w 2021042"/>
                <a:gd name="connsiteY5" fmla="*/ 914400 h 914649"/>
                <a:gd name="connsiteX6" fmla="*/ 273049 w 2021042"/>
                <a:gd name="connsiteY6" fmla="*/ 914649 h 914649"/>
                <a:gd name="connsiteX7" fmla="*/ 152403 w 2021042"/>
                <a:gd name="connsiteY7" fmla="*/ 914400 h 914649"/>
                <a:gd name="connsiteX8" fmla="*/ 0 w 2021042"/>
                <a:gd name="connsiteY8" fmla="*/ 761997 h 914649"/>
                <a:gd name="connsiteX9" fmla="*/ 0 w 2021042"/>
                <a:gd name="connsiteY9" fmla="*/ 152403 h 914649"/>
                <a:gd name="connsiteX0" fmla="*/ 0 w 2021042"/>
                <a:gd name="connsiteY0" fmla="*/ 152403 h 914400"/>
                <a:gd name="connsiteX1" fmla="*/ 152403 w 2021042"/>
                <a:gd name="connsiteY1" fmla="*/ 0 h 914400"/>
                <a:gd name="connsiteX2" fmla="*/ 1868639 w 2021042"/>
                <a:gd name="connsiteY2" fmla="*/ 0 h 914400"/>
                <a:gd name="connsiteX3" fmla="*/ 2021042 w 2021042"/>
                <a:gd name="connsiteY3" fmla="*/ 152403 h 914400"/>
                <a:gd name="connsiteX4" fmla="*/ 2021042 w 2021042"/>
                <a:gd name="connsiteY4" fmla="*/ 761997 h 914400"/>
                <a:gd name="connsiteX5" fmla="*/ 1868639 w 2021042"/>
                <a:gd name="connsiteY5" fmla="*/ 914400 h 914400"/>
                <a:gd name="connsiteX6" fmla="*/ 152403 w 2021042"/>
                <a:gd name="connsiteY6" fmla="*/ 914400 h 914400"/>
                <a:gd name="connsiteX7" fmla="*/ 0 w 2021042"/>
                <a:gd name="connsiteY7" fmla="*/ 761997 h 914400"/>
                <a:gd name="connsiteX8" fmla="*/ 0 w 2021042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042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868639" y="0"/>
                  </a:lnTo>
                  <a:cubicBezTo>
                    <a:pt x="1952809" y="0"/>
                    <a:pt x="2021042" y="68233"/>
                    <a:pt x="2021042" y="152403"/>
                  </a:cubicBezTo>
                  <a:lnTo>
                    <a:pt x="2021042" y="761997"/>
                  </a:lnTo>
                  <a:cubicBezTo>
                    <a:pt x="2021042" y="846167"/>
                    <a:pt x="1952809" y="914400"/>
                    <a:pt x="1868639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 dirty="0" err="1"/>
                <a:t>Harmonised</a:t>
              </a:r>
              <a:endParaRPr lang="en-US" i="1" dirty="0" err="1">
                <a:cs typeface="Calibri"/>
              </a:endParaRPr>
            </a:p>
            <a:p>
              <a:pPr algn="ctr"/>
              <a:r>
                <a:rPr lang="en-US" dirty="0">
                  <a:ea typeface="+mn-lt"/>
                  <a:cs typeface="+mn-lt"/>
                </a:rPr>
                <a:t>Dataset </a:t>
              </a:r>
              <a:r>
                <a:rPr lang="en-US" dirty="0" smtClean="0">
                  <a:ea typeface="+mn-lt"/>
                  <a:cs typeface="+mn-lt"/>
                </a:rPr>
                <a:t>A MD</a:t>
              </a:r>
            </a:p>
            <a:p>
              <a:pPr lvl="0" algn="ctr"/>
              <a:r>
                <a:rPr lang="en-US" sz="1400" i="1" dirty="0" smtClean="0">
                  <a:solidFill>
                    <a:srgbClr val="FF0000"/>
                  </a:solidFill>
                  <a:ea typeface="+mn-lt"/>
                  <a:cs typeface="Calibri" panose="020F0502020204030204"/>
                </a:rPr>
                <a:t>keyword4M&amp;R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pic>
          <p:nvPicPr>
            <p:cNvPr id="47" name="Picture 1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D1F90E-22A9-44EE-980D-F442F1B7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230" y="1348671"/>
              <a:ext cx="415511" cy="41551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480542" y="28941"/>
            <a:ext cx="467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B: downstream filter through keywords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95382" y="1590595"/>
            <a:ext cx="169042" cy="50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1501" y="1606910"/>
            <a:ext cx="169042" cy="507146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264646" y="3490297"/>
            <a:ext cx="169042" cy="50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6805" y="4130281"/>
            <a:ext cx="169042" cy="50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2456" y="1590595"/>
            <a:ext cx="169042" cy="50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9516" y="2881138"/>
            <a:ext cx="169042" cy="507146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70543" y="5766867"/>
            <a:ext cx="169042" cy="50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2970" y="5716920"/>
            <a:ext cx="169042" cy="50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824218" flipH="1">
            <a:off x="2318459" y="3542619"/>
            <a:ext cx="774963" cy="2685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2768367" y="3702285"/>
            <a:ext cx="970989" cy="104889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See notes</a:t>
            </a:r>
            <a:endParaRPr lang="en-US" sz="1100" dirty="0"/>
          </a:p>
        </p:txBody>
      </p:sp>
      <p:sp>
        <p:nvSpPr>
          <p:cNvPr id="58" name="Right Arrow 57"/>
          <p:cNvSpPr/>
          <p:nvPr/>
        </p:nvSpPr>
        <p:spPr>
          <a:xfrm rot="18790533" flipH="1">
            <a:off x="2302272" y="4729565"/>
            <a:ext cx="854018" cy="2685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377</Words>
  <Application>Microsoft Office PowerPoint</Application>
  <PresentationFormat>On-screen Show (4:3)</PresentationFormat>
  <Paragraphs>91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IES - 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ARTASENSI Davide (JRC-ISPRA-EXT)</dc:creator>
  <cp:lastModifiedBy>ARTASENSI Davide (JRC-ISPRA-EXT)</cp:lastModifiedBy>
  <cp:revision>118</cp:revision>
  <dcterms:created xsi:type="dcterms:W3CDTF">2021-07-08T13:10:25Z</dcterms:created>
  <dcterms:modified xsi:type="dcterms:W3CDTF">2021-07-16T10:29:16Z</dcterms:modified>
</cp:coreProperties>
</file>