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2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3A943-CC3F-4627-83E4-B7544A5FD226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2B847-1A9B-42F9-BE82-5792FFA5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0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6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560A-FD35-47B5-893E-B06971E83A8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6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SPIRE-MIF/gp-data-service-linking-simplification/issues/5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89964" y="1664342"/>
            <a:ext cx="2520000" cy="12328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MD in Discovery Service [O]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87265" y="1644287"/>
            <a:ext cx="2520000" cy="32934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Service MD in Download/View Service </a:t>
            </a:r>
            <a:r>
              <a:rPr lang="en-US" b="1" dirty="0"/>
              <a:t>[M]*</a:t>
            </a:r>
          </a:p>
        </p:txBody>
      </p:sp>
      <p:cxnSp>
        <p:nvCxnSpPr>
          <p:cNvPr id="51" name="Straight Arrow Connector 50"/>
          <p:cNvCxnSpPr>
            <a:stCxn id="17" idx="3"/>
            <a:endCxn id="63" idx="1"/>
          </p:cNvCxnSpPr>
          <p:nvPr/>
        </p:nvCxnSpPr>
        <p:spPr>
          <a:xfrm flipV="1">
            <a:off x="7171150" y="2260691"/>
            <a:ext cx="2373132" cy="1385113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3" idx="0"/>
            <a:endCxn id="49" idx="0"/>
          </p:cNvCxnSpPr>
          <p:nvPr/>
        </p:nvCxnSpPr>
        <p:spPr>
          <a:xfrm rot="16200000" flipV="1">
            <a:off x="8425774" y="-734222"/>
            <a:ext cx="12700" cy="4757017"/>
          </a:xfrm>
          <a:prstGeom prst="bent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876168" y="4052779"/>
            <a:ext cx="2333192" cy="648438"/>
            <a:chOff x="4152057" y="3753218"/>
            <a:chExt cx="2333192" cy="648438"/>
          </a:xfrm>
        </p:grpSpPr>
        <p:sp>
          <p:nvSpPr>
            <p:cNvPr id="26" name="Rectangle 25"/>
            <p:cNvSpPr/>
            <p:nvPr/>
          </p:nvSpPr>
          <p:spPr>
            <a:xfrm>
              <a:off x="4228049" y="3753218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0053" y="3805043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52057" y="3861656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/ </a:t>
              </a:r>
              <a:r>
                <a:rPr lang="en-US" dirty="0" err="1"/>
                <a:t>FeatureType</a:t>
              </a:r>
              <a:r>
                <a:rPr lang="en-US" dirty="0"/>
                <a:t> / Entry [M]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914164" y="3375804"/>
            <a:ext cx="2256986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INSPIRE Ext MD [O]</a:t>
            </a:r>
            <a:endParaRPr lang="en-US" b="1" dirty="0"/>
          </a:p>
        </p:txBody>
      </p:sp>
      <p:cxnSp>
        <p:nvCxnSpPr>
          <p:cNvPr id="55" name="Straight Arrow Connector 32"/>
          <p:cNvCxnSpPr>
            <a:stCxn id="53" idx="3"/>
            <a:endCxn id="63" idx="2"/>
          </p:cNvCxnSpPr>
          <p:nvPr/>
        </p:nvCxnSpPr>
        <p:spPr>
          <a:xfrm flipV="1">
            <a:off x="7133368" y="2877094"/>
            <a:ext cx="3670914" cy="155412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14898" y="999313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[M]</a:t>
            </a:r>
            <a:r>
              <a:rPr lang="en-US" dirty="0"/>
              <a:t> Resource Locator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10919" y="4592779"/>
            <a:ext cx="22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[M]</a:t>
            </a:r>
            <a:r>
              <a:rPr lang="en-US" dirty="0"/>
              <a:t> Coupled Resource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34164" y="3690341"/>
            <a:ext cx="28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[O]</a:t>
            </a:r>
            <a:r>
              <a:rPr lang="en-US" dirty="0"/>
              <a:t> Spatial Dataset Identifier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544282" y="1644287"/>
            <a:ext cx="2520000" cy="1232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MD in Discovery Service [M]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02182" y="140937"/>
            <a:ext cx="518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467" y="5013079"/>
            <a:ext cx="1093658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Legend: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an INSPIRE Network Service – Scenario 2 implementation, this Service MD will contain all INSPIRE metadata elements; in a Scenario 1 implementation, this Service MD will not contain all INSPIRE metadata elements but contain a link to </a:t>
            </a:r>
            <a:r>
              <a:rPr lang="en-US" sz="1400"/>
              <a:t>the </a:t>
            </a:r>
            <a:r>
              <a:rPr lang="en-US" sz="1400" smtClean="0"/>
              <a:t>Service </a:t>
            </a:r>
            <a:r>
              <a:rPr lang="en-US" sz="1400" dirty="0"/>
              <a:t>MD in the Discovery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4292F"/>
                </a:solidFill>
                <a:latin typeface="-apple-system"/>
              </a:rPr>
              <a:t>R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egarding the Spatial Data Set Identifier; the metadata element Unique resource identifier is not relevant for services. This seems to be written wrongly in the TG Download and TG View (see also </a:t>
            </a:r>
            <a:r>
              <a:rPr lang="en-US" sz="1400" b="1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Part B - Remapping of Extended Capabilities - About Unique Resource Identifier (</a:t>
            </a:r>
            <a:r>
              <a:rPr lang="en-US" sz="1400" b="1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2"/>
              </a:rPr>
              <a:t>inspire_dls:SpatialDataSetIdentifier</a:t>
            </a:r>
            <a:r>
              <a:rPr lang="en-US" sz="1400" b="1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)</a:t>
            </a:r>
            <a:r>
              <a:rPr lang="en-US" sz="14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 #52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  <a:endParaRPr lang="en-US" sz="1400" dirty="0"/>
          </a:p>
          <a:p>
            <a:r>
              <a:rPr lang="en-US" sz="1400" b="1" dirty="0"/>
              <a:t>[M]: </a:t>
            </a:r>
            <a:r>
              <a:rPr lang="en-US" sz="1400" dirty="0"/>
              <a:t>mandatory</a:t>
            </a:r>
          </a:p>
          <a:p>
            <a:r>
              <a:rPr lang="en-US" sz="1400" b="1" dirty="0"/>
              <a:t>[O]:</a:t>
            </a:r>
            <a:r>
              <a:rPr lang="en-US" sz="1400" dirty="0"/>
              <a:t> optional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14164" y="2694632"/>
            <a:ext cx="2256986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Service MD [M]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6541" y="2921011"/>
            <a:ext cx="33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[O]</a:t>
            </a:r>
            <a:r>
              <a:rPr lang="en-US" dirty="0"/>
              <a:t> INSPIRE compliant Service MD</a:t>
            </a:r>
          </a:p>
        </p:txBody>
      </p:sp>
      <p:cxnSp>
        <p:nvCxnSpPr>
          <p:cNvPr id="35" name="Straight Arrow Connector 50"/>
          <p:cNvCxnSpPr>
            <a:stCxn id="17" idx="1"/>
            <a:endCxn id="48" idx="3"/>
          </p:cNvCxnSpPr>
          <p:nvPr/>
        </p:nvCxnSpPr>
        <p:spPr>
          <a:xfrm rot="10800000">
            <a:off x="2709964" y="2280746"/>
            <a:ext cx="2204200" cy="1365058"/>
          </a:xfrm>
          <a:prstGeom prst="bentConnector3">
            <a:avLst>
              <a:gd name="adj1" fmla="val 50000"/>
            </a:avLst>
          </a:prstGeom>
          <a:ln w="57150" cmpd="sng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en angle 3"/>
          <p:cNvCxnSpPr>
            <a:stCxn id="48" idx="0"/>
            <a:endCxn id="63" idx="0"/>
          </p:cNvCxnSpPr>
          <p:nvPr/>
        </p:nvCxnSpPr>
        <p:spPr>
          <a:xfrm rot="5400000" flipH="1" flipV="1">
            <a:off x="6117096" y="-3022844"/>
            <a:ext cx="20055" cy="9354318"/>
          </a:xfrm>
          <a:prstGeom prst="bentConnector3">
            <a:avLst>
              <a:gd name="adj1" fmla="val 4225704"/>
            </a:avLst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33"/>
          <p:cNvSpPr txBox="1"/>
          <p:nvPr/>
        </p:nvSpPr>
        <p:spPr>
          <a:xfrm>
            <a:off x="1535034" y="818275"/>
            <a:ext cx="24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[O]</a:t>
            </a:r>
            <a:r>
              <a:rPr lang="en-US" dirty="0"/>
              <a:t> Coupled Resources</a:t>
            </a:r>
          </a:p>
        </p:txBody>
      </p:sp>
    </p:spTree>
    <p:extLst>
      <p:ext uri="{BB962C8B-B14F-4D97-AF65-F5344CB8AC3E}">
        <p14:creationId xmlns:p14="http://schemas.microsoft.com/office/powerpoint/2010/main" val="295525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627221" y="1828954"/>
            <a:ext cx="2520000" cy="2668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Service MD in Download/View Service </a:t>
            </a:r>
            <a:r>
              <a:rPr lang="en-US" b="1" dirty="0"/>
              <a:t>[M]</a:t>
            </a:r>
          </a:p>
        </p:txBody>
      </p:sp>
      <p:cxnSp>
        <p:nvCxnSpPr>
          <p:cNvPr id="52" name="Elbow Connector 51"/>
          <p:cNvCxnSpPr>
            <a:stCxn id="63" idx="0"/>
            <a:endCxn id="49" idx="0"/>
          </p:cNvCxnSpPr>
          <p:nvPr/>
        </p:nvCxnSpPr>
        <p:spPr>
          <a:xfrm rot="16200000" flipH="1" flipV="1">
            <a:off x="6265729" y="-549556"/>
            <a:ext cx="1" cy="4757017"/>
          </a:xfrm>
          <a:prstGeom prst="bentConnector3">
            <a:avLst>
              <a:gd name="adj1" fmla="val -228600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726975" y="3640832"/>
            <a:ext cx="2333192" cy="648438"/>
            <a:chOff x="4152057" y="3753218"/>
            <a:chExt cx="2333192" cy="648438"/>
          </a:xfrm>
        </p:grpSpPr>
        <p:sp>
          <p:nvSpPr>
            <p:cNvPr id="26" name="Rectangle 25"/>
            <p:cNvSpPr/>
            <p:nvPr/>
          </p:nvSpPr>
          <p:spPr>
            <a:xfrm>
              <a:off x="4228049" y="3753218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90053" y="3805043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52057" y="3861656"/>
              <a:ext cx="2257200" cy="54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/ </a:t>
              </a:r>
              <a:r>
                <a:rPr lang="en-US" dirty="0" err="1"/>
                <a:t>FeatureType</a:t>
              </a:r>
              <a:r>
                <a:rPr lang="en-US" dirty="0"/>
                <a:t> / Entry [M]</a:t>
              </a:r>
            </a:p>
          </p:txBody>
        </p:sp>
      </p:grpSp>
      <p:cxnSp>
        <p:nvCxnSpPr>
          <p:cNvPr id="55" name="Straight Arrow Connector 32"/>
          <p:cNvCxnSpPr>
            <a:stCxn id="53" idx="3"/>
            <a:endCxn id="63" idx="2"/>
          </p:cNvCxnSpPr>
          <p:nvPr/>
        </p:nvCxnSpPr>
        <p:spPr>
          <a:xfrm flipV="1">
            <a:off x="4984175" y="3061760"/>
            <a:ext cx="3660063" cy="95751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54854" y="1183979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[M]</a:t>
            </a:r>
            <a:r>
              <a:rPr lang="en-US" dirty="0"/>
              <a:t> Resource Locator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12794" y="4128390"/>
            <a:ext cx="22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[M]</a:t>
            </a:r>
            <a:r>
              <a:rPr lang="en-US" dirty="0"/>
              <a:t> Coupled Resource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384238" y="1828953"/>
            <a:ext cx="2520000" cy="1232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MD in Discovery Service [M]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618128" y="140937"/>
            <a:ext cx="695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simplified ([M] only)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54120" y="2879298"/>
            <a:ext cx="2256986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Service MD [M]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868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IES - JRC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ARTASENSI Davide (JRC-ISPRA-EXT)</dc:creator>
  <cp:lastModifiedBy>ESCRIU Jordi (JRC-ISPRA)</cp:lastModifiedBy>
  <cp:revision>54</cp:revision>
  <dcterms:created xsi:type="dcterms:W3CDTF">2021-07-14T10:16:46Z</dcterms:created>
  <dcterms:modified xsi:type="dcterms:W3CDTF">2022-09-23T08:26:23Z</dcterms:modified>
</cp:coreProperties>
</file>