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91BA2-DB8C-48BB-A434-F6E134ACF2CE}" v="4" dt="2022-11-17T16:27:02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e de Visser" userId="ecb297ee-5957-4fb0-ba72-043cc91c63d4" providerId="ADAL" clId="{23691BA2-DB8C-48BB-A434-F6E134ACF2CE}"/>
    <pc:docChg chg="modSld">
      <pc:chgData name="Ine de Visser" userId="ecb297ee-5957-4fb0-ba72-043cc91c63d4" providerId="ADAL" clId="{23691BA2-DB8C-48BB-A434-F6E134ACF2CE}" dt="2022-11-17T16:27:19.851" v="226" actId="20577"/>
      <pc:docMkLst>
        <pc:docMk/>
      </pc:docMkLst>
      <pc:sldChg chg="modSp mod">
        <pc:chgData name="Ine de Visser" userId="ecb297ee-5957-4fb0-ba72-043cc91c63d4" providerId="ADAL" clId="{23691BA2-DB8C-48BB-A434-F6E134ACF2CE}" dt="2022-11-17T16:22:02.244" v="21" actId="20577"/>
        <pc:sldMkLst>
          <pc:docMk/>
          <pc:sldMk cId="954531295" sldId="286"/>
        </pc:sldMkLst>
        <pc:spChg chg="mod">
          <ac:chgData name="Ine de Visser" userId="ecb297ee-5957-4fb0-ba72-043cc91c63d4" providerId="ADAL" clId="{23691BA2-DB8C-48BB-A434-F6E134ACF2CE}" dt="2022-11-17T16:22:02.244" v="21" actId="20577"/>
          <ac:spMkLst>
            <pc:docMk/>
            <pc:sldMk cId="954531295" sldId="286"/>
            <ac:spMk id="6" creationId="{5C14EEB9-ACEB-88AD-E05E-2E9A8A69CBD5}"/>
          </ac:spMkLst>
        </pc:spChg>
      </pc:sldChg>
      <pc:sldChg chg="addSp modSp mod">
        <pc:chgData name="Ine de Visser" userId="ecb297ee-5957-4fb0-ba72-043cc91c63d4" providerId="ADAL" clId="{23691BA2-DB8C-48BB-A434-F6E134ACF2CE}" dt="2022-11-17T16:24:42.928" v="109" actId="1076"/>
        <pc:sldMkLst>
          <pc:docMk/>
          <pc:sldMk cId="1358634673" sldId="287"/>
        </pc:sldMkLst>
        <pc:spChg chg="mod">
          <ac:chgData name="Ine de Visser" userId="ecb297ee-5957-4fb0-ba72-043cc91c63d4" providerId="ADAL" clId="{23691BA2-DB8C-48BB-A434-F6E134ACF2CE}" dt="2022-11-17T16:22:25.254" v="37" actId="20577"/>
          <ac:spMkLst>
            <pc:docMk/>
            <pc:sldMk cId="1358634673" sldId="287"/>
            <ac:spMk id="2" creationId="{82850BAC-15CC-5367-FAE9-8AAFC52C1C18}"/>
          </ac:spMkLst>
        </pc:spChg>
        <pc:spChg chg="add mod">
          <ac:chgData name="Ine de Visser" userId="ecb297ee-5957-4fb0-ba72-043cc91c63d4" providerId="ADAL" clId="{23691BA2-DB8C-48BB-A434-F6E134ACF2CE}" dt="2022-11-17T16:24:42.928" v="109" actId="1076"/>
          <ac:spMkLst>
            <pc:docMk/>
            <pc:sldMk cId="1358634673" sldId="287"/>
            <ac:spMk id="7" creationId="{B71FFB8A-13B0-81D7-C1CC-20DB7F9CD8E5}"/>
          </ac:spMkLst>
        </pc:spChg>
      </pc:sldChg>
      <pc:sldChg chg="addSp modSp mod">
        <pc:chgData name="Ine de Visser" userId="ecb297ee-5957-4fb0-ba72-043cc91c63d4" providerId="ADAL" clId="{23691BA2-DB8C-48BB-A434-F6E134ACF2CE}" dt="2022-11-17T16:24:21.508" v="107" actId="1076"/>
        <pc:sldMkLst>
          <pc:docMk/>
          <pc:sldMk cId="2141168701" sldId="288"/>
        </pc:sldMkLst>
        <pc:spChg chg="mod">
          <ac:chgData name="Ine de Visser" userId="ecb297ee-5957-4fb0-ba72-043cc91c63d4" providerId="ADAL" clId="{23691BA2-DB8C-48BB-A434-F6E134ACF2CE}" dt="2022-11-17T16:23:10.773" v="100" actId="20577"/>
          <ac:spMkLst>
            <pc:docMk/>
            <pc:sldMk cId="2141168701" sldId="288"/>
            <ac:spMk id="2" creationId="{79C25A2D-00C5-F5B6-F912-E0C5BFEE1427}"/>
          </ac:spMkLst>
        </pc:spChg>
        <pc:spChg chg="add mod">
          <ac:chgData name="Ine de Visser" userId="ecb297ee-5957-4fb0-ba72-043cc91c63d4" providerId="ADAL" clId="{23691BA2-DB8C-48BB-A434-F6E134ACF2CE}" dt="2022-11-17T16:24:13.716" v="106" actId="1076"/>
          <ac:spMkLst>
            <pc:docMk/>
            <pc:sldMk cId="2141168701" sldId="288"/>
            <ac:spMk id="7" creationId="{DD9F8AA1-D2DF-FD81-C6F6-03D0940BDE89}"/>
          </ac:spMkLst>
        </pc:spChg>
        <pc:spChg chg="add mod">
          <ac:chgData name="Ine de Visser" userId="ecb297ee-5957-4fb0-ba72-043cc91c63d4" providerId="ADAL" clId="{23691BA2-DB8C-48BB-A434-F6E134ACF2CE}" dt="2022-11-17T16:24:21.508" v="107" actId="1076"/>
          <ac:spMkLst>
            <pc:docMk/>
            <pc:sldMk cId="2141168701" sldId="288"/>
            <ac:spMk id="8" creationId="{DEF5BE2B-A981-184E-D7E6-296368147AB7}"/>
          </ac:spMkLst>
        </pc:spChg>
      </pc:sldChg>
      <pc:sldChg chg="modSp mod">
        <pc:chgData name="Ine de Visser" userId="ecb297ee-5957-4fb0-ba72-043cc91c63d4" providerId="ADAL" clId="{23691BA2-DB8C-48BB-A434-F6E134ACF2CE}" dt="2022-11-17T16:22:54.991" v="64"/>
        <pc:sldMkLst>
          <pc:docMk/>
          <pc:sldMk cId="3210331579" sldId="289"/>
        </pc:sldMkLst>
        <pc:spChg chg="mod">
          <ac:chgData name="Ine de Visser" userId="ecb297ee-5957-4fb0-ba72-043cc91c63d4" providerId="ADAL" clId="{23691BA2-DB8C-48BB-A434-F6E134ACF2CE}" dt="2022-11-17T16:22:54.991" v="64"/>
          <ac:spMkLst>
            <pc:docMk/>
            <pc:sldMk cId="3210331579" sldId="289"/>
            <ac:spMk id="2" creationId="{4EE6335F-1595-34F9-94D3-AEFFCE45F07E}"/>
          </ac:spMkLst>
        </pc:spChg>
      </pc:sldChg>
      <pc:sldChg chg="addSp modSp mod">
        <pc:chgData name="Ine de Visser" userId="ecb297ee-5957-4fb0-ba72-043cc91c63d4" providerId="ADAL" clId="{23691BA2-DB8C-48BB-A434-F6E134ACF2CE}" dt="2022-11-17T16:26:27.574" v="172" actId="14100"/>
        <pc:sldMkLst>
          <pc:docMk/>
          <pc:sldMk cId="3282072105" sldId="290"/>
        </pc:sldMkLst>
        <pc:spChg chg="mod">
          <ac:chgData name="Ine de Visser" userId="ecb297ee-5957-4fb0-ba72-043cc91c63d4" providerId="ADAL" clId="{23691BA2-DB8C-48BB-A434-F6E134ACF2CE}" dt="2022-11-17T16:26:06.193" v="167" actId="20577"/>
          <ac:spMkLst>
            <pc:docMk/>
            <pc:sldMk cId="3282072105" sldId="290"/>
            <ac:spMk id="2" creationId="{A577B156-7EB3-4016-1856-63ACC9AD88CB}"/>
          </ac:spMkLst>
        </pc:spChg>
        <pc:spChg chg="add mod">
          <ac:chgData name="Ine de Visser" userId="ecb297ee-5957-4fb0-ba72-043cc91c63d4" providerId="ADAL" clId="{23691BA2-DB8C-48BB-A434-F6E134ACF2CE}" dt="2022-11-17T16:26:27.574" v="172" actId="14100"/>
          <ac:spMkLst>
            <pc:docMk/>
            <pc:sldMk cId="3282072105" sldId="290"/>
            <ac:spMk id="7" creationId="{FDDFCECC-AA93-D494-351A-BA4C67817361}"/>
          </ac:spMkLst>
        </pc:spChg>
      </pc:sldChg>
      <pc:sldChg chg="modSp mod">
        <pc:chgData name="Ine de Visser" userId="ecb297ee-5957-4fb0-ba72-043cc91c63d4" providerId="ADAL" clId="{23691BA2-DB8C-48BB-A434-F6E134ACF2CE}" dt="2022-11-17T16:25:45.907" v="134" actId="20577"/>
        <pc:sldMkLst>
          <pc:docMk/>
          <pc:sldMk cId="1220107556" sldId="291"/>
        </pc:sldMkLst>
        <pc:spChg chg="mod">
          <ac:chgData name="Ine de Visser" userId="ecb297ee-5957-4fb0-ba72-043cc91c63d4" providerId="ADAL" clId="{23691BA2-DB8C-48BB-A434-F6E134ACF2CE}" dt="2022-11-17T16:25:45.907" v="134" actId="20577"/>
          <ac:spMkLst>
            <pc:docMk/>
            <pc:sldMk cId="1220107556" sldId="291"/>
            <ac:spMk id="2" creationId="{54522BCA-5C44-4B39-DC84-9CE73E3A4E49}"/>
          </ac:spMkLst>
        </pc:spChg>
        <pc:picChg chg="mod">
          <ac:chgData name="Ine de Visser" userId="ecb297ee-5957-4fb0-ba72-043cc91c63d4" providerId="ADAL" clId="{23691BA2-DB8C-48BB-A434-F6E134ACF2CE}" dt="2022-11-17T16:25:04.620" v="111" actId="14100"/>
          <ac:picMkLst>
            <pc:docMk/>
            <pc:sldMk cId="1220107556" sldId="291"/>
            <ac:picMk id="6" creationId="{46277E94-A282-DEAE-F773-49A47A9BF293}"/>
          </ac:picMkLst>
        </pc:picChg>
      </pc:sldChg>
      <pc:sldChg chg="modSp mod">
        <pc:chgData name="Ine de Visser" userId="ecb297ee-5957-4fb0-ba72-043cc91c63d4" providerId="ADAL" clId="{23691BA2-DB8C-48BB-A434-F6E134ACF2CE}" dt="2022-11-17T16:26:41.203" v="183" actId="20577"/>
        <pc:sldMkLst>
          <pc:docMk/>
          <pc:sldMk cId="3513687245" sldId="292"/>
        </pc:sldMkLst>
        <pc:spChg chg="mod">
          <ac:chgData name="Ine de Visser" userId="ecb297ee-5957-4fb0-ba72-043cc91c63d4" providerId="ADAL" clId="{23691BA2-DB8C-48BB-A434-F6E134ACF2CE}" dt="2022-11-17T16:26:41.203" v="183" actId="20577"/>
          <ac:spMkLst>
            <pc:docMk/>
            <pc:sldMk cId="3513687245" sldId="292"/>
            <ac:spMk id="2" creationId="{847C7411-15D7-1956-AAE0-09EE30CA3FB0}"/>
          </ac:spMkLst>
        </pc:spChg>
      </pc:sldChg>
      <pc:sldChg chg="addSp modSp mod">
        <pc:chgData name="Ine de Visser" userId="ecb297ee-5957-4fb0-ba72-043cc91c63d4" providerId="ADAL" clId="{23691BA2-DB8C-48BB-A434-F6E134ACF2CE}" dt="2022-11-17T16:27:19.851" v="226" actId="20577"/>
        <pc:sldMkLst>
          <pc:docMk/>
          <pc:sldMk cId="1911434723" sldId="293"/>
        </pc:sldMkLst>
        <pc:spChg chg="mod">
          <ac:chgData name="Ine de Visser" userId="ecb297ee-5957-4fb0-ba72-043cc91c63d4" providerId="ADAL" clId="{23691BA2-DB8C-48BB-A434-F6E134ACF2CE}" dt="2022-11-17T16:27:19.851" v="226" actId="20577"/>
          <ac:spMkLst>
            <pc:docMk/>
            <pc:sldMk cId="1911434723" sldId="293"/>
            <ac:spMk id="2" creationId="{2D10A67E-7691-C667-3F65-9B8A88942570}"/>
          </ac:spMkLst>
        </pc:spChg>
        <pc:spChg chg="add mod">
          <ac:chgData name="Ine de Visser" userId="ecb297ee-5957-4fb0-ba72-043cc91c63d4" providerId="ADAL" clId="{23691BA2-DB8C-48BB-A434-F6E134ACF2CE}" dt="2022-11-17T16:27:10.129" v="205" actId="1076"/>
          <ac:spMkLst>
            <pc:docMk/>
            <pc:sldMk cId="1911434723" sldId="293"/>
            <ac:spMk id="7" creationId="{F0895843-761E-25B0-699D-8082445EAEE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A0BEC-D659-49A0-BDC1-7AED8DDA2204}" type="datetimeFigureOut">
              <a:rPr lang="nl-NL" smtClean="0"/>
              <a:t>22-11-2022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0CE13-1BEF-4160-AAFC-1156D47D2D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188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hyperlink" Target="https://www.geonovum.nl/" TargetMode="Externa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foto standaard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lijkbenige driehoek 8">
            <a:extLst>
              <a:ext uri="{FF2B5EF4-FFF2-40B4-BE49-F238E27FC236}">
                <a16:creationId xmlns:a16="http://schemas.microsoft.com/office/drawing/2014/main" id="{FBED7AAB-CDAA-72E0-3A43-540D621F3688}"/>
              </a:ext>
            </a:extLst>
          </p:cNvPr>
          <p:cNvSpPr/>
          <p:nvPr userDrawn="1"/>
        </p:nvSpPr>
        <p:spPr>
          <a:xfrm>
            <a:off x="1753986" y="4031673"/>
            <a:ext cx="5505341" cy="2826326"/>
          </a:xfrm>
          <a:prstGeom prst="triangle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91BD37D6-B25E-967C-E52E-4F31079526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838825" cy="5842635"/>
          </a:xfrm>
          <a:custGeom>
            <a:avLst/>
            <a:gdLst>
              <a:gd name="connsiteX0" fmla="*/ 5841340 w 5841339"/>
              <a:gd name="connsiteY0" fmla="*/ 0 h 5841720"/>
              <a:gd name="connsiteX1" fmla="*/ 3301403 w 5841339"/>
              <a:gd name="connsiteY1" fmla="*/ 0 h 5841720"/>
              <a:gd name="connsiteX2" fmla="*/ 1655826 w 5841339"/>
              <a:gd name="connsiteY2" fmla="*/ 1645666 h 5841720"/>
              <a:gd name="connsiteX3" fmla="*/ 10268 w 5841339"/>
              <a:gd name="connsiteY3" fmla="*/ 0 h 5841720"/>
              <a:gd name="connsiteX4" fmla="*/ 0 w 5841339"/>
              <a:gd name="connsiteY4" fmla="*/ 0 h 5841720"/>
              <a:gd name="connsiteX5" fmla="*/ 0 w 5841339"/>
              <a:gd name="connsiteY5" fmla="*/ 5841721 h 5841720"/>
              <a:gd name="connsiteX6" fmla="*/ 5841340 w 5841339"/>
              <a:gd name="connsiteY6" fmla="*/ 0 h 584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1339" h="5841720">
                <a:moveTo>
                  <a:pt x="5841340" y="0"/>
                </a:moveTo>
                <a:lnTo>
                  <a:pt x="3301403" y="0"/>
                </a:lnTo>
                <a:lnTo>
                  <a:pt x="1655826" y="1645666"/>
                </a:lnTo>
                <a:lnTo>
                  <a:pt x="10268" y="0"/>
                </a:lnTo>
                <a:lnTo>
                  <a:pt x="0" y="0"/>
                </a:lnTo>
                <a:lnTo>
                  <a:pt x="0" y="5841721"/>
                </a:lnTo>
                <a:lnTo>
                  <a:pt x="5841340" y="0"/>
                </a:lnTo>
                <a:close/>
              </a:path>
            </a:pathLst>
          </a:custGeom>
          <a:solidFill>
            <a:srgbClr val="0085C6">
              <a:alpha val="74902"/>
            </a:srgbClr>
          </a:solidFill>
          <a:ln w="12695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/>
          </a:p>
        </p:txBody>
      </p:sp>
      <p:pic>
        <p:nvPicPr>
          <p:cNvPr id="11" name="ArtworkLogo">
            <a:extLst>
              <a:ext uri="{FF2B5EF4-FFF2-40B4-BE49-F238E27FC236}">
                <a16:creationId xmlns:a16="http://schemas.microsoft.com/office/drawing/2014/main" id="{38D7E1FD-7211-CAFB-5BBB-84396CB6CA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5617" y="5109583"/>
            <a:ext cx="2324793" cy="1185262"/>
          </a:xfrm>
          <a:prstGeom prst="rect">
            <a:avLst/>
          </a:prstGeom>
        </p:spPr>
      </p:pic>
      <p:sp>
        <p:nvSpPr>
          <p:cNvPr id="17" name="Tijdelijke aanduiding voor voettekst 16">
            <a:extLst>
              <a:ext uri="{FF2B5EF4-FFF2-40B4-BE49-F238E27FC236}">
                <a16:creationId xmlns:a16="http://schemas.microsoft.com/office/drawing/2014/main" id="{8646DEB4-B83C-06CE-1799-0319DAC6E1F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411186" y="6858000"/>
            <a:ext cx="8588828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8" name="Tijdelijke aanduiding voor dianummer 17">
            <a:extLst>
              <a:ext uri="{FF2B5EF4-FFF2-40B4-BE49-F238E27FC236}">
                <a16:creationId xmlns:a16="http://schemas.microsoft.com/office/drawing/2014/main" id="{D343DFAA-0AA6-804A-1BC4-D7EE73A5FFD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119757" y="6858000"/>
            <a:ext cx="768135" cy="365125"/>
          </a:xfrm>
        </p:spPr>
        <p:txBody>
          <a:bodyPr/>
          <a:lstStyle/>
          <a:p>
            <a:fld id="{A648B885-FF76-47CB-8BBD-27E7EBF07CA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586F5B8F-BAB6-359A-977A-F4B21FD04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7012" y="423332"/>
            <a:ext cx="5976321" cy="2002965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2"/>
                </a:solidFill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20" name="Ondertitel 2">
            <a:extLst>
              <a:ext uri="{FF2B5EF4-FFF2-40B4-BE49-F238E27FC236}">
                <a16:creationId xmlns:a16="http://schemas.microsoft.com/office/drawing/2014/main" id="{8ADB84C1-0763-C4DB-A204-EC688351E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7013" y="2518373"/>
            <a:ext cx="4826924" cy="112207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graphicFrame>
        <p:nvGraphicFramePr>
          <p:cNvPr id="21" name="Tabel 20">
            <a:extLst>
              <a:ext uri="{FF2B5EF4-FFF2-40B4-BE49-F238E27FC236}">
                <a16:creationId xmlns:a16="http://schemas.microsoft.com/office/drawing/2014/main" id="{CFD40A2F-D0A7-4CCB-E288-FB61135DB7C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543509"/>
              </p:ext>
            </p:extLst>
          </p:nvPr>
        </p:nvGraphicFramePr>
        <p:xfrm>
          <a:off x="5972723" y="3827205"/>
          <a:ext cx="647602" cy="847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602">
                  <a:extLst>
                    <a:ext uri="{9D8B030D-6E8A-4147-A177-3AD203B41FA5}">
                      <a16:colId xmlns:a16="http://schemas.microsoft.com/office/drawing/2014/main" val="1466305088"/>
                    </a:ext>
                  </a:extLst>
                </a:gridCol>
              </a:tblGrid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 dirty="0">
                          <a:solidFill>
                            <a:schemeClr val="tx2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Auteur</a:t>
                      </a:r>
                      <a:endParaRPr lang="nl-NL" sz="1400" b="1" dirty="0">
                        <a:solidFill>
                          <a:schemeClr val="tx2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8165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 dirty="0">
                          <a:solidFill>
                            <a:schemeClr val="tx2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Datum</a:t>
                      </a:r>
                      <a:endParaRPr lang="nl-NL" sz="1400" b="1" dirty="0">
                        <a:solidFill>
                          <a:schemeClr val="tx2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549219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 dirty="0">
                          <a:solidFill>
                            <a:schemeClr val="tx2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Status</a:t>
                      </a:r>
                      <a:endParaRPr lang="nl-NL" sz="1400" b="1" dirty="0">
                        <a:solidFill>
                          <a:schemeClr val="tx2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756723"/>
                  </a:ext>
                </a:extLst>
              </a:tr>
            </a:tbl>
          </a:graphicData>
        </a:graphic>
      </p:graphicFrame>
      <p:sp>
        <p:nvSpPr>
          <p:cNvPr id="22" name="Tijdelijke aanduiding voor tekst 6">
            <a:extLst>
              <a:ext uri="{FF2B5EF4-FFF2-40B4-BE49-F238E27FC236}">
                <a16:creationId xmlns:a16="http://schemas.microsoft.com/office/drawing/2014/main" id="{A98703A2-59B0-B71A-8C7B-748F07318C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2096" y="3832745"/>
            <a:ext cx="2653506" cy="2160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[Auteur]</a:t>
            </a:r>
          </a:p>
        </p:txBody>
      </p:sp>
      <p:sp>
        <p:nvSpPr>
          <p:cNvPr id="23" name="Tijdelijke aanduiding voor datum 15">
            <a:extLst>
              <a:ext uri="{FF2B5EF4-FFF2-40B4-BE49-F238E27FC236}">
                <a16:creationId xmlns:a16="http://schemas.microsoft.com/office/drawing/2014/main" id="{FDD0EF63-8153-77B2-C6BB-6D0CD7E89163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602096" y="4105752"/>
            <a:ext cx="2653506" cy="216000"/>
          </a:xfrm>
        </p:spPr>
        <p:txBody>
          <a:bodyPr/>
          <a:lstStyle>
            <a:lvl1pPr>
              <a:defRPr lang="nl-NL" sz="1400" b="0" kern="1200" smtClean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fld id="{A2D4CE28-2779-4906-957D-A173F7999FCA}" type="datetime1">
              <a:rPr lang="nl-NL" smtClean="0"/>
              <a:pPr/>
              <a:t>22-11-2022</a:t>
            </a:fld>
            <a:endParaRPr lang="nl-NL" dirty="0"/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662ED5E9-8B1A-4354-7259-BBB669BB9B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2096" y="4408262"/>
            <a:ext cx="2653506" cy="2160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[Openbaar]</a:t>
            </a:r>
          </a:p>
        </p:txBody>
      </p:sp>
    </p:spTree>
    <p:extLst>
      <p:ext uri="{BB962C8B-B14F-4D97-AF65-F5344CB8AC3E}">
        <p14:creationId xmlns:p14="http://schemas.microsoft.com/office/powerpoint/2010/main" val="293980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234CF-E505-C018-55A9-3F18862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038" y="1520825"/>
            <a:ext cx="5651500" cy="4932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7909C5-632E-90BD-3A91-D79DFB8F6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464" y="1529616"/>
            <a:ext cx="5651500" cy="4932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F211-4CA0-46C3-BAC9-237EE5A60786}" type="datetime1">
              <a:rPr lang="nl-NL" smtClean="0"/>
              <a:t>22-11-2022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50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9" y="1"/>
            <a:ext cx="5651499" cy="1280159"/>
          </a:xfrm>
        </p:spPr>
        <p:txBody>
          <a:bodyPr rIns="108000"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234CF-E505-C018-55A9-3F18862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038" y="1520825"/>
            <a:ext cx="5651498" cy="5187706"/>
          </a:xfrm>
        </p:spPr>
        <p:txBody>
          <a:bodyPr rIns="10800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5" y="6953862"/>
            <a:ext cx="1981596" cy="184616"/>
          </a:xfrm>
        </p:spPr>
        <p:txBody>
          <a:bodyPr/>
          <a:lstStyle/>
          <a:p>
            <a:fld id="{E0A2F211-4CA0-46C3-BAC9-237EE5A60786}" type="datetime1">
              <a:rPr lang="nl-NL" smtClean="0"/>
              <a:t>22-11-2022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7" y="6953862"/>
            <a:ext cx="8588828" cy="184616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8" y="6953862"/>
            <a:ext cx="768135" cy="184616"/>
          </a:xfrm>
        </p:spPr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1038B7A9-983C-A565-EC4B-ED55929A2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4266137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464" y="1"/>
            <a:ext cx="5651499" cy="1280159"/>
          </a:xfrm>
        </p:spPr>
        <p:txBody>
          <a:bodyPr lIns="108000"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234CF-E505-C018-55A9-3F18862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0463" y="1520825"/>
            <a:ext cx="5651500" cy="4932363"/>
          </a:xfrm>
        </p:spPr>
        <p:txBody>
          <a:bodyPr lIns="10800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5" y="6909900"/>
            <a:ext cx="1981596" cy="184616"/>
          </a:xfrm>
        </p:spPr>
        <p:txBody>
          <a:bodyPr/>
          <a:lstStyle/>
          <a:p>
            <a:fld id="{E0A2F211-4CA0-46C3-BAC9-237EE5A60786}" type="datetime1">
              <a:rPr lang="nl-NL" smtClean="0"/>
              <a:t>22-11-2022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7" y="6909900"/>
            <a:ext cx="8588828" cy="184616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afbeelding 8">
            <a:extLst>
              <a:ext uri="{FF2B5EF4-FFF2-40B4-BE49-F238E27FC236}">
                <a16:creationId xmlns:a16="http://schemas.microsoft.com/office/drawing/2014/main" id="{9FB750C7-4805-0ECC-3FA0-D2C3B8780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023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nhoud van twee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234CF-E505-C018-55A9-3F18862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038" y="1520825"/>
            <a:ext cx="5651500" cy="4932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7909C5-632E-90BD-3A91-D79DFB8F6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464" y="1520824"/>
            <a:ext cx="5651500" cy="4932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F211-4CA0-46C3-BAC9-237EE5A60786}" type="datetime1">
              <a:rPr lang="nl-NL" smtClean="0"/>
              <a:t>22-11-2022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A4B9750-6228-FC32-2ECA-1DB369F716F0}"/>
              </a:ext>
            </a:extLst>
          </p:cNvPr>
          <p:cNvSpPr/>
          <p:nvPr userDrawn="1"/>
        </p:nvSpPr>
        <p:spPr>
          <a:xfrm>
            <a:off x="-1" y="0"/>
            <a:ext cx="180000" cy="68700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ArtworkLogo">
            <a:extLst>
              <a:ext uri="{FF2B5EF4-FFF2-40B4-BE49-F238E27FC236}">
                <a16:creationId xmlns:a16="http://schemas.microsoft.com/office/drawing/2014/main" id="{99569BF7-1D6F-9277-D1CE-2CCC6A1FEE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929" y="303802"/>
            <a:ext cx="1629294" cy="83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12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9" y="1"/>
            <a:ext cx="5651499" cy="1280159"/>
          </a:xfrm>
        </p:spPr>
        <p:txBody>
          <a:bodyPr rIns="108000"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234CF-E505-C018-55A9-3F18862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038" y="1520824"/>
            <a:ext cx="5651498" cy="5152537"/>
          </a:xfrm>
        </p:spPr>
        <p:txBody>
          <a:bodyPr rIns="10800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5" y="6971445"/>
            <a:ext cx="1981596" cy="184616"/>
          </a:xfrm>
        </p:spPr>
        <p:txBody>
          <a:bodyPr/>
          <a:lstStyle/>
          <a:p>
            <a:fld id="{E0A2F211-4CA0-46C3-BAC9-237EE5A60786}" type="datetime1">
              <a:rPr lang="nl-NL" smtClean="0"/>
              <a:t>22-11-2022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7" y="6971445"/>
            <a:ext cx="8588828" cy="184616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8" y="6971445"/>
            <a:ext cx="768135" cy="184616"/>
          </a:xfrm>
        </p:spPr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1038B7A9-983C-A565-EC4B-ED55929A2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1697A7E-ACCE-5011-540F-ABCB2C8EB371}"/>
              </a:ext>
            </a:extLst>
          </p:cNvPr>
          <p:cNvSpPr/>
          <p:nvPr userDrawn="1"/>
        </p:nvSpPr>
        <p:spPr>
          <a:xfrm>
            <a:off x="-1" y="0"/>
            <a:ext cx="180000" cy="68700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0938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464" y="1"/>
            <a:ext cx="5651499" cy="1280159"/>
          </a:xfrm>
        </p:spPr>
        <p:txBody>
          <a:bodyPr lIns="108000"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234CF-E505-C018-55A9-3F18862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0463" y="1520825"/>
            <a:ext cx="5651500" cy="4932363"/>
          </a:xfrm>
        </p:spPr>
        <p:txBody>
          <a:bodyPr lIns="10800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5" y="6971456"/>
            <a:ext cx="1981596" cy="184616"/>
          </a:xfrm>
        </p:spPr>
        <p:txBody>
          <a:bodyPr/>
          <a:lstStyle/>
          <a:p>
            <a:fld id="{E0A2F211-4CA0-46C3-BAC9-237EE5A60786}" type="datetime1">
              <a:rPr lang="nl-NL" smtClean="0"/>
              <a:t>22-11-2022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7" y="6971456"/>
            <a:ext cx="8588828" cy="184616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afbeelding 8">
            <a:extLst>
              <a:ext uri="{FF2B5EF4-FFF2-40B4-BE49-F238E27FC236}">
                <a16:creationId xmlns:a16="http://schemas.microsoft.com/office/drawing/2014/main" id="{9FB750C7-4805-0ECC-3FA0-D2C3B8780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2424000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Inhoud van twe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1038B7A9-983C-A565-EC4B-ED55929A2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9" y="1"/>
            <a:ext cx="5651499" cy="128015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234CF-E505-C018-55A9-3F18862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038" y="1520825"/>
            <a:ext cx="5651498" cy="45719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5" y="6918696"/>
            <a:ext cx="1981596" cy="184616"/>
          </a:xfrm>
        </p:spPr>
        <p:txBody>
          <a:bodyPr/>
          <a:lstStyle/>
          <a:p>
            <a:fld id="{E0A2F211-4CA0-46C3-BAC9-237EE5A60786}" type="datetime1">
              <a:rPr lang="nl-NL" smtClean="0"/>
              <a:t>22-11-2022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7" y="6918696"/>
            <a:ext cx="8588828" cy="184616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8" y="6918696"/>
            <a:ext cx="768135" cy="184616"/>
          </a:xfrm>
        </p:spPr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118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Inhoud van twe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1038B7A9-983C-A565-EC4B-ED55929A2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9" y="1"/>
            <a:ext cx="5651499" cy="128015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234CF-E505-C018-55A9-3F18862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038" y="1520825"/>
            <a:ext cx="5651498" cy="45719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5" y="6909900"/>
            <a:ext cx="1981596" cy="184616"/>
          </a:xfrm>
        </p:spPr>
        <p:txBody>
          <a:bodyPr/>
          <a:lstStyle/>
          <a:p>
            <a:fld id="{E0A2F211-4CA0-46C3-BAC9-237EE5A60786}" type="datetime1">
              <a:rPr lang="nl-NL" smtClean="0"/>
              <a:t>22-11-2022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7" y="6909900"/>
            <a:ext cx="8588828" cy="184616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8" y="6909900"/>
            <a:ext cx="768135" cy="184616"/>
          </a:xfrm>
        </p:spPr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5846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Inhoud van twe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1038B7A9-983C-A565-EC4B-ED55929A2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9" y="1"/>
            <a:ext cx="5651499" cy="128015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234CF-E505-C018-55A9-3F18862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038" y="1520825"/>
            <a:ext cx="5651498" cy="45719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5" y="6892315"/>
            <a:ext cx="1981596" cy="184616"/>
          </a:xfrm>
        </p:spPr>
        <p:txBody>
          <a:bodyPr/>
          <a:lstStyle/>
          <a:p>
            <a:fld id="{E0A2F211-4CA0-46C3-BAC9-237EE5A60786}" type="datetime1">
              <a:rPr lang="nl-NL" smtClean="0"/>
              <a:t>22-11-2022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7" y="6892315"/>
            <a:ext cx="8588828" cy="184616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8" y="6892315"/>
            <a:ext cx="768135" cy="184616"/>
          </a:xfrm>
        </p:spPr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6998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met thema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C2FD-3A9E-4FB6-9665-708E4478422C}" type="datetime1">
              <a:rPr lang="nl-NL" smtClean="0"/>
              <a:t>22-11-2022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092EB4F2-6BF4-2A49-29B5-4F85BDB33D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7" y="3606827"/>
            <a:ext cx="3412305" cy="30878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14" name="Tijdelijke aanduiding voor tekst 15">
            <a:extLst>
              <a:ext uri="{FF2B5EF4-FFF2-40B4-BE49-F238E27FC236}">
                <a16:creationId xmlns:a16="http://schemas.microsoft.com/office/drawing/2014/main" id="{5037B0F5-CB2A-FC8C-6198-5AD67C9D78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0195" y="4112209"/>
            <a:ext cx="3391381" cy="2340979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lnSpc>
                <a:spcPct val="95000"/>
              </a:lnSpc>
              <a:buNone/>
              <a:defRPr sz="1200">
                <a:solidFill>
                  <a:schemeClr val="tx2"/>
                </a:solidFill>
              </a:defRPr>
            </a:lvl2pPr>
            <a:lvl3pPr marL="914400" indent="0">
              <a:lnSpc>
                <a:spcPct val="95000"/>
              </a:lnSpc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lnSpc>
                <a:spcPct val="95000"/>
              </a:lnSpc>
              <a:buNone/>
              <a:defRPr sz="1050">
                <a:solidFill>
                  <a:schemeClr val="tx2"/>
                </a:solidFill>
              </a:defRPr>
            </a:lvl4pPr>
            <a:lvl5pPr marL="1828800" indent="0">
              <a:lnSpc>
                <a:spcPct val="95000"/>
              </a:lnSpc>
              <a:buNone/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BE0659CB-6E14-2168-A79C-393B3A523EE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00582" y="3604037"/>
            <a:ext cx="3391381" cy="30878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18" name="Tijdelijke aanduiding voor tekst 15">
            <a:extLst>
              <a:ext uri="{FF2B5EF4-FFF2-40B4-BE49-F238E27FC236}">
                <a16:creationId xmlns:a16="http://schemas.microsoft.com/office/drawing/2014/main" id="{A6D4F84C-3FA7-9394-9AAA-A500F44CE46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00355" y="4112209"/>
            <a:ext cx="3391381" cy="2340979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lnSpc>
                <a:spcPct val="95000"/>
              </a:lnSpc>
              <a:buNone/>
              <a:defRPr sz="1200">
                <a:solidFill>
                  <a:schemeClr val="tx2"/>
                </a:solidFill>
              </a:defRPr>
            </a:lvl2pPr>
            <a:lvl3pPr marL="914400" indent="0">
              <a:lnSpc>
                <a:spcPct val="95000"/>
              </a:lnSpc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lnSpc>
                <a:spcPct val="95000"/>
              </a:lnSpc>
              <a:buNone/>
              <a:defRPr sz="1050">
                <a:solidFill>
                  <a:schemeClr val="tx2"/>
                </a:solidFill>
              </a:defRPr>
            </a:lvl4pPr>
            <a:lvl5pPr marL="1828800" indent="0">
              <a:lnSpc>
                <a:spcPct val="95000"/>
              </a:lnSpc>
              <a:buNone/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9" name="Tijdelijke aanduiding voor tekst 8">
            <a:extLst>
              <a:ext uri="{FF2B5EF4-FFF2-40B4-BE49-F238E27FC236}">
                <a16:creationId xmlns:a16="http://schemas.microsoft.com/office/drawing/2014/main" id="{74A7EE85-3357-ABAF-D191-9DB06D4E2A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309" y="3614923"/>
            <a:ext cx="3391381" cy="30878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20" name="Tijdelijke aanduiding voor tekst 15">
            <a:extLst>
              <a:ext uri="{FF2B5EF4-FFF2-40B4-BE49-F238E27FC236}">
                <a16:creationId xmlns:a16="http://schemas.microsoft.com/office/drawing/2014/main" id="{A834E811-F800-B2BB-BC3E-B2936BEBBA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0309" y="4112209"/>
            <a:ext cx="3442995" cy="2340979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lnSpc>
                <a:spcPct val="95000"/>
              </a:lnSpc>
              <a:buNone/>
              <a:defRPr sz="1200">
                <a:solidFill>
                  <a:schemeClr val="tx2"/>
                </a:solidFill>
              </a:defRPr>
            </a:lvl2pPr>
            <a:lvl3pPr marL="914400" indent="0">
              <a:lnSpc>
                <a:spcPct val="95000"/>
              </a:lnSpc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lnSpc>
                <a:spcPct val="95000"/>
              </a:lnSpc>
              <a:buNone/>
              <a:defRPr sz="1050">
                <a:solidFill>
                  <a:schemeClr val="tx2"/>
                </a:solidFill>
              </a:defRPr>
            </a:lvl4pPr>
            <a:lvl5pPr marL="1828800" indent="0">
              <a:lnSpc>
                <a:spcPct val="95000"/>
              </a:lnSpc>
              <a:buNone/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AAB14BD-6D7A-1F8E-0A43-628CE143A5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99270" y="1510538"/>
            <a:ext cx="3412305" cy="191846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3" name="Tijdelijke aanduiding voor afbeelding 21">
            <a:extLst>
              <a:ext uri="{FF2B5EF4-FFF2-40B4-BE49-F238E27FC236}">
                <a16:creationId xmlns:a16="http://schemas.microsoft.com/office/drawing/2014/main" id="{43A54D3D-7CE2-6CA6-6477-72263150EAB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00563" y="1520824"/>
            <a:ext cx="3390900" cy="189608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4" name="Tijdelijke aanduiding voor afbeelding 21">
            <a:extLst>
              <a:ext uri="{FF2B5EF4-FFF2-40B4-BE49-F238E27FC236}">
                <a16:creationId xmlns:a16="http://schemas.microsoft.com/office/drawing/2014/main" id="{6BAB077A-65C4-42E8-210F-E56864579A3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501063" y="1520825"/>
            <a:ext cx="3390900" cy="190817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298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A9BEB-31D7-5990-1454-20C0B1CC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757902-BA75-F83A-A9CD-4A250799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/>
            </a:lvl1pPr>
            <a:lvl2pPr marL="800100" indent="-342900">
              <a:buFont typeface="Wingdings" panose="05000000000000000000" pitchFamily="2" charset="2"/>
              <a:buChar char="§"/>
              <a:defRPr/>
            </a:lvl2pPr>
            <a:lvl3pPr marL="1257300" indent="-342900">
              <a:buFont typeface="Wingdings" panose="05000000000000000000" pitchFamily="2" charset="2"/>
              <a:buChar char="§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1B9DCB-6767-0FAB-4EEB-51B8FE4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8C46-45ED-4977-8DF5-FEAAF18B775F}" type="datetime1">
              <a:rPr lang="nl-NL" smtClean="0"/>
              <a:t>22-11-2022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17A91C-110C-441A-26CF-15C3C777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16AD90-C02F-C9FA-46E8-39CDB253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748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A9BEB-31D7-5990-1454-20C0B1CC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1B9DCB-6767-0FAB-4EEB-51B8FE4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8C46-45ED-4977-8DF5-FEAAF18B775F}" type="datetime1">
              <a:rPr lang="nl-NL" smtClean="0"/>
              <a:t>22-11-2022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17A91C-110C-441A-26CF-15C3C777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16AD90-C02F-C9FA-46E8-39CDB253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34C0A1A6-72F3-0B92-4C73-E68902C2BD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9" y="1520826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C819F858-9DE3-548D-8A0E-0F7AEABA90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62224" y="1520824"/>
            <a:ext cx="3389313" cy="493236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Tijdelijke aanduiding voor tekst 5">
            <a:extLst>
              <a:ext uri="{FF2B5EF4-FFF2-40B4-BE49-F238E27FC236}">
                <a16:creationId xmlns:a16="http://schemas.microsoft.com/office/drawing/2014/main" id="{DBED99CA-91B8-1548-5F03-07EF089CED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460" y="3616323"/>
            <a:ext cx="2036762" cy="6699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5781FE0B-A698-85E7-8C44-C9D6FF2CF35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40465" y="1520827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14" name="Tijdelijke aanduiding voor tekst 3">
            <a:extLst>
              <a:ext uri="{FF2B5EF4-FFF2-40B4-BE49-F238E27FC236}">
                <a16:creationId xmlns:a16="http://schemas.microsoft.com/office/drawing/2014/main" id="{2DB970C1-4D66-6D68-5008-5F90B69486D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02650" y="1520825"/>
            <a:ext cx="3389313" cy="49323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5" name="Tijdelijke aanduiding voor tekst 5">
            <a:extLst>
              <a:ext uri="{FF2B5EF4-FFF2-40B4-BE49-F238E27FC236}">
                <a16:creationId xmlns:a16="http://schemas.microsoft.com/office/drawing/2014/main" id="{365D69B6-C0B9-262E-5A90-5383B291BB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40886" y="3616324"/>
            <a:ext cx="2036762" cy="6699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</p:spTree>
    <p:extLst>
      <p:ext uri="{BB962C8B-B14F-4D97-AF65-F5344CB8AC3E}">
        <p14:creationId xmlns:p14="http://schemas.microsoft.com/office/powerpoint/2010/main" val="1937565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van v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A9BEB-31D7-5990-1454-20C0B1CC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1B9DCB-6767-0FAB-4EEB-51B8FE4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8C46-45ED-4977-8DF5-FEAAF18B775F}" type="datetime1">
              <a:rPr lang="nl-NL" smtClean="0"/>
              <a:t>22-11-2022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17A91C-110C-441A-26CF-15C3C777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16AD90-C02F-C9FA-46E8-39CDB253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34C0A1A6-72F3-0B92-4C73-E68902C2BD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9" y="1520826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11" name="Tijdelijke aanduiding voor tekst 5">
            <a:extLst>
              <a:ext uri="{FF2B5EF4-FFF2-40B4-BE49-F238E27FC236}">
                <a16:creationId xmlns:a16="http://schemas.microsoft.com/office/drawing/2014/main" id="{DBED99CA-91B8-1548-5F03-07EF089CED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459" y="3537176"/>
            <a:ext cx="2649569" cy="49303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5781FE0B-A698-85E7-8C44-C9D6FF2CF35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40465" y="1520827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15" name="Tijdelijke aanduiding voor tekst 5">
            <a:extLst>
              <a:ext uri="{FF2B5EF4-FFF2-40B4-BE49-F238E27FC236}">
                <a16:creationId xmlns:a16="http://schemas.microsoft.com/office/drawing/2014/main" id="{365D69B6-C0B9-262E-5A90-5383B291BB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40885" y="3537177"/>
            <a:ext cx="2649569" cy="49303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55C4428-AE70-7C76-7E32-AF3B30C5439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300338" y="1520824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16" name="Tijdelijke aanduiding voor tekst 5">
            <a:extLst>
              <a:ext uri="{FF2B5EF4-FFF2-40B4-BE49-F238E27FC236}">
                <a16:creationId xmlns:a16="http://schemas.microsoft.com/office/drawing/2014/main" id="{D42064C9-8132-541A-D245-134159C6D8D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00758" y="3537174"/>
            <a:ext cx="2649569" cy="49303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D67C95A5-34B5-3F5B-8772-65F674F390F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80171" y="1520824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18" name="Tijdelijke aanduiding voor tekst 5">
            <a:extLst>
              <a:ext uri="{FF2B5EF4-FFF2-40B4-BE49-F238E27FC236}">
                <a16:creationId xmlns:a16="http://schemas.microsoft.com/office/drawing/2014/main" id="{9FA1F461-DD7A-654C-F840-2CF3817ACC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80591" y="3537174"/>
            <a:ext cx="2649569" cy="49303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  <p:sp>
        <p:nvSpPr>
          <p:cNvPr id="27" name="Tijdelijke aanduiding voor tekst 3">
            <a:extLst>
              <a:ext uri="{FF2B5EF4-FFF2-40B4-BE49-F238E27FC236}">
                <a16:creationId xmlns:a16="http://schemas.microsoft.com/office/drawing/2014/main" id="{7FD9F287-8C74-CCD2-B6D9-30A0651985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0038" y="4109356"/>
            <a:ext cx="2649569" cy="234383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8" name="Tijdelijke aanduiding voor tekst 3">
            <a:extLst>
              <a:ext uri="{FF2B5EF4-FFF2-40B4-BE49-F238E27FC236}">
                <a16:creationId xmlns:a16="http://schemas.microsoft.com/office/drawing/2014/main" id="{668A4254-8DED-4F6B-ACDC-4442FC9D542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01969" y="4112481"/>
            <a:ext cx="2649569" cy="234383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9" name="Tijdelijke aanduiding voor tekst 3">
            <a:extLst>
              <a:ext uri="{FF2B5EF4-FFF2-40B4-BE49-F238E27FC236}">
                <a16:creationId xmlns:a16="http://schemas.microsoft.com/office/drawing/2014/main" id="{6D5F1858-9EAA-1813-FA9A-8CEAD3E743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0463" y="4109356"/>
            <a:ext cx="2649569" cy="234383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30" name="Tijdelijke aanduiding voor tekst 3">
            <a:extLst>
              <a:ext uri="{FF2B5EF4-FFF2-40B4-BE49-F238E27FC236}">
                <a16:creationId xmlns:a16="http://schemas.microsoft.com/office/drawing/2014/main" id="{51E7A658-3083-3474-E913-CDF1BC152F7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80591" y="4109356"/>
            <a:ext cx="2649569" cy="234383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4866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van a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A9BEB-31D7-5990-1454-20C0B1CC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1B9DCB-6767-0FAB-4EEB-51B8FE4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8C46-45ED-4977-8DF5-FEAAF18B775F}" type="datetime1">
              <a:rPr lang="nl-NL" smtClean="0"/>
              <a:t>22-11-2022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17A91C-110C-441A-26CF-15C3C777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16AD90-C02F-C9FA-46E8-39CDB253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34C0A1A6-72F3-0B92-4C73-E68902C2BD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9" y="1520826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11" name="Tijdelijke aanduiding voor tekst 5">
            <a:extLst>
              <a:ext uri="{FF2B5EF4-FFF2-40B4-BE49-F238E27FC236}">
                <a16:creationId xmlns:a16="http://schemas.microsoft.com/office/drawing/2014/main" id="{DBED99CA-91B8-1548-5F03-07EF089CED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459" y="3448675"/>
            <a:ext cx="2225027" cy="493036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83EAE987-BC6E-98C9-FEF9-B8DA8676FAB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300338" y="1520826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34" name="Tijdelijke aanduiding voor tekst 5">
            <a:extLst>
              <a:ext uri="{FF2B5EF4-FFF2-40B4-BE49-F238E27FC236}">
                <a16:creationId xmlns:a16="http://schemas.microsoft.com/office/drawing/2014/main" id="{8551C47D-E760-81DA-BB12-1478E64BAB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00758" y="3448675"/>
            <a:ext cx="2225027" cy="493036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149D2ED7-BAF0-8CC7-E9A1-3715AF49746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99618" y="4190338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36" name="Tijdelijke aanduiding voor tekst 5">
            <a:extLst>
              <a:ext uri="{FF2B5EF4-FFF2-40B4-BE49-F238E27FC236}">
                <a16:creationId xmlns:a16="http://schemas.microsoft.com/office/drawing/2014/main" id="{2558DFFA-3F27-43D5-8CA0-4F3A0C5E710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0038" y="6126976"/>
            <a:ext cx="2225027" cy="33512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B293267C-B5A4-21D9-7809-72A130D12F5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303378" y="4190338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38" name="Tijdelijke aanduiding voor tekst 5">
            <a:extLst>
              <a:ext uri="{FF2B5EF4-FFF2-40B4-BE49-F238E27FC236}">
                <a16:creationId xmlns:a16="http://schemas.microsoft.com/office/drawing/2014/main" id="{B403A794-923A-D330-5799-AF8BAA3624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303798" y="6126976"/>
            <a:ext cx="2225027" cy="33512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56874475-56F7-FB5A-C0AF-25C722E7893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40463" y="1520826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40" name="Tijdelijke aanduiding voor tekst 5">
            <a:extLst>
              <a:ext uri="{FF2B5EF4-FFF2-40B4-BE49-F238E27FC236}">
                <a16:creationId xmlns:a16="http://schemas.microsoft.com/office/drawing/2014/main" id="{37117F0A-E566-A297-35D1-C3C1C5D0545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40883" y="3448675"/>
            <a:ext cx="2225027" cy="493036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07AE13BF-43FA-681D-01F7-768C02D9C02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240762" y="1520826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42" name="Tijdelijke aanduiding voor tekst 5">
            <a:extLst>
              <a:ext uri="{FF2B5EF4-FFF2-40B4-BE49-F238E27FC236}">
                <a16:creationId xmlns:a16="http://schemas.microsoft.com/office/drawing/2014/main" id="{815B6F31-CD4F-09CE-C149-B50518F65EF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41182" y="3448675"/>
            <a:ext cx="2225027" cy="493036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F8BABAFA-4FBF-17BC-8BB3-D50B6AA20B4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240042" y="4190338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44" name="Tijdelijke aanduiding voor tekst 5">
            <a:extLst>
              <a:ext uri="{FF2B5EF4-FFF2-40B4-BE49-F238E27FC236}">
                <a16:creationId xmlns:a16="http://schemas.microsoft.com/office/drawing/2014/main" id="{870F16BA-AC18-241C-91ED-DEF1CB57676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40462" y="6126976"/>
            <a:ext cx="2225027" cy="33512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6550A89B-C5E7-B3C5-170E-5A0E0A422A7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9243802" y="4190338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46" name="Tijdelijke aanduiding voor tekst 5">
            <a:extLst>
              <a:ext uri="{FF2B5EF4-FFF2-40B4-BE49-F238E27FC236}">
                <a16:creationId xmlns:a16="http://schemas.microsoft.com/office/drawing/2014/main" id="{49252DAA-7954-9B97-9302-448203C9CFC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44222" y="6126976"/>
            <a:ext cx="2225027" cy="33512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</p:spTree>
    <p:extLst>
      <p:ext uri="{BB962C8B-B14F-4D97-AF65-F5344CB8AC3E}">
        <p14:creationId xmlns:p14="http://schemas.microsoft.com/office/powerpoint/2010/main" val="42875823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iner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2192001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80000"/>
          <a:lstStyle>
            <a:lvl1pPr>
              <a:defRPr lang="fr-FR" sz="1800" dirty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	</a:t>
            </a:r>
          </a:p>
          <a:p>
            <a:pPr marL="0" lvl="0" indent="0" algn="ctr">
              <a:buNone/>
            </a:pPr>
            <a:endParaRPr lang="fr-FR" dirty="0"/>
          </a:p>
          <a:p>
            <a:pPr marL="0" lvl="0" indent="0" algn="ctr">
              <a:buNone/>
            </a:pPr>
            <a:r>
              <a:rPr lang="fr-FR" dirty="0" err="1"/>
              <a:t>Afbeelding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3986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68000"/>
          <a:lstStyle>
            <a:lvl1pPr>
              <a:defRPr lang="fr-FR" sz="1800" dirty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lvl="0" indent="0" algn="ctr">
              <a:buNone/>
            </a:pPr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4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68000"/>
          <a:lstStyle>
            <a:lvl1pPr>
              <a:defRPr lang="fr-FR" sz="1800" dirty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lvl="0" indent="0" algn="ctr">
              <a:buNone/>
            </a:pPr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4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68000"/>
          <a:lstStyle>
            <a:lvl1pPr>
              <a:defRPr lang="fr-FR" sz="1800" dirty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lvl="0" indent="0" algn="ctr">
              <a:buNone/>
            </a:pPr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4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68000"/>
          <a:lstStyle>
            <a:lvl1pPr>
              <a:defRPr lang="fr-FR" sz="1800" dirty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lvl="0" indent="0" algn="ctr">
              <a:buNone/>
            </a:pPr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4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68000"/>
          <a:lstStyle>
            <a:lvl1pPr>
              <a:defRPr lang="fr-FR" sz="1800" dirty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lvl="0" indent="0" algn="ctr">
              <a:buNone/>
            </a:pPr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4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68000"/>
          <a:lstStyle>
            <a:lvl1pPr>
              <a:defRPr lang="fr-FR" sz="1800" dirty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lvl="0" indent="0" algn="ctr">
              <a:buNone/>
            </a:pPr>
            <a:r>
              <a:rPr lang="fr-FR" dirty="0" err="1"/>
              <a:t>Afbeelding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876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 klant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0038" y="152082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14" name="Espace réservé du contenu 12">
            <a:extLst>
              <a:ext uri="{FF2B5EF4-FFF2-40B4-BE49-F238E27FC236}">
                <a16:creationId xmlns:a16="http://schemas.microsoft.com/office/drawing/2014/main" id="{24B192B9-1979-47FD-B40B-D105E04FD4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52606" y="152082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17" name="Espace réservé du contenu 12">
            <a:extLst>
              <a:ext uri="{FF2B5EF4-FFF2-40B4-BE49-F238E27FC236}">
                <a16:creationId xmlns:a16="http://schemas.microsoft.com/office/drawing/2014/main" id="{201296E0-114D-4FAE-9474-548B5DC841E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05175" y="152082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18" name="Espace réservé du contenu 12">
            <a:extLst>
              <a:ext uri="{FF2B5EF4-FFF2-40B4-BE49-F238E27FC236}">
                <a16:creationId xmlns:a16="http://schemas.microsoft.com/office/drawing/2014/main" id="{154D76DD-DF79-45CC-89FC-1544939578E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57745" y="152082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1" name="Espace réservé du contenu 12">
            <a:extLst>
              <a:ext uri="{FF2B5EF4-FFF2-40B4-BE49-F238E27FC236}">
                <a16:creationId xmlns:a16="http://schemas.microsoft.com/office/drawing/2014/main" id="{E3E44833-1827-41DC-AEC3-0C01F1BAD46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0313" y="152082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2" name="Espace réservé du contenu 12">
            <a:extLst>
              <a:ext uri="{FF2B5EF4-FFF2-40B4-BE49-F238E27FC236}">
                <a16:creationId xmlns:a16="http://schemas.microsoft.com/office/drawing/2014/main" id="{36394FDD-DDC6-46CD-87AF-F343169F6B6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311483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F4892D69-01ED-4ACE-9A93-97CAA2FCC8E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252606" y="311483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4" name="Espace réservé du contenu 12">
            <a:extLst>
              <a:ext uri="{FF2B5EF4-FFF2-40B4-BE49-F238E27FC236}">
                <a16:creationId xmlns:a16="http://schemas.microsoft.com/office/drawing/2014/main" id="{B911AC6F-ED1A-472B-82C9-F9B03EBADF4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200450" y="311483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5" name="Espace réservé du contenu 12">
            <a:extLst>
              <a:ext uri="{FF2B5EF4-FFF2-40B4-BE49-F238E27FC236}">
                <a16:creationId xmlns:a16="http://schemas.microsoft.com/office/drawing/2014/main" id="{2A92BF88-4F19-41E1-9684-DFAC0736638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57745" y="311483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6" name="Espace réservé du contenu 12">
            <a:extLst>
              <a:ext uri="{FF2B5EF4-FFF2-40B4-BE49-F238E27FC236}">
                <a16:creationId xmlns:a16="http://schemas.microsoft.com/office/drawing/2014/main" id="{6C4A12E5-2DFE-40D7-BD07-4F8CB3981E7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05590" y="311483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A0D81A-0A4D-402E-8E9E-990523BD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15" name="Espace réservé du contenu 12">
            <a:extLst>
              <a:ext uri="{FF2B5EF4-FFF2-40B4-BE49-F238E27FC236}">
                <a16:creationId xmlns:a16="http://schemas.microsoft.com/office/drawing/2014/main" id="{6EACFA82-13D3-4835-BC31-EA4D32DA2EE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00038" y="470884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16" name="Espace réservé du contenu 12">
            <a:extLst>
              <a:ext uri="{FF2B5EF4-FFF2-40B4-BE49-F238E27FC236}">
                <a16:creationId xmlns:a16="http://schemas.microsoft.com/office/drawing/2014/main" id="{8116A56C-8FBE-4F10-86C4-7EBBDA731D3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252606" y="470884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19" name="Espace réservé du contenu 12">
            <a:extLst>
              <a:ext uri="{FF2B5EF4-FFF2-40B4-BE49-F238E27FC236}">
                <a16:creationId xmlns:a16="http://schemas.microsoft.com/office/drawing/2014/main" id="{557315BC-A319-41BD-94B1-9E47282316B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00450" y="470884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0" name="Espace réservé du contenu 12">
            <a:extLst>
              <a:ext uri="{FF2B5EF4-FFF2-40B4-BE49-F238E27FC236}">
                <a16:creationId xmlns:a16="http://schemas.microsoft.com/office/drawing/2014/main" id="{491474BD-C9D3-4108-844A-3A94E7D924B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57745" y="470884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7" name="Espace réservé du contenu 12">
            <a:extLst>
              <a:ext uri="{FF2B5EF4-FFF2-40B4-BE49-F238E27FC236}">
                <a16:creationId xmlns:a16="http://schemas.microsoft.com/office/drawing/2014/main" id="{2608B710-E00E-44B4-94F8-5E4F05A89D1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05590" y="470884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8" name="Espace réservé du contenu 12">
            <a:extLst>
              <a:ext uri="{FF2B5EF4-FFF2-40B4-BE49-F238E27FC236}">
                <a16:creationId xmlns:a16="http://schemas.microsoft.com/office/drawing/2014/main" id="{58ECC7BC-2F7A-4EEB-B327-78239884408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0062883" y="152082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9" name="Espace réservé du contenu 12">
            <a:extLst>
              <a:ext uri="{FF2B5EF4-FFF2-40B4-BE49-F238E27FC236}">
                <a16:creationId xmlns:a16="http://schemas.microsoft.com/office/drawing/2014/main" id="{08BD1D96-984C-4668-B5C1-1C6B87690E9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0062883" y="311483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30" name="Espace réservé du contenu 12">
            <a:extLst>
              <a:ext uri="{FF2B5EF4-FFF2-40B4-BE49-F238E27FC236}">
                <a16:creationId xmlns:a16="http://schemas.microsoft.com/office/drawing/2014/main" id="{619F8650-8ADC-4773-96F6-9A03F256944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10062883" y="470884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</p:spTree>
    <p:extLst>
      <p:ext uri="{BB962C8B-B14F-4D97-AF65-F5344CB8AC3E}">
        <p14:creationId xmlns:p14="http://schemas.microsoft.com/office/powerpoint/2010/main" val="42409696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 klant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2048" y="1520825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0" name="Espace réservé du contenu 12">
            <a:extLst>
              <a:ext uri="{FF2B5EF4-FFF2-40B4-BE49-F238E27FC236}">
                <a16:creationId xmlns:a16="http://schemas.microsoft.com/office/drawing/2014/main" id="{B070F49F-DF60-4723-A91C-5C1E12D5861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72955" y="1520825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1" name="Espace réservé du contenu 12">
            <a:extLst>
              <a:ext uri="{FF2B5EF4-FFF2-40B4-BE49-F238E27FC236}">
                <a16:creationId xmlns:a16="http://schemas.microsoft.com/office/drawing/2014/main" id="{1A46C95E-26CD-45AD-BB72-B430933BACC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43862" y="1520825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2" name="Espace réservé du contenu 12">
            <a:extLst>
              <a:ext uri="{FF2B5EF4-FFF2-40B4-BE49-F238E27FC236}">
                <a16:creationId xmlns:a16="http://schemas.microsoft.com/office/drawing/2014/main" id="{7C59A534-42C3-4A87-94C8-B2FBBAFC4B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14769" y="1520825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3" name="Espace réservé du contenu 12">
            <a:extLst>
              <a:ext uri="{FF2B5EF4-FFF2-40B4-BE49-F238E27FC236}">
                <a16:creationId xmlns:a16="http://schemas.microsoft.com/office/drawing/2014/main" id="{4BB3DF69-45D4-47B3-BA99-BA35B5100C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985675" y="1520825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4" name="Espace réservé du contenu 12">
            <a:extLst>
              <a:ext uri="{FF2B5EF4-FFF2-40B4-BE49-F238E27FC236}">
                <a16:creationId xmlns:a16="http://schemas.microsoft.com/office/drawing/2014/main" id="{F2BAFCF9-6ACE-4E11-8AC5-705BA7DCE73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656582" y="1520825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14B89B0-0422-4EDE-810F-DD425AAC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2" name="Espace réservé du contenu 12">
            <a:extLst>
              <a:ext uri="{FF2B5EF4-FFF2-40B4-BE49-F238E27FC236}">
                <a16:creationId xmlns:a16="http://schemas.microsoft.com/office/drawing/2014/main" id="{7179003E-4816-41C0-9AF2-1961BE47218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327489" y="1520825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16BF5880-831D-419E-8A89-CAA8576722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2048" y="2660590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24" name="Espace réservé du contenu 12">
            <a:extLst>
              <a:ext uri="{FF2B5EF4-FFF2-40B4-BE49-F238E27FC236}">
                <a16:creationId xmlns:a16="http://schemas.microsoft.com/office/drawing/2014/main" id="{81EFFE30-BF7F-4D56-9052-FC7B0EA47F4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972955" y="2660590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25" name="Espace réservé du contenu 12">
            <a:extLst>
              <a:ext uri="{FF2B5EF4-FFF2-40B4-BE49-F238E27FC236}">
                <a16:creationId xmlns:a16="http://schemas.microsoft.com/office/drawing/2014/main" id="{9726FF2E-0D1B-446C-AED7-6C18FA081A2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643862" y="2660590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26" name="Espace réservé du contenu 12">
            <a:extLst>
              <a:ext uri="{FF2B5EF4-FFF2-40B4-BE49-F238E27FC236}">
                <a16:creationId xmlns:a16="http://schemas.microsoft.com/office/drawing/2014/main" id="{0452C3E5-292A-4D12-8FDE-385DEDE4DA3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314769" y="2660590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27" name="Espace réservé du contenu 12">
            <a:extLst>
              <a:ext uri="{FF2B5EF4-FFF2-40B4-BE49-F238E27FC236}">
                <a16:creationId xmlns:a16="http://schemas.microsoft.com/office/drawing/2014/main" id="{AE4E27E8-C18D-419A-A1FE-01638530604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985675" y="2660590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28" name="Espace réservé du contenu 12">
            <a:extLst>
              <a:ext uri="{FF2B5EF4-FFF2-40B4-BE49-F238E27FC236}">
                <a16:creationId xmlns:a16="http://schemas.microsoft.com/office/drawing/2014/main" id="{2202F7BB-DA07-47E6-9776-44DE2CE5B1A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656582" y="2660590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29" name="Espace réservé du contenu 12">
            <a:extLst>
              <a:ext uri="{FF2B5EF4-FFF2-40B4-BE49-F238E27FC236}">
                <a16:creationId xmlns:a16="http://schemas.microsoft.com/office/drawing/2014/main" id="{13AD8282-9283-4BCD-93B4-A60DE19B96B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0327489" y="2660590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0" name="Espace réservé du contenu 12">
            <a:extLst>
              <a:ext uri="{FF2B5EF4-FFF2-40B4-BE49-F238E27FC236}">
                <a16:creationId xmlns:a16="http://schemas.microsoft.com/office/drawing/2014/main" id="{EDB560BE-84F4-41ED-A25E-92DD880EFBEB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300039" y="3909215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1" name="Espace réservé du contenu 12">
            <a:extLst>
              <a:ext uri="{FF2B5EF4-FFF2-40B4-BE49-F238E27FC236}">
                <a16:creationId xmlns:a16="http://schemas.microsoft.com/office/drawing/2014/main" id="{CD1F4ABC-FE91-41A9-BAF4-C6FD38763B6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970946" y="3875923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2" name="Espace réservé du contenu 12">
            <a:extLst>
              <a:ext uri="{FF2B5EF4-FFF2-40B4-BE49-F238E27FC236}">
                <a16:creationId xmlns:a16="http://schemas.microsoft.com/office/drawing/2014/main" id="{E89F3236-63C3-4361-A946-CCFDF997A08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641854" y="3875923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3" name="Espace réservé du contenu 12">
            <a:extLst>
              <a:ext uri="{FF2B5EF4-FFF2-40B4-BE49-F238E27FC236}">
                <a16:creationId xmlns:a16="http://schemas.microsoft.com/office/drawing/2014/main" id="{C774BBFA-2EDC-46C0-99B6-BB94741E43A6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312761" y="3875923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4" name="Espace réservé du contenu 12">
            <a:extLst>
              <a:ext uri="{FF2B5EF4-FFF2-40B4-BE49-F238E27FC236}">
                <a16:creationId xmlns:a16="http://schemas.microsoft.com/office/drawing/2014/main" id="{F950F4F3-C660-4899-ADA1-15E1485646D4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983668" y="3875923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5" name="Espace réservé du contenu 12">
            <a:extLst>
              <a:ext uri="{FF2B5EF4-FFF2-40B4-BE49-F238E27FC236}">
                <a16:creationId xmlns:a16="http://schemas.microsoft.com/office/drawing/2014/main" id="{3F9278D3-004D-432F-A4AB-EFC0C9107FE5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654575" y="3875923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6" name="Espace réservé du contenu 12">
            <a:extLst>
              <a:ext uri="{FF2B5EF4-FFF2-40B4-BE49-F238E27FC236}">
                <a16:creationId xmlns:a16="http://schemas.microsoft.com/office/drawing/2014/main" id="{8D91ED01-78AD-4C9E-8EAC-02799D1F1AC5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0325482" y="3875923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7" name="Espace réservé du contenu 12">
            <a:extLst>
              <a:ext uri="{FF2B5EF4-FFF2-40B4-BE49-F238E27FC236}">
                <a16:creationId xmlns:a16="http://schemas.microsoft.com/office/drawing/2014/main" id="{9AB1A9A0-9D07-4585-8F4A-E7E37DD658DD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02048" y="515784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8" name="Espace réservé du contenu 12">
            <a:extLst>
              <a:ext uri="{FF2B5EF4-FFF2-40B4-BE49-F238E27FC236}">
                <a16:creationId xmlns:a16="http://schemas.microsoft.com/office/drawing/2014/main" id="{AF9FFA38-2CAB-43BF-85AF-6A02A583BA55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1972955" y="515784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9" name="Espace réservé du contenu 12">
            <a:extLst>
              <a:ext uri="{FF2B5EF4-FFF2-40B4-BE49-F238E27FC236}">
                <a16:creationId xmlns:a16="http://schemas.microsoft.com/office/drawing/2014/main" id="{0C1E97B8-E5C7-46D5-8C5C-6D0E2F88F9BD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3643862" y="515784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57" name="Espace réservé du contenu 12">
            <a:extLst>
              <a:ext uri="{FF2B5EF4-FFF2-40B4-BE49-F238E27FC236}">
                <a16:creationId xmlns:a16="http://schemas.microsoft.com/office/drawing/2014/main" id="{57910F56-96F7-4196-8A69-459515E99B1D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5314769" y="515784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58" name="Espace réservé du contenu 12">
            <a:extLst>
              <a:ext uri="{FF2B5EF4-FFF2-40B4-BE49-F238E27FC236}">
                <a16:creationId xmlns:a16="http://schemas.microsoft.com/office/drawing/2014/main" id="{E3A46883-1CA1-41B5-829C-AE02DB324B3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985675" y="515784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59" name="Espace réservé du contenu 12">
            <a:extLst>
              <a:ext uri="{FF2B5EF4-FFF2-40B4-BE49-F238E27FC236}">
                <a16:creationId xmlns:a16="http://schemas.microsoft.com/office/drawing/2014/main" id="{35048BB4-8422-4CEF-97A5-D807984C0702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656582" y="515784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60" name="Espace réservé du contenu 12">
            <a:extLst>
              <a:ext uri="{FF2B5EF4-FFF2-40B4-BE49-F238E27FC236}">
                <a16:creationId xmlns:a16="http://schemas.microsoft.com/office/drawing/2014/main" id="{324E096C-1CAA-4C8A-A720-E31C1A0176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0327489" y="515784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9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EEA85-DFB4-BD68-8BB4-1B5801BB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8190C34-2CC5-B3ED-1F8E-11235132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24BB-B06D-456B-989F-E4E6B54E3121}" type="datetime1">
              <a:rPr lang="nl-NL" smtClean="0"/>
              <a:t>22-11-2022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87019D9-E226-E995-5BB4-EAC600F5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1E47A91-B916-8AB9-41A3-CED18AFA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1917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3C17B78-A4BA-827D-07E7-CF57F7A4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88AE-63DC-4099-90B6-C0DEFB5E6602}" type="datetime1">
              <a:rPr lang="nl-NL" smtClean="0"/>
              <a:t>22-11-2022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B6AE795-CF6B-B62A-54F3-58134306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6DEACBB-EA0E-2C61-9483-4FEA1287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448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el zonder 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EEA85-DFB4-BD68-8BB4-1B5801BB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8190C34-2CC5-B3ED-1F8E-11235132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4" y="6858000"/>
            <a:ext cx="1981596" cy="365125"/>
          </a:xfrm>
        </p:spPr>
        <p:txBody>
          <a:bodyPr/>
          <a:lstStyle/>
          <a:p>
            <a:fld id="{97D724BB-B06D-456B-989F-E4E6B54E3121}" type="datetime1">
              <a:rPr lang="nl-NL" smtClean="0"/>
              <a:t>22-11-2022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87019D9-E226-E995-5BB4-EAC600F5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6" y="6858000"/>
            <a:ext cx="858882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1E47A91-B916-8AB9-41A3-CED18AFA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7" y="6858000"/>
            <a:ext cx="768135" cy="365125"/>
          </a:xfrm>
        </p:spPr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  <p:pic>
        <p:nvPicPr>
          <p:cNvPr id="6" name="ArtworkLogo">
            <a:extLst>
              <a:ext uri="{FF2B5EF4-FFF2-40B4-BE49-F238E27FC236}">
                <a16:creationId xmlns:a16="http://schemas.microsoft.com/office/drawing/2014/main" id="{CE968CEF-3847-9879-E923-ED64E3E348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929" y="303802"/>
            <a:ext cx="1629294" cy="83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9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A9BEB-31D7-5990-1454-20C0B1CC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757902-BA75-F83A-A9CD-4A250799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/>
            </a:lvl1pPr>
            <a:lvl2pPr marL="800100" indent="-342900">
              <a:buFont typeface="Wingdings" panose="05000000000000000000" pitchFamily="2" charset="2"/>
              <a:buChar char="§"/>
              <a:defRPr/>
            </a:lvl2pPr>
            <a:lvl3pPr marL="1257300" indent="-342900">
              <a:buFont typeface="Wingdings" panose="05000000000000000000" pitchFamily="2" charset="2"/>
              <a:buChar char="§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1B9DCB-6767-0FAB-4EEB-51B8FE4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8C46-45ED-4977-8DF5-FEAAF18B775F}" type="datetime1">
              <a:rPr lang="nl-NL" smtClean="0"/>
              <a:t>22-11-2022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17A91C-110C-441A-26CF-15C3C777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16AD90-C02F-C9FA-46E8-39CDB253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53567AC-FC92-DBF6-902D-A02E25D27B7B}"/>
              </a:ext>
            </a:extLst>
          </p:cNvPr>
          <p:cNvSpPr/>
          <p:nvPr userDrawn="1"/>
        </p:nvSpPr>
        <p:spPr>
          <a:xfrm>
            <a:off x="-1" y="0"/>
            <a:ext cx="180000" cy="68700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rtworkLogo">
            <a:extLst>
              <a:ext uri="{FF2B5EF4-FFF2-40B4-BE49-F238E27FC236}">
                <a16:creationId xmlns:a16="http://schemas.microsoft.com/office/drawing/2014/main" id="{88EDF246-36D0-EA15-89F1-BEBAC1BC90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929" y="303802"/>
            <a:ext cx="1629294" cy="83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689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3418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dia algem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18">
            <a:extLst>
              <a:ext uri="{FF2B5EF4-FFF2-40B4-BE49-F238E27FC236}">
                <a16:creationId xmlns:a16="http://schemas.microsoft.com/office/drawing/2014/main" id="{E3EC554F-9B3F-7C4B-6145-7BAE0BB01E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4868487" cy="6878068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CBFD2F8A-C1A5-25EB-8679-C5C51A188736}"/>
              </a:ext>
            </a:extLst>
          </p:cNvPr>
          <p:cNvSpPr/>
          <p:nvPr userDrawn="1"/>
        </p:nvSpPr>
        <p:spPr>
          <a:xfrm>
            <a:off x="4868487" y="-1"/>
            <a:ext cx="7323513" cy="6858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B1F7B06-5084-51E1-289D-351C72E889AB}"/>
              </a:ext>
            </a:extLst>
          </p:cNvPr>
          <p:cNvSpPr txBox="1"/>
          <p:nvPr userDrawn="1"/>
        </p:nvSpPr>
        <p:spPr>
          <a:xfrm>
            <a:off x="6240463" y="2371461"/>
            <a:ext cx="3836639" cy="389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nl-NL" sz="2400" b="1" dirty="0" err="1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Geonovum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  <a:tabLst>
                <a:tab pos="180340" algn="l"/>
              </a:tabLst>
            </a:pPr>
            <a:r>
              <a:rPr lang="en-GB" sz="1600" b="1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T	</a:t>
            </a:r>
            <a:r>
              <a:rPr lang="en-GB" sz="1600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033 460 41 00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  <a:tabLst>
                <a:tab pos="180340" algn="l"/>
              </a:tabLst>
            </a:pPr>
            <a:r>
              <a:rPr lang="en-GB" sz="1600" b="1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E	</a:t>
            </a:r>
            <a:r>
              <a:rPr lang="en-GB" sz="1600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info@geonovum.nl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  <a:tabLst>
                <a:tab pos="180340" algn="l"/>
              </a:tabLst>
            </a:pPr>
            <a:r>
              <a:rPr lang="en-GB" sz="1600" b="1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I</a:t>
            </a:r>
            <a:r>
              <a:rPr lang="en-GB" sz="1600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	</a:t>
            </a:r>
            <a:r>
              <a:rPr lang="nl-NL" sz="1600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www.geonovum.nl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nl-NL" sz="1600" b="1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 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nl-NL" sz="1600" b="1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bezoekadres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nl-NL" sz="1600" dirty="0" err="1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Barchman</a:t>
            </a:r>
            <a:r>
              <a:rPr lang="nl-NL" sz="1600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 </a:t>
            </a:r>
            <a:r>
              <a:rPr lang="nl-NL" sz="1600" dirty="0" err="1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Wuytierslaan</a:t>
            </a:r>
            <a:r>
              <a:rPr lang="nl-NL" sz="1600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 10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1600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3818 LH Amersfoort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nl-NL" sz="1600" b="1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	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1600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 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1600" b="1" dirty="0" err="1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postadres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1600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Postbus 508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1600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3800 AM Amersfoort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nl-NL" sz="1600" b="1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	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</p:txBody>
      </p:sp>
      <p:sp>
        <p:nvSpPr>
          <p:cNvPr id="11" name="Titel 16">
            <a:extLst>
              <a:ext uri="{FF2B5EF4-FFF2-40B4-BE49-F238E27FC236}">
                <a16:creationId xmlns:a16="http://schemas.microsoft.com/office/drawing/2014/main" id="{FE0A2F16-9901-6079-8E9E-B74B0C3DE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462" y="296864"/>
            <a:ext cx="5651501" cy="174965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Bedankt!</a:t>
            </a:r>
          </a:p>
        </p:txBody>
      </p:sp>
    </p:spTree>
    <p:extLst>
      <p:ext uri="{BB962C8B-B14F-4D97-AF65-F5344CB8AC3E}">
        <p14:creationId xmlns:p14="http://schemas.microsoft.com/office/powerpoint/2010/main" val="41860035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dia persoon met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CBFD2F8A-C1A5-25EB-8679-C5C51A188736}"/>
              </a:ext>
            </a:extLst>
          </p:cNvPr>
          <p:cNvSpPr/>
          <p:nvPr userDrawn="1"/>
        </p:nvSpPr>
        <p:spPr>
          <a:xfrm>
            <a:off x="4868487" y="-1"/>
            <a:ext cx="7323513" cy="68418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6" name="Graphic 18">
            <a:extLst>
              <a:ext uri="{FF2B5EF4-FFF2-40B4-BE49-F238E27FC236}">
                <a16:creationId xmlns:a16="http://schemas.microsoft.com/office/drawing/2014/main" id="{E3EC554F-9B3F-7C4B-6145-7BAE0BB01E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4868487" cy="6878068"/>
          </a:xfrm>
          <a:prstGeom prst="rect">
            <a:avLst/>
          </a:prstGeom>
        </p:spPr>
      </p:pic>
      <p:sp>
        <p:nvSpPr>
          <p:cNvPr id="9" name="Tekstvak 8">
            <a:hlinkClick r:id="rId4"/>
            <a:extLst>
              <a:ext uri="{FF2B5EF4-FFF2-40B4-BE49-F238E27FC236}">
                <a16:creationId xmlns:a16="http://schemas.microsoft.com/office/drawing/2014/main" id="{DB1F7B06-5084-51E1-289D-351C72E889AB}"/>
              </a:ext>
            </a:extLst>
          </p:cNvPr>
          <p:cNvSpPr txBox="1"/>
          <p:nvPr userDrawn="1"/>
        </p:nvSpPr>
        <p:spPr>
          <a:xfrm>
            <a:off x="6240463" y="4391218"/>
            <a:ext cx="3836639" cy="76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nl-NL" sz="2400" b="1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Bezoek onze website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  <a:tabLst>
                <a:tab pos="180340" algn="l"/>
              </a:tabLst>
            </a:pPr>
            <a:r>
              <a:rPr lang="nl-NL" sz="1800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www.geonovum.nl</a:t>
            </a:r>
            <a:r>
              <a:rPr lang="nl-NL" sz="1800" b="1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	</a:t>
            </a:r>
            <a:endParaRPr lang="nl-NL" sz="18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</p:txBody>
      </p:sp>
      <p:sp>
        <p:nvSpPr>
          <p:cNvPr id="11" name="Titel 16">
            <a:extLst>
              <a:ext uri="{FF2B5EF4-FFF2-40B4-BE49-F238E27FC236}">
                <a16:creationId xmlns:a16="http://schemas.microsoft.com/office/drawing/2014/main" id="{FE0A2F16-9901-6079-8E9E-B74B0C3DE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462" y="296864"/>
            <a:ext cx="5651501" cy="174965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Bedankt!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F9E361-25B1-26B6-D92A-B077C62239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0463" y="2343379"/>
            <a:ext cx="5651500" cy="442232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Voornaam Achternaam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2A494B8-DE6E-7F0A-561C-29B771234A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53302" y="3429001"/>
            <a:ext cx="4538660" cy="39143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nl-NL" sz="1800" b="0" smtClean="0">
                <a:solidFill>
                  <a:schemeClr val="bg1"/>
                </a:solidFill>
              </a:defRPr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nl-NL"/>
            </a:lvl5pPr>
          </a:lstStyle>
          <a:p>
            <a:pPr marL="0" lvl="0" indent="0">
              <a:buNone/>
            </a:pPr>
            <a:r>
              <a:rPr lang="nl-NL" dirty="0"/>
              <a:t>[e-mail]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8DBCEA1D-6766-3C2D-588B-FBECF162B6D4}"/>
              </a:ext>
            </a:extLst>
          </p:cNvPr>
          <p:cNvSpPr txBox="1"/>
          <p:nvPr userDrawn="1"/>
        </p:nvSpPr>
        <p:spPr>
          <a:xfrm>
            <a:off x="6240461" y="2965002"/>
            <a:ext cx="3989041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nl-NL" sz="2400" b="1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Contact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</p:txBody>
      </p:sp>
      <p:pic>
        <p:nvPicPr>
          <p:cNvPr id="10" name="Graphic 9">
            <a:hlinkClick r:id="rId4"/>
            <a:extLst>
              <a:ext uri="{FF2B5EF4-FFF2-40B4-BE49-F238E27FC236}">
                <a16:creationId xmlns:a16="http://schemas.microsoft.com/office/drawing/2014/main" id="{2E09973E-E0DA-1C22-6AD3-30FC84B646C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6219" y="4302361"/>
            <a:ext cx="2107422" cy="1603048"/>
          </a:xfrm>
          <a:prstGeom prst="rect">
            <a:avLst/>
          </a:prstGeom>
        </p:spPr>
      </p:pic>
      <p:sp>
        <p:nvSpPr>
          <p:cNvPr id="18" name="Tijdelijke aanduiding voor tekst 4">
            <a:extLst>
              <a:ext uri="{FF2B5EF4-FFF2-40B4-BE49-F238E27FC236}">
                <a16:creationId xmlns:a16="http://schemas.microsoft.com/office/drawing/2014/main" id="{C87550B5-77AB-5E1D-848C-7747F39A2A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3301" y="3815214"/>
            <a:ext cx="4538660" cy="39142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nl-NL" sz="1800" b="0" smtClean="0">
                <a:solidFill>
                  <a:schemeClr val="bg1"/>
                </a:solidFill>
              </a:defRPr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nl-NL"/>
            </a:lvl5pPr>
          </a:lstStyle>
          <a:p>
            <a:pPr marL="0" lvl="0" indent="0">
              <a:buNone/>
            </a:pPr>
            <a:r>
              <a:rPr lang="nl-NL" dirty="0"/>
              <a:t>[Telefoon]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1D46AB79-C56F-6ABA-E57F-AD5B98CD4821}"/>
              </a:ext>
            </a:extLst>
          </p:cNvPr>
          <p:cNvSpPr txBox="1"/>
          <p:nvPr userDrawn="1"/>
        </p:nvSpPr>
        <p:spPr>
          <a:xfrm>
            <a:off x="6245906" y="3358234"/>
            <a:ext cx="1059824" cy="832582"/>
          </a:xfrm>
          <a:prstGeom prst="rect">
            <a:avLst/>
          </a:prstGeom>
          <a:noFill/>
        </p:spPr>
        <p:txBody>
          <a:bodyPr wrap="none" lIns="72000" tIns="72000" rIns="72000" bIns="72000" anchor="ctr" anchorCtr="0">
            <a:spAutoFit/>
          </a:bodyPr>
          <a:lstStyle/>
          <a:p>
            <a:pPr marL="0" lvl="0" indent="0">
              <a:lnSpc>
                <a:spcPct val="130000"/>
              </a:lnSpc>
              <a:buNone/>
            </a:pPr>
            <a:r>
              <a:rPr lang="nl-NL" b="1" dirty="0">
                <a:solidFill>
                  <a:schemeClr val="bg1"/>
                </a:solidFill>
              </a:rPr>
              <a:t>E-mail:</a:t>
            </a:r>
          </a:p>
          <a:p>
            <a:pPr marL="0" lvl="0" indent="0">
              <a:lnSpc>
                <a:spcPct val="130000"/>
              </a:lnSpc>
              <a:buNone/>
            </a:pPr>
            <a:r>
              <a:rPr lang="nl-NL" b="1" dirty="0">
                <a:solidFill>
                  <a:schemeClr val="bg1"/>
                </a:solidFill>
              </a:rPr>
              <a:t>Telefoon:</a:t>
            </a:r>
          </a:p>
        </p:txBody>
      </p:sp>
    </p:spTree>
    <p:extLst>
      <p:ext uri="{BB962C8B-B14F-4D97-AF65-F5344CB8AC3E}">
        <p14:creationId xmlns:p14="http://schemas.microsoft.com/office/powerpoint/2010/main" val="374759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foto donker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16FAB6D7-3EC7-B29F-1BB0-AFCC4A37A4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Gelijkbenige driehoek 8">
            <a:extLst>
              <a:ext uri="{FF2B5EF4-FFF2-40B4-BE49-F238E27FC236}">
                <a16:creationId xmlns:a16="http://schemas.microsoft.com/office/drawing/2014/main" id="{FBED7AAB-CDAA-72E0-3A43-540D621F3688}"/>
              </a:ext>
            </a:extLst>
          </p:cNvPr>
          <p:cNvSpPr/>
          <p:nvPr userDrawn="1"/>
        </p:nvSpPr>
        <p:spPr>
          <a:xfrm>
            <a:off x="1753986" y="4031673"/>
            <a:ext cx="5505341" cy="2826326"/>
          </a:xfrm>
          <a:prstGeom prst="triangle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B5A378-D087-E905-A9CD-E41FF608F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7012" y="423332"/>
            <a:ext cx="5976321" cy="2002965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4457518-AC06-A099-9F3C-A25877688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7013" y="2518373"/>
            <a:ext cx="4826924" cy="112207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91BD37D6-B25E-967C-E52E-4F31079526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838825" cy="5842635"/>
          </a:xfrm>
          <a:custGeom>
            <a:avLst/>
            <a:gdLst>
              <a:gd name="connsiteX0" fmla="*/ 5841340 w 5841339"/>
              <a:gd name="connsiteY0" fmla="*/ 0 h 5841720"/>
              <a:gd name="connsiteX1" fmla="*/ 3301403 w 5841339"/>
              <a:gd name="connsiteY1" fmla="*/ 0 h 5841720"/>
              <a:gd name="connsiteX2" fmla="*/ 1655826 w 5841339"/>
              <a:gd name="connsiteY2" fmla="*/ 1645666 h 5841720"/>
              <a:gd name="connsiteX3" fmla="*/ 10268 w 5841339"/>
              <a:gd name="connsiteY3" fmla="*/ 0 h 5841720"/>
              <a:gd name="connsiteX4" fmla="*/ 0 w 5841339"/>
              <a:gd name="connsiteY4" fmla="*/ 0 h 5841720"/>
              <a:gd name="connsiteX5" fmla="*/ 0 w 5841339"/>
              <a:gd name="connsiteY5" fmla="*/ 5841721 h 5841720"/>
              <a:gd name="connsiteX6" fmla="*/ 5841340 w 5841339"/>
              <a:gd name="connsiteY6" fmla="*/ 0 h 584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1339" h="5841720">
                <a:moveTo>
                  <a:pt x="5841340" y="0"/>
                </a:moveTo>
                <a:lnTo>
                  <a:pt x="3301403" y="0"/>
                </a:lnTo>
                <a:lnTo>
                  <a:pt x="1655826" y="1645666"/>
                </a:lnTo>
                <a:lnTo>
                  <a:pt x="10268" y="0"/>
                </a:lnTo>
                <a:lnTo>
                  <a:pt x="0" y="0"/>
                </a:lnTo>
                <a:lnTo>
                  <a:pt x="0" y="5841721"/>
                </a:lnTo>
                <a:lnTo>
                  <a:pt x="5841340" y="0"/>
                </a:lnTo>
                <a:close/>
              </a:path>
            </a:pathLst>
          </a:custGeom>
          <a:solidFill>
            <a:srgbClr val="0085C6">
              <a:alpha val="74902"/>
            </a:srgbClr>
          </a:solidFill>
          <a:ln w="12695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/>
          </a:p>
        </p:txBody>
      </p:sp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2E3052D2-7619-D462-11E0-04B85514BCDC}"/>
              </a:ext>
            </a:extLst>
          </p:cNvPr>
          <p:cNvSpPr/>
          <p:nvPr/>
        </p:nvSpPr>
        <p:spPr>
          <a:xfrm>
            <a:off x="9308011" y="5109583"/>
            <a:ext cx="756398" cy="756645"/>
          </a:xfrm>
          <a:custGeom>
            <a:avLst/>
            <a:gdLst>
              <a:gd name="connsiteX0" fmla="*/ 586222 w 756398"/>
              <a:gd name="connsiteY0" fmla="*/ 0 h 756645"/>
              <a:gd name="connsiteX1" fmla="*/ 0 w 756398"/>
              <a:gd name="connsiteY1" fmla="*/ 586435 h 756645"/>
              <a:gd name="connsiteX2" fmla="*/ 0 w 756398"/>
              <a:gd name="connsiteY2" fmla="*/ 756646 h 756645"/>
              <a:gd name="connsiteX3" fmla="*/ 170189 w 756398"/>
              <a:gd name="connsiteY3" fmla="*/ 756646 h 756645"/>
              <a:gd name="connsiteX4" fmla="*/ 378206 w 756398"/>
              <a:gd name="connsiteY4" fmla="*/ 548566 h 756645"/>
              <a:gd name="connsiteX5" fmla="*/ 459213 w 756398"/>
              <a:gd name="connsiteY5" fmla="*/ 629614 h 756645"/>
              <a:gd name="connsiteX6" fmla="*/ 629405 w 756398"/>
              <a:gd name="connsiteY6" fmla="*/ 459372 h 756645"/>
              <a:gd name="connsiteX7" fmla="*/ 548380 w 756398"/>
              <a:gd name="connsiteY7" fmla="*/ 378324 h 756645"/>
              <a:gd name="connsiteX8" fmla="*/ 756398 w 756398"/>
              <a:gd name="connsiteY8" fmla="*/ 170241 h 756645"/>
              <a:gd name="connsiteX9" fmla="*/ 756398 w 756398"/>
              <a:gd name="connsiteY9" fmla="*/ 0 h 756645"/>
              <a:gd name="connsiteX10" fmla="*/ 586224 w 756398"/>
              <a:gd name="connsiteY10" fmla="*/ 0 h 756645"/>
              <a:gd name="connsiteX11" fmla="*/ 81008 w 756398"/>
              <a:gd name="connsiteY11" fmla="*/ 251291 h 756645"/>
              <a:gd name="connsiteX12" fmla="*/ 251197 w 756398"/>
              <a:gd name="connsiteY12" fmla="*/ 81048 h 756645"/>
              <a:gd name="connsiteX13" fmla="*/ 170189 w 756398"/>
              <a:gd name="connsiteY13" fmla="*/ 15 h 756645"/>
              <a:gd name="connsiteX14" fmla="*/ 170189 w 756398"/>
              <a:gd name="connsiteY14" fmla="*/ 0 h 756645"/>
              <a:gd name="connsiteX15" fmla="*/ 0 w 756398"/>
              <a:gd name="connsiteY15" fmla="*/ 0 h 756645"/>
              <a:gd name="connsiteX16" fmla="*/ 0 w 756398"/>
              <a:gd name="connsiteY16" fmla="*/ 170241 h 756645"/>
              <a:gd name="connsiteX17" fmla="*/ 81008 w 756398"/>
              <a:gd name="connsiteY17" fmla="*/ 251291 h 756645"/>
              <a:gd name="connsiteX18" fmla="*/ 756398 w 756398"/>
              <a:gd name="connsiteY18" fmla="*/ 756646 h 756645"/>
              <a:gd name="connsiteX19" fmla="*/ 756398 w 756398"/>
              <a:gd name="connsiteY19" fmla="*/ 586435 h 756645"/>
              <a:gd name="connsiteX20" fmla="*/ 586252 w 756398"/>
              <a:gd name="connsiteY20" fmla="*/ 756646 h 756645"/>
              <a:gd name="connsiteX21" fmla="*/ 756398 w 756398"/>
              <a:gd name="connsiteY21" fmla="*/ 756646 h 75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6398" h="756645">
                <a:moveTo>
                  <a:pt x="586222" y="0"/>
                </a:moveTo>
                <a:lnTo>
                  <a:pt x="0" y="586435"/>
                </a:lnTo>
                <a:lnTo>
                  <a:pt x="0" y="756646"/>
                </a:lnTo>
                <a:lnTo>
                  <a:pt x="170189" y="756646"/>
                </a:lnTo>
                <a:lnTo>
                  <a:pt x="378206" y="548566"/>
                </a:lnTo>
                <a:lnTo>
                  <a:pt x="459213" y="629614"/>
                </a:lnTo>
                <a:lnTo>
                  <a:pt x="629405" y="459372"/>
                </a:lnTo>
                <a:lnTo>
                  <a:pt x="548380" y="378324"/>
                </a:lnTo>
                <a:lnTo>
                  <a:pt x="756398" y="170241"/>
                </a:lnTo>
                <a:lnTo>
                  <a:pt x="756398" y="0"/>
                </a:lnTo>
                <a:lnTo>
                  <a:pt x="586224" y="0"/>
                </a:lnTo>
                <a:close/>
                <a:moveTo>
                  <a:pt x="81008" y="251291"/>
                </a:moveTo>
                <a:lnTo>
                  <a:pt x="251197" y="81048"/>
                </a:lnTo>
                <a:lnTo>
                  <a:pt x="170189" y="15"/>
                </a:lnTo>
                <a:lnTo>
                  <a:pt x="170189" y="0"/>
                </a:lnTo>
                <a:lnTo>
                  <a:pt x="0" y="0"/>
                </a:lnTo>
                <a:lnTo>
                  <a:pt x="0" y="170241"/>
                </a:lnTo>
                <a:lnTo>
                  <a:pt x="81008" y="251291"/>
                </a:lnTo>
                <a:close/>
                <a:moveTo>
                  <a:pt x="756398" y="756646"/>
                </a:moveTo>
                <a:lnTo>
                  <a:pt x="756398" y="586435"/>
                </a:lnTo>
                <a:lnTo>
                  <a:pt x="586252" y="756646"/>
                </a:lnTo>
                <a:lnTo>
                  <a:pt x="756398" y="756646"/>
                </a:lnTo>
                <a:close/>
              </a:path>
            </a:pathLst>
          </a:custGeom>
          <a:solidFill>
            <a:srgbClr val="97BE0D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2290EBA2-8E2D-6DE4-0054-29203AF1659C}"/>
              </a:ext>
            </a:extLst>
          </p:cNvPr>
          <p:cNvSpPr/>
          <p:nvPr/>
        </p:nvSpPr>
        <p:spPr>
          <a:xfrm>
            <a:off x="10820794" y="5109590"/>
            <a:ext cx="756412" cy="756647"/>
          </a:xfrm>
          <a:custGeom>
            <a:avLst/>
            <a:gdLst>
              <a:gd name="connsiteX0" fmla="*/ 0 w 756412"/>
              <a:gd name="connsiteY0" fmla="*/ 0 h 756647"/>
              <a:gd name="connsiteX1" fmla="*/ 0 w 756412"/>
              <a:gd name="connsiteY1" fmla="*/ 0 h 756647"/>
              <a:gd name="connsiteX2" fmla="*/ 586223 w 756412"/>
              <a:gd name="connsiteY2" fmla="*/ 0 h 756647"/>
              <a:gd name="connsiteX3" fmla="*/ 0 w 756412"/>
              <a:gd name="connsiteY3" fmla="*/ 586435 h 756647"/>
              <a:gd name="connsiteX4" fmla="*/ 0 w 756412"/>
              <a:gd name="connsiteY4" fmla="*/ 756647 h 756647"/>
              <a:gd name="connsiteX5" fmla="*/ 170190 w 756412"/>
              <a:gd name="connsiteY5" fmla="*/ 756647 h 756647"/>
              <a:gd name="connsiteX6" fmla="*/ 463309 w 756412"/>
              <a:gd name="connsiteY6" fmla="*/ 463438 h 756647"/>
              <a:gd name="connsiteX7" fmla="*/ 756398 w 756412"/>
              <a:gd name="connsiteY7" fmla="*/ 756647 h 756647"/>
              <a:gd name="connsiteX8" fmla="*/ 756413 w 756412"/>
              <a:gd name="connsiteY8" fmla="*/ 756647 h 756647"/>
              <a:gd name="connsiteX9" fmla="*/ 756413 w 756412"/>
              <a:gd name="connsiteY9" fmla="*/ 0 h 756647"/>
              <a:gd name="connsiteX10" fmla="*/ 586223 w 756412"/>
              <a:gd name="connsiteY10" fmla="*/ 0 h 756647"/>
              <a:gd name="connsiteX11" fmla="*/ 332220 w 756412"/>
              <a:gd name="connsiteY11" fmla="*/ 0 h 756647"/>
              <a:gd name="connsiteX12" fmla="*/ 15 w 756412"/>
              <a:gd name="connsiteY12" fmla="*/ 0 h 756647"/>
              <a:gd name="connsiteX13" fmla="*/ 166125 w 756412"/>
              <a:gd name="connsiteY13" fmla="*/ 166162 h 756647"/>
              <a:gd name="connsiteX14" fmla="*/ 332220 w 756412"/>
              <a:gd name="connsiteY14" fmla="*/ 0 h 75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6412" h="756647">
                <a:moveTo>
                  <a:pt x="0" y="0"/>
                </a:moveTo>
                <a:lnTo>
                  <a:pt x="0" y="0"/>
                </a:lnTo>
                <a:close/>
                <a:moveTo>
                  <a:pt x="586223" y="0"/>
                </a:moveTo>
                <a:lnTo>
                  <a:pt x="0" y="586435"/>
                </a:lnTo>
                <a:lnTo>
                  <a:pt x="0" y="756647"/>
                </a:lnTo>
                <a:lnTo>
                  <a:pt x="170190" y="756647"/>
                </a:lnTo>
                <a:lnTo>
                  <a:pt x="463309" y="463438"/>
                </a:lnTo>
                <a:lnTo>
                  <a:pt x="756398" y="756647"/>
                </a:lnTo>
                <a:lnTo>
                  <a:pt x="756413" y="756647"/>
                </a:lnTo>
                <a:lnTo>
                  <a:pt x="756413" y="0"/>
                </a:lnTo>
                <a:lnTo>
                  <a:pt x="586223" y="0"/>
                </a:lnTo>
                <a:close/>
                <a:moveTo>
                  <a:pt x="332220" y="0"/>
                </a:moveTo>
                <a:lnTo>
                  <a:pt x="15" y="0"/>
                </a:lnTo>
                <a:lnTo>
                  <a:pt x="166125" y="166162"/>
                </a:lnTo>
                <a:lnTo>
                  <a:pt x="332220" y="0"/>
                </a:lnTo>
                <a:close/>
              </a:path>
            </a:pathLst>
          </a:custGeom>
          <a:solidFill>
            <a:srgbClr val="0086C5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DF62DE58-EDBC-170B-6165-304CC012C3C0}"/>
              </a:ext>
            </a:extLst>
          </p:cNvPr>
          <p:cNvSpPr/>
          <p:nvPr/>
        </p:nvSpPr>
        <p:spPr>
          <a:xfrm>
            <a:off x="9290892" y="6026252"/>
            <a:ext cx="198536" cy="245754"/>
          </a:xfrm>
          <a:custGeom>
            <a:avLst/>
            <a:gdLst>
              <a:gd name="connsiteX0" fmla="*/ 103821 w 198536"/>
              <a:gd name="connsiteY0" fmla="*/ 245754 h 245754"/>
              <a:gd name="connsiteX1" fmla="*/ 0 w 198536"/>
              <a:gd name="connsiteY1" fmla="*/ 127423 h 245754"/>
              <a:gd name="connsiteX2" fmla="*/ 112100 w 198536"/>
              <a:gd name="connsiteY2" fmla="*/ 0 h 245754"/>
              <a:gd name="connsiteX3" fmla="*/ 193572 w 198536"/>
              <a:gd name="connsiteY3" fmla="*/ 34748 h 245754"/>
              <a:gd name="connsiteX4" fmla="*/ 174136 w 198536"/>
              <a:gd name="connsiteY4" fmla="*/ 59158 h 245754"/>
              <a:gd name="connsiteX5" fmla="*/ 119540 w 198536"/>
              <a:gd name="connsiteY5" fmla="*/ 43030 h 245754"/>
              <a:gd name="connsiteX6" fmla="*/ 56260 w 198536"/>
              <a:gd name="connsiteY6" fmla="*/ 119561 h 245754"/>
              <a:gd name="connsiteX7" fmla="*/ 112505 w 198536"/>
              <a:gd name="connsiteY7" fmla="*/ 202740 h 245754"/>
              <a:gd name="connsiteX8" fmla="*/ 144768 w 198536"/>
              <a:gd name="connsiteY8" fmla="*/ 194458 h 245754"/>
              <a:gd name="connsiteX9" fmla="*/ 144768 w 198536"/>
              <a:gd name="connsiteY9" fmla="*/ 140251 h 245754"/>
              <a:gd name="connsiteX10" fmla="*/ 111260 w 198536"/>
              <a:gd name="connsiteY10" fmla="*/ 140251 h 245754"/>
              <a:gd name="connsiteX11" fmla="*/ 111260 w 198536"/>
              <a:gd name="connsiteY11" fmla="*/ 104678 h 245754"/>
              <a:gd name="connsiteX12" fmla="*/ 198537 w 198536"/>
              <a:gd name="connsiteY12" fmla="*/ 104678 h 245754"/>
              <a:gd name="connsiteX13" fmla="*/ 198537 w 198536"/>
              <a:gd name="connsiteY13" fmla="*/ 213902 h 245754"/>
              <a:gd name="connsiteX14" fmla="*/ 103821 w 198536"/>
              <a:gd name="connsiteY14" fmla="*/ 245754 h 24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8536" h="245754">
                <a:moveTo>
                  <a:pt x="103821" y="245754"/>
                </a:moveTo>
                <a:cubicBezTo>
                  <a:pt x="34752" y="245754"/>
                  <a:pt x="0" y="210166"/>
                  <a:pt x="0" y="127423"/>
                </a:cubicBezTo>
                <a:cubicBezTo>
                  <a:pt x="0" y="39309"/>
                  <a:pt x="50471" y="0"/>
                  <a:pt x="112100" y="0"/>
                </a:cubicBezTo>
                <a:cubicBezTo>
                  <a:pt x="147256" y="0"/>
                  <a:pt x="173714" y="14058"/>
                  <a:pt x="193572" y="34748"/>
                </a:cubicBezTo>
                <a:lnTo>
                  <a:pt x="174136" y="59158"/>
                </a:lnTo>
                <a:cubicBezTo>
                  <a:pt x="156767" y="49226"/>
                  <a:pt x="137734" y="43030"/>
                  <a:pt x="119540" y="43030"/>
                </a:cubicBezTo>
                <a:cubicBezTo>
                  <a:pt x="82313" y="43030"/>
                  <a:pt x="56260" y="70335"/>
                  <a:pt x="56260" y="119561"/>
                </a:cubicBezTo>
                <a:cubicBezTo>
                  <a:pt x="56260" y="184121"/>
                  <a:pt x="80663" y="202740"/>
                  <a:pt x="112505" y="202740"/>
                </a:cubicBezTo>
                <a:cubicBezTo>
                  <a:pt x="126574" y="202740"/>
                  <a:pt x="138152" y="199004"/>
                  <a:pt x="144768" y="194458"/>
                </a:cubicBezTo>
                <a:lnTo>
                  <a:pt x="144768" y="140251"/>
                </a:lnTo>
                <a:lnTo>
                  <a:pt x="111260" y="140251"/>
                </a:lnTo>
                <a:lnTo>
                  <a:pt x="111260" y="104678"/>
                </a:lnTo>
                <a:lnTo>
                  <a:pt x="198537" y="104678"/>
                </a:lnTo>
                <a:lnTo>
                  <a:pt x="198537" y="213902"/>
                </a:lnTo>
                <a:cubicBezTo>
                  <a:pt x="173714" y="234172"/>
                  <a:pt x="140629" y="245754"/>
                  <a:pt x="103821" y="245754"/>
                </a:cubicBezTo>
              </a:path>
            </a:pathLst>
          </a:custGeom>
          <a:solidFill>
            <a:srgbClr val="97BE0D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074A652D-0EA5-F295-D355-4AC8A19B1DDA}"/>
              </a:ext>
            </a:extLst>
          </p:cNvPr>
          <p:cNvSpPr/>
          <p:nvPr/>
        </p:nvSpPr>
        <p:spPr>
          <a:xfrm>
            <a:off x="9569248" y="6030807"/>
            <a:ext cx="148065" cy="236645"/>
          </a:xfrm>
          <a:custGeom>
            <a:avLst/>
            <a:gdLst>
              <a:gd name="connsiteX0" fmla="*/ 0 w 148065"/>
              <a:gd name="connsiteY0" fmla="*/ 236646 h 236645"/>
              <a:gd name="connsiteX1" fmla="*/ 0 w 148065"/>
              <a:gd name="connsiteY1" fmla="*/ 0 h 236645"/>
              <a:gd name="connsiteX2" fmla="*/ 146415 w 148065"/>
              <a:gd name="connsiteY2" fmla="*/ 0 h 236645"/>
              <a:gd name="connsiteX3" fmla="*/ 146415 w 148065"/>
              <a:gd name="connsiteY3" fmla="*/ 42204 h 236645"/>
              <a:gd name="connsiteX4" fmla="*/ 55014 w 148065"/>
              <a:gd name="connsiteY4" fmla="*/ 42204 h 236645"/>
              <a:gd name="connsiteX5" fmla="*/ 55014 w 148065"/>
              <a:gd name="connsiteY5" fmla="*/ 96395 h 236645"/>
              <a:gd name="connsiteX6" fmla="*/ 131522 w 148065"/>
              <a:gd name="connsiteY6" fmla="*/ 96395 h 236645"/>
              <a:gd name="connsiteX7" fmla="*/ 131522 w 148065"/>
              <a:gd name="connsiteY7" fmla="*/ 136110 h 236645"/>
              <a:gd name="connsiteX8" fmla="*/ 55014 w 148065"/>
              <a:gd name="connsiteY8" fmla="*/ 136110 h 236645"/>
              <a:gd name="connsiteX9" fmla="*/ 55014 w 148065"/>
              <a:gd name="connsiteY9" fmla="*/ 193618 h 236645"/>
              <a:gd name="connsiteX10" fmla="*/ 148065 w 148065"/>
              <a:gd name="connsiteY10" fmla="*/ 193618 h 236645"/>
              <a:gd name="connsiteX11" fmla="*/ 148065 w 148065"/>
              <a:gd name="connsiteY11" fmla="*/ 236646 h 236645"/>
              <a:gd name="connsiteX12" fmla="*/ 0 w 148065"/>
              <a:gd name="connsiteY12" fmla="*/ 236646 h 23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8065" h="236645">
                <a:moveTo>
                  <a:pt x="0" y="236646"/>
                </a:moveTo>
                <a:lnTo>
                  <a:pt x="0" y="0"/>
                </a:lnTo>
                <a:lnTo>
                  <a:pt x="146415" y="0"/>
                </a:lnTo>
                <a:lnTo>
                  <a:pt x="146415" y="42204"/>
                </a:lnTo>
                <a:lnTo>
                  <a:pt x="55014" y="42204"/>
                </a:lnTo>
                <a:lnTo>
                  <a:pt x="55014" y="96395"/>
                </a:lnTo>
                <a:lnTo>
                  <a:pt x="131522" y="96395"/>
                </a:lnTo>
                <a:lnTo>
                  <a:pt x="131522" y="136110"/>
                </a:lnTo>
                <a:lnTo>
                  <a:pt x="55014" y="136110"/>
                </a:lnTo>
                <a:lnTo>
                  <a:pt x="55014" y="193618"/>
                </a:lnTo>
                <a:lnTo>
                  <a:pt x="148065" y="193618"/>
                </a:lnTo>
                <a:lnTo>
                  <a:pt x="148065" y="236646"/>
                </a:lnTo>
                <a:lnTo>
                  <a:pt x="0" y="236646"/>
                </a:lnTo>
                <a:close/>
              </a:path>
            </a:pathLst>
          </a:custGeom>
          <a:solidFill>
            <a:srgbClr val="97BE0D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5FAEC22B-27B5-0C44-848E-174383106CF4}"/>
              </a:ext>
            </a:extLst>
          </p:cNvPr>
          <p:cNvSpPr/>
          <p:nvPr/>
        </p:nvSpPr>
        <p:spPr>
          <a:xfrm>
            <a:off x="9771094" y="6026246"/>
            <a:ext cx="232029" cy="245754"/>
          </a:xfrm>
          <a:custGeom>
            <a:avLst/>
            <a:gdLst>
              <a:gd name="connsiteX0" fmla="*/ 112925 w 232029"/>
              <a:gd name="connsiteY0" fmla="*/ 245754 h 245754"/>
              <a:gd name="connsiteX1" fmla="*/ 0 w 232029"/>
              <a:gd name="connsiteY1" fmla="*/ 125773 h 245754"/>
              <a:gd name="connsiteX2" fmla="*/ 119119 w 232029"/>
              <a:gd name="connsiteY2" fmla="*/ 0 h 245754"/>
              <a:gd name="connsiteX3" fmla="*/ 232029 w 232029"/>
              <a:gd name="connsiteY3" fmla="*/ 117911 h 245754"/>
              <a:gd name="connsiteX4" fmla="*/ 112925 w 232029"/>
              <a:gd name="connsiteY4" fmla="*/ 245754 h 245754"/>
              <a:gd name="connsiteX5" fmla="*/ 114155 w 232029"/>
              <a:gd name="connsiteY5" fmla="*/ 42204 h 245754"/>
              <a:gd name="connsiteX6" fmla="*/ 58315 w 232029"/>
              <a:gd name="connsiteY6" fmla="*/ 118331 h 245754"/>
              <a:gd name="connsiteX7" fmla="*/ 117050 w 232029"/>
              <a:gd name="connsiteY7" fmla="*/ 203145 h 245754"/>
              <a:gd name="connsiteX8" fmla="*/ 173714 w 232029"/>
              <a:gd name="connsiteY8" fmla="*/ 125368 h 245754"/>
              <a:gd name="connsiteX9" fmla="*/ 114155 w 232029"/>
              <a:gd name="connsiteY9" fmla="*/ 42204 h 24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029" h="245754">
                <a:moveTo>
                  <a:pt x="112925" y="245754"/>
                </a:moveTo>
                <a:cubicBezTo>
                  <a:pt x="42191" y="245754"/>
                  <a:pt x="0" y="215148"/>
                  <a:pt x="0" y="125773"/>
                </a:cubicBezTo>
                <a:cubicBezTo>
                  <a:pt x="0" y="39309"/>
                  <a:pt x="49226" y="0"/>
                  <a:pt x="119119" y="0"/>
                </a:cubicBezTo>
                <a:cubicBezTo>
                  <a:pt x="191083" y="0"/>
                  <a:pt x="232029" y="33097"/>
                  <a:pt x="232029" y="117911"/>
                </a:cubicBezTo>
                <a:cubicBezTo>
                  <a:pt x="232029" y="212252"/>
                  <a:pt x="177434" y="245754"/>
                  <a:pt x="112925" y="245754"/>
                </a:cubicBezTo>
                <a:moveTo>
                  <a:pt x="114155" y="42204"/>
                </a:moveTo>
                <a:cubicBezTo>
                  <a:pt x="81893" y="42204"/>
                  <a:pt x="58315" y="62894"/>
                  <a:pt x="58315" y="118331"/>
                </a:cubicBezTo>
                <a:cubicBezTo>
                  <a:pt x="58315" y="182050"/>
                  <a:pt x="79823" y="203145"/>
                  <a:pt x="117050" y="203145"/>
                </a:cubicBezTo>
                <a:cubicBezTo>
                  <a:pt x="150137" y="203145"/>
                  <a:pt x="173714" y="182455"/>
                  <a:pt x="173714" y="125368"/>
                </a:cubicBezTo>
                <a:cubicBezTo>
                  <a:pt x="173714" y="64139"/>
                  <a:pt x="152206" y="42204"/>
                  <a:pt x="114155" y="42204"/>
                </a:cubicBezTo>
              </a:path>
            </a:pathLst>
          </a:custGeom>
          <a:solidFill>
            <a:srgbClr val="97BE0D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FFA13B9D-AF5C-670C-1F19-ED37017F557C}"/>
              </a:ext>
            </a:extLst>
          </p:cNvPr>
          <p:cNvSpPr/>
          <p:nvPr/>
        </p:nvSpPr>
        <p:spPr>
          <a:xfrm>
            <a:off x="10072376" y="6030807"/>
            <a:ext cx="209696" cy="236645"/>
          </a:xfrm>
          <a:custGeom>
            <a:avLst/>
            <a:gdLst>
              <a:gd name="connsiteX0" fmla="*/ 150962 w 209696"/>
              <a:gd name="connsiteY0" fmla="*/ 236646 h 236645"/>
              <a:gd name="connsiteX1" fmla="*/ 45911 w 209696"/>
              <a:gd name="connsiteY1" fmla="*/ 69915 h 236645"/>
              <a:gd name="connsiteX2" fmla="*/ 45911 w 209696"/>
              <a:gd name="connsiteY2" fmla="*/ 236646 h 236645"/>
              <a:gd name="connsiteX3" fmla="*/ 0 w 209696"/>
              <a:gd name="connsiteY3" fmla="*/ 236646 h 236645"/>
              <a:gd name="connsiteX4" fmla="*/ 0 w 209696"/>
              <a:gd name="connsiteY4" fmla="*/ 0 h 236645"/>
              <a:gd name="connsiteX5" fmla="*/ 68649 w 209696"/>
              <a:gd name="connsiteY5" fmla="*/ 0 h 236645"/>
              <a:gd name="connsiteX6" fmla="*/ 164190 w 209696"/>
              <a:gd name="connsiteY6" fmla="*/ 146042 h 236645"/>
              <a:gd name="connsiteX7" fmla="*/ 164190 w 209696"/>
              <a:gd name="connsiteY7" fmla="*/ 0 h 236645"/>
              <a:gd name="connsiteX8" fmla="*/ 209696 w 209696"/>
              <a:gd name="connsiteY8" fmla="*/ 0 h 236645"/>
              <a:gd name="connsiteX9" fmla="*/ 209696 w 209696"/>
              <a:gd name="connsiteY9" fmla="*/ 236646 h 236645"/>
              <a:gd name="connsiteX10" fmla="*/ 150962 w 209696"/>
              <a:gd name="connsiteY10" fmla="*/ 236646 h 23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696" h="236645">
                <a:moveTo>
                  <a:pt x="150962" y="236646"/>
                </a:moveTo>
                <a:lnTo>
                  <a:pt x="45911" y="69915"/>
                </a:lnTo>
                <a:lnTo>
                  <a:pt x="45911" y="236646"/>
                </a:lnTo>
                <a:lnTo>
                  <a:pt x="0" y="236646"/>
                </a:lnTo>
                <a:lnTo>
                  <a:pt x="0" y="0"/>
                </a:lnTo>
                <a:lnTo>
                  <a:pt x="68649" y="0"/>
                </a:lnTo>
                <a:lnTo>
                  <a:pt x="164190" y="146042"/>
                </a:lnTo>
                <a:lnTo>
                  <a:pt x="164190" y="0"/>
                </a:lnTo>
                <a:lnTo>
                  <a:pt x="209696" y="0"/>
                </a:lnTo>
                <a:lnTo>
                  <a:pt x="209696" y="236646"/>
                </a:lnTo>
                <a:lnTo>
                  <a:pt x="150962" y="236646"/>
                </a:lnTo>
                <a:close/>
              </a:path>
            </a:pathLst>
          </a:custGeom>
          <a:solidFill>
            <a:schemeClr val="bg1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B7E54905-3714-2A5F-7274-5F3435008768}"/>
              </a:ext>
            </a:extLst>
          </p:cNvPr>
          <p:cNvSpPr/>
          <p:nvPr/>
        </p:nvSpPr>
        <p:spPr>
          <a:xfrm>
            <a:off x="10370159" y="6026246"/>
            <a:ext cx="232029" cy="245754"/>
          </a:xfrm>
          <a:custGeom>
            <a:avLst/>
            <a:gdLst>
              <a:gd name="connsiteX0" fmla="*/ 112910 w 232029"/>
              <a:gd name="connsiteY0" fmla="*/ 245754 h 245754"/>
              <a:gd name="connsiteX1" fmla="*/ 0 w 232029"/>
              <a:gd name="connsiteY1" fmla="*/ 125773 h 245754"/>
              <a:gd name="connsiteX2" fmla="*/ 119119 w 232029"/>
              <a:gd name="connsiteY2" fmla="*/ 0 h 245754"/>
              <a:gd name="connsiteX3" fmla="*/ 232029 w 232029"/>
              <a:gd name="connsiteY3" fmla="*/ 117911 h 245754"/>
              <a:gd name="connsiteX4" fmla="*/ 112910 w 232029"/>
              <a:gd name="connsiteY4" fmla="*/ 245754 h 245754"/>
              <a:gd name="connsiteX5" fmla="*/ 114155 w 232029"/>
              <a:gd name="connsiteY5" fmla="*/ 42204 h 245754"/>
              <a:gd name="connsiteX6" fmla="*/ 58330 w 232029"/>
              <a:gd name="connsiteY6" fmla="*/ 118331 h 245754"/>
              <a:gd name="connsiteX7" fmla="*/ 117050 w 232029"/>
              <a:gd name="connsiteY7" fmla="*/ 203145 h 245754"/>
              <a:gd name="connsiteX8" fmla="*/ 173715 w 232029"/>
              <a:gd name="connsiteY8" fmla="*/ 125368 h 245754"/>
              <a:gd name="connsiteX9" fmla="*/ 114155 w 232029"/>
              <a:gd name="connsiteY9" fmla="*/ 42204 h 24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029" h="245754">
                <a:moveTo>
                  <a:pt x="112910" y="245754"/>
                </a:moveTo>
                <a:cubicBezTo>
                  <a:pt x="42191" y="245754"/>
                  <a:pt x="0" y="215148"/>
                  <a:pt x="0" y="125773"/>
                </a:cubicBezTo>
                <a:cubicBezTo>
                  <a:pt x="0" y="39309"/>
                  <a:pt x="49226" y="0"/>
                  <a:pt x="119119" y="0"/>
                </a:cubicBezTo>
                <a:cubicBezTo>
                  <a:pt x="191083" y="0"/>
                  <a:pt x="232029" y="33097"/>
                  <a:pt x="232029" y="117911"/>
                </a:cubicBezTo>
                <a:cubicBezTo>
                  <a:pt x="232029" y="212252"/>
                  <a:pt x="177434" y="245754"/>
                  <a:pt x="112910" y="245754"/>
                </a:cubicBezTo>
                <a:moveTo>
                  <a:pt x="114155" y="42204"/>
                </a:moveTo>
                <a:cubicBezTo>
                  <a:pt x="81893" y="42204"/>
                  <a:pt x="58330" y="62894"/>
                  <a:pt x="58330" y="118331"/>
                </a:cubicBezTo>
                <a:cubicBezTo>
                  <a:pt x="58330" y="182050"/>
                  <a:pt x="79823" y="203145"/>
                  <a:pt x="117050" y="203145"/>
                </a:cubicBezTo>
                <a:cubicBezTo>
                  <a:pt x="150152" y="203145"/>
                  <a:pt x="173715" y="182455"/>
                  <a:pt x="173715" y="125368"/>
                </a:cubicBezTo>
                <a:cubicBezTo>
                  <a:pt x="173715" y="64139"/>
                  <a:pt x="152206" y="42204"/>
                  <a:pt x="114155" y="42204"/>
                </a:cubicBezTo>
              </a:path>
            </a:pathLst>
          </a:custGeom>
          <a:solidFill>
            <a:schemeClr val="bg1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4785C39B-D6D8-2871-966A-115AC70143AE}"/>
              </a:ext>
            </a:extLst>
          </p:cNvPr>
          <p:cNvSpPr/>
          <p:nvPr/>
        </p:nvSpPr>
        <p:spPr>
          <a:xfrm>
            <a:off x="10662602" y="6030807"/>
            <a:ext cx="220856" cy="236645"/>
          </a:xfrm>
          <a:custGeom>
            <a:avLst/>
            <a:gdLst>
              <a:gd name="connsiteX0" fmla="*/ 145579 w 220856"/>
              <a:gd name="connsiteY0" fmla="*/ 236646 h 236645"/>
              <a:gd name="connsiteX1" fmla="*/ 78158 w 220856"/>
              <a:gd name="connsiteY1" fmla="*/ 236646 h 236645"/>
              <a:gd name="connsiteX2" fmla="*/ 0 w 220856"/>
              <a:gd name="connsiteY2" fmla="*/ 0 h 236645"/>
              <a:gd name="connsiteX3" fmla="*/ 61210 w 220856"/>
              <a:gd name="connsiteY3" fmla="*/ 0 h 236645"/>
              <a:gd name="connsiteX4" fmla="*/ 116211 w 220856"/>
              <a:gd name="connsiteY4" fmla="*/ 187406 h 236645"/>
              <a:gd name="connsiteX5" fmla="*/ 116631 w 220856"/>
              <a:gd name="connsiteY5" fmla="*/ 187406 h 236645"/>
              <a:gd name="connsiteX6" fmla="*/ 166262 w 220856"/>
              <a:gd name="connsiteY6" fmla="*/ 0 h 236645"/>
              <a:gd name="connsiteX7" fmla="*/ 220857 w 220856"/>
              <a:gd name="connsiteY7" fmla="*/ 0 h 236645"/>
              <a:gd name="connsiteX8" fmla="*/ 145579 w 220856"/>
              <a:gd name="connsiteY8" fmla="*/ 236646 h 23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856" h="236645">
                <a:moveTo>
                  <a:pt x="145579" y="236646"/>
                </a:moveTo>
                <a:lnTo>
                  <a:pt x="78158" y="236646"/>
                </a:lnTo>
                <a:cubicBezTo>
                  <a:pt x="43421" y="155149"/>
                  <a:pt x="19830" y="79848"/>
                  <a:pt x="0" y="0"/>
                </a:cubicBezTo>
                <a:lnTo>
                  <a:pt x="61210" y="0"/>
                </a:lnTo>
                <a:cubicBezTo>
                  <a:pt x="74438" y="60808"/>
                  <a:pt x="93052" y="122457"/>
                  <a:pt x="116211" y="187406"/>
                </a:cubicBezTo>
                <a:lnTo>
                  <a:pt x="116631" y="187406"/>
                </a:lnTo>
                <a:cubicBezTo>
                  <a:pt x="138139" y="125351"/>
                  <a:pt x="153858" y="63299"/>
                  <a:pt x="166262" y="0"/>
                </a:cubicBezTo>
                <a:lnTo>
                  <a:pt x="220857" y="0"/>
                </a:lnTo>
                <a:cubicBezTo>
                  <a:pt x="203068" y="79427"/>
                  <a:pt x="178666" y="160100"/>
                  <a:pt x="145579" y="236646"/>
                </a:cubicBezTo>
              </a:path>
            </a:pathLst>
          </a:custGeom>
          <a:solidFill>
            <a:schemeClr val="bg1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3BD1466B-D90A-B56A-D2E8-ABECC1BE9674}"/>
              </a:ext>
            </a:extLst>
          </p:cNvPr>
          <p:cNvSpPr/>
          <p:nvPr/>
        </p:nvSpPr>
        <p:spPr>
          <a:xfrm>
            <a:off x="10960372" y="6030798"/>
            <a:ext cx="210116" cy="241208"/>
          </a:xfrm>
          <a:custGeom>
            <a:avLst/>
            <a:gdLst>
              <a:gd name="connsiteX0" fmla="*/ 100926 w 210116"/>
              <a:gd name="connsiteY0" fmla="*/ 241208 h 241208"/>
              <a:gd name="connsiteX1" fmla="*/ 0 w 210116"/>
              <a:gd name="connsiteY1" fmla="*/ 148533 h 241208"/>
              <a:gd name="connsiteX2" fmla="*/ 0 w 210116"/>
              <a:gd name="connsiteY2" fmla="*/ 0 h 241208"/>
              <a:gd name="connsiteX3" fmla="*/ 55015 w 210116"/>
              <a:gd name="connsiteY3" fmla="*/ 0 h 241208"/>
              <a:gd name="connsiteX4" fmla="*/ 55015 w 210116"/>
              <a:gd name="connsiteY4" fmla="*/ 142322 h 241208"/>
              <a:gd name="connsiteX5" fmla="*/ 105471 w 210116"/>
              <a:gd name="connsiteY5" fmla="*/ 201495 h 241208"/>
              <a:gd name="connsiteX6" fmla="*/ 155941 w 210116"/>
              <a:gd name="connsiteY6" fmla="*/ 145637 h 241208"/>
              <a:gd name="connsiteX7" fmla="*/ 155941 w 210116"/>
              <a:gd name="connsiteY7" fmla="*/ 0 h 241208"/>
              <a:gd name="connsiteX8" fmla="*/ 210116 w 210116"/>
              <a:gd name="connsiteY8" fmla="*/ 0 h 241208"/>
              <a:gd name="connsiteX9" fmla="*/ 210116 w 210116"/>
              <a:gd name="connsiteY9" fmla="*/ 142322 h 241208"/>
              <a:gd name="connsiteX10" fmla="*/ 100926 w 210116"/>
              <a:gd name="connsiteY10" fmla="*/ 241208 h 24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116" h="241208">
                <a:moveTo>
                  <a:pt x="100926" y="241208"/>
                </a:moveTo>
                <a:cubicBezTo>
                  <a:pt x="35157" y="241208"/>
                  <a:pt x="0" y="213497"/>
                  <a:pt x="0" y="148533"/>
                </a:cubicBezTo>
                <a:lnTo>
                  <a:pt x="0" y="0"/>
                </a:lnTo>
                <a:lnTo>
                  <a:pt x="55015" y="0"/>
                </a:lnTo>
                <a:lnTo>
                  <a:pt x="55015" y="142322"/>
                </a:lnTo>
                <a:cubicBezTo>
                  <a:pt x="55015" y="184526"/>
                  <a:pt x="71139" y="201495"/>
                  <a:pt x="105471" y="201495"/>
                </a:cubicBezTo>
                <a:cubicBezTo>
                  <a:pt x="136908" y="201495"/>
                  <a:pt x="155941" y="186596"/>
                  <a:pt x="155941" y="145637"/>
                </a:cubicBezTo>
                <a:lnTo>
                  <a:pt x="155941" y="0"/>
                </a:lnTo>
                <a:lnTo>
                  <a:pt x="210116" y="0"/>
                </a:lnTo>
                <a:lnTo>
                  <a:pt x="210116" y="142322"/>
                </a:lnTo>
                <a:cubicBezTo>
                  <a:pt x="210116" y="212252"/>
                  <a:pt x="164625" y="241208"/>
                  <a:pt x="100926" y="241208"/>
                </a:cubicBezTo>
              </a:path>
            </a:pathLst>
          </a:custGeom>
          <a:solidFill>
            <a:schemeClr val="bg1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03D7E4D5-3EE6-0749-BFA6-7BA5DC89CBE8}"/>
              </a:ext>
            </a:extLst>
          </p:cNvPr>
          <p:cNvSpPr/>
          <p:nvPr/>
        </p:nvSpPr>
        <p:spPr>
          <a:xfrm>
            <a:off x="11265204" y="6030807"/>
            <a:ext cx="303167" cy="236645"/>
          </a:xfrm>
          <a:custGeom>
            <a:avLst/>
            <a:gdLst>
              <a:gd name="connsiteX0" fmla="*/ 246098 w 303167"/>
              <a:gd name="connsiteY0" fmla="*/ 236646 h 236645"/>
              <a:gd name="connsiteX1" fmla="*/ 233259 w 303167"/>
              <a:gd name="connsiteY1" fmla="*/ 59158 h 236645"/>
              <a:gd name="connsiteX2" fmla="*/ 232869 w 303167"/>
              <a:gd name="connsiteY2" fmla="*/ 59158 h 236645"/>
              <a:gd name="connsiteX3" fmla="*/ 169980 w 303167"/>
              <a:gd name="connsiteY3" fmla="*/ 236646 h 236645"/>
              <a:gd name="connsiteX4" fmla="*/ 124489 w 303167"/>
              <a:gd name="connsiteY4" fmla="*/ 236646 h 236645"/>
              <a:gd name="connsiteX5" fmla="*/ 63279 w 303167"/>
              <a:gd name="connsiteY5" fmla="*/ 59578 h 236645"/>
              <a:gd name="connsiteX6" fmla="*/ 62844 w 303167"/>
              <a:gd name="connsiteY6" fmla="*/ 59578 h 236645"/>
              <a:gd name="connsiteX7" fmla="*/ 52525 w 303167"/>
              <a:gd name="connsiteY7" fmla="*/ 236646 h 236645"/>
              <a:gd name="connsiteX8" fmla="*/ 0 w 303167"/>
              <a:gd name="connsiteY8" fmla="*/ 236646 h 236645"/>
              <a:gd name="connsiteX9" fmla="*/ 22333 w 303167"/>
              <a:gd name="connsiteY9" fmla="*/ 0 h 236645"/>
              <a:gd name="connsiteX10" fmla="*/ 94717 w 303167"/>
              <a:gd name="connsiteY10" fmla="*/ 0 h 236645"/>
              <a:gd name="connsiteX11" fmla="*/ 151786 w 303167"/>
              <a:gd name="connsiteY11" fmla="*/ 158450 h 236645"/>
              <a:gd name="connsiteX12" fmla="*/ 152206 w 303167"/>
              <a:gd name="connsiteY12" fmla="*/ 158450 h 236645"/>
              <a:gd name="connsiteX13" fmla="*/ 211766 w 303167"/>
              <a:gd name="connsiteY13" fmla="*/ 0 h 236645"/>
              <a:gd name="connsiteX14" fmla="*/ 281255 w 303167"/>
              <a:gd name="connsiteY14" fmla="*/ 0 h 236645"/>
              <a:gd name="connsiteX15" fmla="*/ 303168 w 303167"/>
              <a:gd name="connsiteY15" fmla="*/ 236646 h 236645"/>
              <a:gd name="connsiteX16" fmla="*/ 246098 w 303167"/>
              <a:gd name="connsiteY16" fmla="*/ 236646 h 23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3167" h="236645">
                <a:moveTo>
                  <a:pt x="246098" y="236646"/>
                </a:moveTo>
                <a:cubicBezTo>
                  <a:pt x="244853" y="174173"/>
                  <a:pt x="239469" y="112540"/>
                  <a:pt x="233259" y="59158"/>
                </a:cubicBezTo>
                <a:lnTo>
                  <a:pt x="232869" y="59158"/>
                </a:lnTo>
                <a:lnTo>
                  <a:pt x="169980" y="236646"/>
                </a:lnTo>
                <a:lnTo>
                  <a:pt x="124489" y="236646"/>
                </a:lnTo>
                <a:lnTo>
                  <a:pt x="63279" y="59578"/>
                </a:lnTo>
                <a:lnTo>
                  <a:pt x="62844" y="59578"/>
                </a:lnTo>
                <a:cubicBezTo>
                  <a:pt x="57070" y="112540"/>
                  <a:pt x="53350" y="174173"/>
                  <a:pt x="52525" y="236646"/>
                </a:cubicBezTo>
                <a:lnTo>
                  <a:pt x="0" y="236646"/>
                </a:lnTo>
                <a:cubicBezTo>
                  <a:pt x="2490" y="158045"/>
                  <a:pt x="9914" y="78182"/>
                  <a:pt x="22333" y="0"/>
                </a:cubicBezTo>
                <a:lnTo>
                  <a:pt x="94717" y="0"/>
                </a:lnTo>
                <a:lnTo>
                  <a:pt x="151786" y="158450"/>
                </a:lnTo>
                <a:lnTo>
                  <a:pt x="152206" y="158450"/>
                </a:lnTo>
                <a:lnTo>
                  <a:pt x="211766" y="0"/>
                </a:lnTo>
                <a:lnTo>
                  <a:pt x="281255" y="0"/>
                </a:lnTo>
                <a:cubicBezTo>
                  <a:pt x="292009" y="78182"/>
                  <a:pt x="299433" y="158045"/>
                  <a:pt x="303168" y="236646"/>
                </a:cubicBezTo>
                <a:lnTo>
                  <a:pt x="246098" y="236646"/>
                </a:lnTo>
                <a:close/>
              </a:path>
            </a:pathLst>
          </a:custGeom>
          <a:solidFill>
            <a:schemeClr val="bg1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38C502D0-B4B8-F48B-83A5-0356E3E50B16}"/>
              </a:ext>
            </a:extLst>
          </p:cNvPr>
          <p:cNvSpPr/>
          <p:nvPr/>
        </p:nvSpPr>
        <p:spPr>
          <a:xfrm>
            <a:off x="10064410" y="5109583"/>
            <a:ext cx="756399" cy="756645"/>
          </a:xfrm>
          <a:custGeom>
            <a:avLst/>
            <a:gdLst>
              <a:gd name="connsiteX0" fmla="*/ 586221 w 756399"/>
              <a:gd name="connsiteY0" fmla="*/ 0 h 756645"/>
              <a:gd name="connsiteX1" fmla="*/ 0 w 756399"/>
              <a:gd name="connsiteY1" fmla="*/ 586435 h 756645"/>
              <a:gd name="connsiteX2" fmla="*/ 0 w 756399"/>
              <a:gd name="connsiteY2" fmla="*/ 756646 h 756645"/>
              <a:gd name="connsiteX3" fmla="*/ 332219 w 756399"/>
              <a:gd name="connsiteY3" fmla="*/ 756646 h 756645"/>
              <a:gd name="connsiteX4" fmla="*/ 756399 w 756399"/>
              <a:gd name="connsiteY4" fmla="*/ 332323 h 756645"/>
              <a:gd name="connsiteX5" fmla="*/ 756399 w 756399"/>
              <a:gd name="connsiteY5" fmla="*/ 0 h 756645"/>
              <a:gd name="connsiteX6" fmla="*/ 586221 w 756399"/>
              <a:gd name="connsiteY6" fmla="*/ 0 h 756645"/>
              <a:gd name="connsiteX7" fmla="*/ 0 w 756399"/>
              <a:gd name="connsiteY7" fmla="*/ 0 h 756645"/>
              <a:gd name="connsiteX8" fmla="*/ 0 w 756399"/>
              <a:gd name="connsiteY8" fmla="*/ 332338 h 756645"/>
              <a:gd name="connsiteX9" fmla="*/ 332204 w 756399"/>
              <a:gd name="connsiteY9" fmla="*/ 0 h 756645"/>
              <a:gd name="connsiteX10" fmla="*/ 0 w 756399"/>
              <a:gd name="connsiteY10" fmla="*/ 0 h 756645"/>
              <a:gd name="connsiteX11" fmla="*/ 756399 w 756399"/>
              <a:gd name="connsiteY11" fmla="*/ 756646 h 756645"/>
              <a:gd name="connsiteX12" fmla="*/ 756399 w 756399"/>
              <a:gd name="connsiteY12" fmla="*/ 586435 h 756645"/>
              <a:gd name="connsiteX13" fmla="*/ 586251 w 756399"/>
              <a:gd name="connsiteY13" fmla="*/ 756646 h 756645"/>
              <a:gd name="connsiteX14" fmla="*/ 756399 w 756399"/>
              <a:gd name="connsiteY14" fmla="*/ 756646 h 75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6399" h="756645">
                <a:moveTo>
                  <a:pt x="586221" y="0"/>
                </a:moveTo>
                <a:lnTo>
                  <a:pt x="0" y="586435"/>
                </a:lnTo>
                <a:lnTo>
                  <a:pt x="0" y="756646"/>
                </a:lnTo>
                <a:lnTo>
                  <a:pt x="332219" y="756646"/>
                </a:lnTo>
                <a:lnTo>
                  <a:pt x="756399" y="332323"/>
                </a:lnTo>
                <a:lnTo>
                  <a:pt x="756399" y="0"/>
                </a:lnTo>
                <a:lnTo>
                  <a:pt x="586221" y="0"/>
                </a:lnTo>
                <a:close/>
                <a:moveTo>
                  <a:pt x="0" y="0"/>
                </a:moveTo>
                <a:lnTo>
                  <a:pt x="0" y="332338"/>
                </a:lnTo>
                <a:lnTo>
                  <a:pt x="332204" y="0"/>
                </a:lnTo>
                <a:lnTo>
                  <a:pt x="0" y="0"/>
                </a:lnTo>
                <a:close/>
                <a:moveTo>
                  <a:pt x="756399" y="756646"/>
                </a:moveTo>
                <a:lnTo>
                  <a:pt x="756399" y="586435"/>
                </a:lnTo>
                <a:lnTo>
                  <a:pt x="586251" y="756646"/>
                </a:lnTo>
                <a:lnTo>
                  <a:pt x="756399" y="756646"/>
                </a:lnTo>
                <a:close/>
              </a:path>
            </a:pathLst>
          </a:custGeom>
          <a:solidFill>
            <a:schemeClr val="bg1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81FD4CB5-3167-082F-8D85-CA01E847436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63033610"/>
              </p:ext>
            </p:extLst>
          </p:nvPr>
        </p:nvGraphicFramePr>
        <p:xfrm>
          <a:off x="5972723" y="3827205"/>
          <a:ext cx="647602" cy="847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602">
                  <a:extLst>
                    <a:ext uri="{9D8B030D-6E8A-4147-A177-3AD203B41FA5}">
                      <a16:colId xmlns:a16="http://schemas.microsoft.com/office/drawing/2014/main" val="1466305088"/>
                    </a:ext>
                  </a:extLst>
                </a:gridCol>
              </a:tblGrid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Segoe UI Semibold" panose="020B0702040204020203" pitchFamily="34" charset="0"/>
                        </a:rPr>
                        <a:t>Auteur</a:t>
                      </a:r>
                      <a:endParaRPr lang="nl-NL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8165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Segoe UI Semibold" panose="020B0702040204020203" pitchFamily="34" charset="0"/>
                        </a:rPr>
                        <a:t>Datum</a:t>
                      </a:r>
                      <a:endParaRPr lang="nl-NL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549219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l"/>
                      <a:endParaRPr lang="nl-NL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756723"/>
                  </a:ext>
                </a:extLst>
              </a:tr>
            </a:tbl>
          </a:graphicData>
        </a:graphic>
      </p:graphicFrame>
      <p:sp>
        <p:nvSpPr>
          <p:cNvPr id="13" name="Tijdelijke aanduiding voor tekst 6">
            <a:extLst>
              <a:ext uri="{FF2B5EF4-FFF2-40B4-BE49-F238E27FC236}">
                <a16:creationId xmlns:a16="http://schemas.microsoft.com/office/drawing/2014/main" id="{7F808714-911C-A469-23CF-4FEE04047C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2096" y="3832745"/>
            <a:ext cx="2653506" cy="2160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nl-NL" dirty="0"/>
              <a:t>[Auteur]</a:t>
            </a:r>
          </a:p>
        </p:txBody>
      </p:sp>
      <p:sp>
        <p:nvSpPr>
          <p:cNvPr id="16" name="Tijdelijke aanduiding voor datum 15">
            <a:extLst>
              <a:ext uri="{FF2B5EF4-FFF2-40B4-BE49-F238E27FC236}">
                <a16:creationId xmlns:a16="http://schemas.microsoft.com/office/drawing/2014/main" id="{8F2794E4-629D-DAEA-7AEE-1DC722F30A35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602096" y="4105752"/>
            <a:ext cx="2653506" cy="216000"/>
          </a:xfrm>
        </p:spPr>
        <p:txBody>
          <a:bodyPr/>
          <a:lstStyle>
            <a:lvl1pPr>
              <a:defRPr lang="nl-NL" sz="1400" b="0" kern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fld id="{A2D4CE28-2779-4906-957D-A173F7999FCA}" type="datetime1">
              <a:rPr lang="nl-NL" smtClean="0"/>
              <a:pPr/>
              <a:t>22-11-2022</a:t>
            </a:fld>
            <a:endParaRPr lang="nl-NL" dirty="0"/>
          </a:p>
        </p:txBody>
      </p:sp>
      <p:sp>
        <p:nvSpPr>
          <p:cNvPr id="17" name="Tijdelijke aanduiding voor voettekst 16">
            <a:extLst>
              <a:ext uri="{FF2B5EF4-FFF2-40B4-BE49-F238E27FC236}">
                <a16:creationId xmlns:a16="http://schemas.microsoft.com/office/drawing/2014/main" id="{8646DEB4-B83C-06CE-1799-0319DAC6E1F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411186" y="6863442"/>
            <a:ext cx="8588828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8" name="Tijdelijke aanduiding voor dianummer 17">
            <a:extLst>
              <a:ext uri="{FF2B5EF4-FFF2-40B4-BE49-F238E27FC236}">
                <a16:creationId xmlns:a16="http://schemas.microsoft.com/office/drawing/2014/main" id="{D343DFAA-0AA6-804A-1BC4-D7EE73A5FFD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119757" y="6863442"/>
            <a:ext cx="768135" cy="365125"/>
          </a:xfrm>
        </p:spPr>
        <p:txBody>
          <a:bodyPr/>
          <a:lstStyle/>
          <a:p>
            <a:fld id="{A648B885-FF76-47CB-8BBD-27E7EBF07CA9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114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foto lichter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>
            <a:extLst>
              <a:ext uri="{FF2B5EF4-FFF2-40B4-BE49-F238E27FC236}">
                <a16:creationId xmlns:a16="http://schemas.microsoft.com/office/drawing/2014/main" id="{5509B7C7-5037-12EB-2D66-C5F3D14696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Gelijkbenige driehoek 8">
            <a:extLst>
              <a:ext uri="{FF2B5EF4-FFF2-40B4-BE49-F238E27FC236}">
                <a16:creationId xmlns:a16="http://schemas.microsoft.com/office/drawing/2014/main" id="{FBED7AAB-CDAA-72E0-3A43-540D621F3688}"/>
              </a:ext>
            </a:extLst>
          </p:cNvPr>
          <p:cNvSpPr/>
          <p:nvPr userDrawn="1"/>
        </p:nvSpPr>
        <p:spPr>
          <a:xfrm>
            <a:off x="1753986" y="4031673"/>
            <a:ext cx="5505341" cy="2826326"/>
          </a:xfrm>
          <a:prstGeom prst="triangle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91BD37D6-B25E-967C-E52E-4F31079526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838825" cy="5842635"/>
          </a:xfrm>
          <a:custGeom>
            <a:avLst/>
            <a:gdLst>
              <a:gd name="connsiteX0" fmla="*/ 5841340 w 5841339"/>
              <a:gd name="connsiteY0" fmla="*/ 0 h 5841720"/>
              <a:gd name="connsiteX1" fmla="*/ 3301403 w 5841339"/>
              <a:gd name="connsiteY1" fmla="*/ 0 h 5841720"/>
              <a:gd name="connsiteX2" fmla="*/ 1655826 w 5841339"/>
              <a:gd name="connsiteY2" fmla="*/ 1645666 h 5841720"/>
              <a:gd name="connsiteX3" fmla="*/ 10268 w 5841339"/>
              <a:gd name="connsiteY3" fmla="*/ 0 h 5841720"/>
              <a:gd name="connsiteX4" fmla="*/ 0 w 5841339"/>
              <a:gd name="connsiteY4" fmla="*/ 0 h 5841720"/>
              <a:gd name="connsiteX5" fmla="*/ 0 w 5841339"/>
              <a:gd name="connsiteY5" fmla="*/ 5841721 h 5841720"/>
              <a:gd name="connsiteX6" fmla="*/ 5841340 w 5841339"/>
              <a:gd name="connsiteY6" fmla="*/ 0 h 584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1339" h="5841720">
                <a:moveTo>
                  <a:pt x="5841340" y="0"/>
                </a:moveTo>
                <a:lnTo>
                  <a:pt x="3301403" y="0"/>
                </a:lnTo>
                <a:lnTo>
                  <a:pt x="1655826" y="1645666"/>
                </a:lnTo>
                <a:lnTo>
                  <a:pt x="10268" y="0"/>
                </a:lnTo>
                <a:lnTo>
                  <a:pt x="0" y="0"/>
                </a:lnTo>
                <a:lnTo>
                  <a:pt x="0" y="5841721"/>
                </a:lnTo>
                <a:lnTo>
                  <a:pt x="5841340" y="0"/>
                </a:lnTo>
                <a:close/>
              </a:path>
            </a:pathLst>
          </a:custGeom>
          <a:solidFill>
            <a:srgbClr val="0085C6">
              <a:alpha val="74902"/>
            </a:srgbClr>
          </a:solidFill>
          <a:ln w="12695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/>
          </a:p>
        </p:txBody>
      </p:sp>
      <p:pic>
        <p:nvPicPr>
          <p:cNvPr id="11" name="ArtworkLogo">
            <a:extLst>
              <a:ext uri="{FF2B5EF4-FFF2-40B4-BE49-F238E27FC236}">
                <a16:creationId xmlns:a16="http://schemas.microsoft.com/office/drawing/2014/main" id="{38D7E1FD-7211-CAFB-5BBB-84396CB6CA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5617" y="5109583"/>
            <a:ext cx="2324793" cy="1185262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9039E0F1-48CC-FF77-2B9F-F114BA527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7012" y="423332"/>
            <a:ext cx="5976321" cy="2002965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2"/>
                </a:solidFill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12" name="Ondertitel 2">
            <a:extLst>
              <a:ext uri="{FF2B5EF4-FFF2-40B4-BE49-F238E27FC236}">
                <a16:creationId xmlns:a16="http://schemas.microsoft.com/office/drawing/2014/main" id="{597E7F16-E22E-5F37-411D-943E40470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7013" y="2518373"/>
            <a:ext cx="4826924" cy="112207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graphicFrame>
        <p:nvGraphicFramePr>
          <p:cNvPr id="13" name="Tabel 12">
            <a:extLst>
              <a:ext uri="{FF2B5EF4-FFF2-40B4-BE49-F238E27FC236}">
                <a16:creationId xmlns:a16="http://schemas.microsoft.com/office/drawing/2014/main" id="{18716C2A-073D-16EF-4885-E0AD11F5BB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06617146"/>
              </p:ext>
            </p:extLst>
          </p:nvPr>
        </p:nvGraphicFramePr>
        <p:xfrm>
          <a:off x="5972723" y="3827205"/>
          <a:ext cx="647602" cy="847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602">
                  <a:extLst>
                    <a:ext uri="{9D8B030D-6E8A-4147-A177-3AD203B41FA5}">
                      <a16:colId xmlns:a16="http://schemas.microsoft.com/office/drawing/2014/main" val="1466305088"/>
                    </a:ext>
                  </a:extLst>
                </a:gridCol>
              </a:tblGrid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 dirty="0">
                          <a:solidFill>
                            <a:schemeClr val="tx2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Auteur</a:t>
                      </a:r>
                      <a:endParaRPr lang="nl-NL" sz="1400" b="1" dirty="0">
                        <a:solidFill>
                          <a:schemeClr val="tx2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8165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 dirty="0">
                          <a:solidFill>
                            <a:schemeClr val="tx2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Datum</a:t>
                      </a:r>
                      <a:endParaRPr lang="nl-NL" sz="1400" b="1" dirty="0">
                        <a:solidFill>
                          <a:schemeClr val="tx2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549219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l"/>
                      <a:endParaRPr lang="nl-NL" sz="1400" b="1" dirty="0">
                        <a:solidFill>
                          <a:schemeClr val="tx2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756723"/>
                  </a:ext>
                </a:extLst>
              </a:tr>
            </a:tbl>
          </a:graphicData>
        </a:graphic>
      </p:graphicFrame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C23177D5-467B-5ED9-E89C-75F22ECC05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2096" y="3832745"/>
            <a:ext cx="2653506" cy="2160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[Auteur]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6F841BB-C5FE-4709-DC70-04383DC7E4A8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6602096" y="4127886"/>
            <a:ext cx="1981596" cy="184616"/>
          </a:xfrm>
        </p:spPr>
        <p:txBody>
          <a:bodyPr/>
          <a:lstStyle>
            <a:lvl1pPr>
              <a:defRPr sz="1400" b="0">
                <a:solidFill>
                  <a:schemeClr val="tx2"/>
                </a:solidFill>
              </a:defRPr>
            </a:lvl1pPr>
          </a:lstStyle>
          <a:p>
            <a:fld id="{002A0C75-8C73-4BC2-A110-8B70C26DE224}" type="datetime1">
              <a:rPr lang="nl-NL" smtClean="0"/>
              <a:pPr/>
              <a:t>22-11-2022</a:t>
            </a:fld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C58BC21-08B5-9740-1E7D-0B157197D2FC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2411187" y="6927292"/>
            <a:ext cx="8588828" cy="184616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8572001-2FAD-178C-FEBB-1598D2C9FA1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085198" y="6927292"/>
            <a:ext cx="768135" cy="184616"/>
          </a:xfrm>
        </p:spPr>
        <p:txBody>
          <a:bodyPr/>
          <a:lstStyle/>
          <a:p>
            <a:fld id="{A648B885-FF76-47CB-8BBD-27E7EBF07CA9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048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zonder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lijkbenige driehoek 8">
            <a:extLst>
              <a:ext uri="{FF2B5EF4-FFF2-40B4-BE49-F238E27FC236}">
                <a16:creationId xmlns:a16="http://schemas.microsoft.com/office/drawing/2014/main" id="{FBED7AAB-CDAA-72E0-3A43-540D621F3688}"/>
              </a:ext>
            </a:extLst>
          </p:cNvPr>
          <p:cNvSpPr/>
          <p:nvPr userDrawn="1"/>
        </p:nvSpPr>
        <p:spPr>
          <a:xfrm>
            <a:off x="1753986" y="4031673"/>
            <a:ext cx="5505341" cy="2826326"/>
          </a:xfrm>
          <a:prstGeom prst="triangle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E88A44-0518-7593-2358-9798869F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6" y="6863443"/>
            <a:ext cx="8588828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E47005-03CE-1172-0884-71CE6F5D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7" y="6865861"/>
            <a:ext cx="768135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A648B885-FF76-47CB-8BBD-27E7EBF07CA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91BD37D6-B25E-967C-E52E-4F31079526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838825" cy="5842635"/>
          </a:xfrm>
          <a:custGeom>
            <a:avLst/>
            <a:gdLst>
              <a:gd name="connsiteX0" fmla="*/ 5841340 w 5841339"/>
              <a:gd name="connsiteY0" fmla="*/ 0 h 5841720"/>
              <a:gd name="connsiteX1" fmla="*/ 3301403 w 5841339"/>
              <a:gd name="connsiteY1" fmla="*/ 0 h 5841720"/>
              <a:gd name="connsiteX2" fmla="*/ 1655826 w 5841339"/>
              <a:gd name="connsiteY2" fmla="*/ 1645666 h 5841720"/>
              <a:gd name="connsiteX3" fmla="*/ 10268 w 5841339"/>
              <a:gd name="connsiteY3" fmla="*/ 0 h 5841720"/>
              <a:gd name="connsiteX4" fmla="*/ 0 w 5841339"/>
              <a:gd name="connsiteY4" fmla="*/ 0 h 5841720"/>
              <a:gd name="connsiteX5" fmla="*/ 0 w 5841339"/>
              <a:gd name="connsiteY5" fmla="*/ 5841721 h 5841720"/>
              <a:gd name="connsiteX6" fmla="*/ 5841340 w 5841339"/>
              <a:gd name="connsiteY6" fmla="*/ 0 h 584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1339" h="5841720">
                <a:moveTo>
                  <a:pt x="5841340" y="0"/>
                </a:moveTo>
                <a:lnTo>
                  <a:pt x="3301403" y="0"/>
                </a:lnTo>
                <a:lnTo>
                  <a:pt x="1655826" y="1645666"/>
                </a:lnTo>
                <a:lnTo>
                  <a:pt x="10268" y="0"/>
                </a:lnTo>
                <a:lnTo>
                  <a:pt x="0" y="0"/>
                </a:lnTo>
                <a:lnTo>
                  <a:pt x="0" y="5841721"/>
                </a:lnTo>
                <a:lnTo>
                  <a:pt x="5841340" y="0"/>
                </a:lnTo>
                <a:close/>
              </a:path>
            </a:pathLst>
          </a:custGeom>
          <a:solidFill>
            <a:srgbClr val="0085C6">
              <a:alpha val="74902"/>
            </a:srgbClr>
          </a:solidFill>
          <a:ln w="12695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/>
          </a:p>
        </p:txBody>
      </p:sp>
      <p:pic>
        <p:nvPicPr>
          <p:cNvPr id="10" name="ArtworkLogo">
            <a:extLst>
              <a:ext uri="{FF2B5EF4-FFF2-40B4-BE49-F238E27FC236}">
                <a16:creationId xmlns:a16="http://schemas.microsoft.com/office/drawing/2014/main" id="{194D9AE6-EEA9-67DA-1E28-74BBFD1DB5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5617" y="5109583"/>
            <a:ext cx="2324793" cy="1185262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124A8B8A-5A12-77BC-D52C-3D92C108C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7012" y="423332"/>
            <a:ext cx="5976321" cy="2002965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accent3"/>
                </a:solidFill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12" name="Ondertitel 2">
            <a:extLst>
              <a:ext uri="{FF2B5EF4-FFF2-40B4-BE49-F238E27FC236}">
                <a16:creationId xmlns:a16="http://schemas.microsoft.com/office/drawing/2014/main" id="{844E863F-F9EF-7570-3F26-F8FBEC0B2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7013" y="2518373"/>
            <a:ext cx="4826924" cy="112207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graphicFrame>
        <p:nvGraphicFramePr>
          <p:cNvPr id="13" name="Tabel 12">
            <a:extLst>
              <a:ext uri="{FF2B5EF4-FFF2-40B4-BE49-F238E27FC236}">
                <a16:creationId xmlns:a16="http://schemas.microsoft.com/office/drawing/2014/main" id="{AA9BA80B-FC9C-A07E-26AC-C724F6640AA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4564836"/>
              </p:ext>
            </p:extLst>
          </p:nvPr>
        </p:nvGraphicFramePr>
        <p:xfrm>
          <a:off x="5972723" y="3827205"/>
          <a:ext cx="647602" cy="847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602">
                  <a:extLst>
                    <a:ext uri="{9D8B030D-6E8A-4147-A177-3AD203B41FA5}">
                      <a16:colId xmlns:a16="http://schemas.microsoft.com/office/drawing/2014/main" val="1466305088"/>
                    </a:ext>
                  </a:extLst>
                </a:gridCol>
              </a:tblGrid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 dirty="0">
                          <a:solidFill>
                            <a:schemeClr val="accent3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Auteur</a:t>
                      </a:r>
                      <a:endParaRPr lang="nl-NL" sz="1400" b="1" dirty="0">
                        <a:solidFill>
                          <a:schemeClr val="accent3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8165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 dirty="0">
                          <a:solidFill>
                            <a:schemeClr val="accent3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Datum</a:t>
                      </a:r>
                      <a:endParaRPr lang="nl-NL" sz="1400" b="1" dirty="0">
                        <a:solidFill>
                          <a:schemeClr val="accent3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549219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 dirty="0">
                          <a:solidFill>
                            <a:schemeClr val="accent3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Status</a:t>
                      </a:r>
                      <a:endParaRPr lang="nl-NL" sz="1400" b="1" dirty="0">
                        <a:solidFill>
                          <a:schemeClr val="accent3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756723"/>
                  </a:ext>
                </a:extLst>
              </a:tr>
            </a:tbl>
          </a:graphicData>
        </a:graphic>
      </p:graphicFrame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6436DDAC-09F2-5DB1-A9D5-31E000C2BE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2096" y="3832745"/>
            <a:ext cx="2653506" cy="2160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[Auteur]</a:t>
            </a:r>
          </a:p>
        </p:txBody>
      </p:sp>
      <p:sp>
        <p:nvSpPr>
          <p:cNvPr id="15" name="Tijdelijke aanduiding voor datum 15">
            <a:extLst>
              <a:ext uri="{FF2B5EF4-FFF2-40B4-BE49-F238E27FC236}">
                <a16:creationId xmlns:a16="http://schemas.microsoft.com/office/drawing/2014/main" id="{8B674381-211C-FF9F-C574-A4844D268B57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602096" y="4105752"/>
            <a:ext cx="2653506" cy="216000"/>
          </a:xfrm>
        </p:spPr>
        <p:txBody>
          <a:bodyPr/>
          <a:lstStyle>
            <a:lvl1pPr>
              <a:defRPr lang="nl-NL" sz="1400" b="0" kern="1200" smtClean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fld id="{A2D4CE28-2779-4906-957D-A173F7999FCA}" type="datetime1">
              <a:rPr lang="nl-NL" smtClean="0"/>
              <a:pPr/>
              <a:t>22-11-2022</a:t>
            </a:fld>
            <a:endParaRPr lang="nl-NL" dirty="0"/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465BD4F6-E566-373F-AA82-95B04BC4D7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2096" y="4408262"/>
            <a:ext cx="2653506" cy="2160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[Openbaar]</a:t>
            </a:r>
          </a:p>
        </p:txBody>
      </p:sp>
    </p:spTree>
    <p:extLst>
      <p:ext uri="{BB962C8B-B14F-4D97-AF65-F5344CB8AC3E}">
        <p14:creationId xmlns:p14="http://schemas.microsoft.com/office/powerpoint/2010/main" val="129570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dia gro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50027-561D-9815-D6C8-7833745C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8DF9C5-40B2-777B-7728-7B2F79024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D844BF-4A37-C943-19BA-B6BE1D0E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4" y="6858000"/>
            <a:ext cx="1981596" cy="365125"/>
          </a:xfrm>
        </p:spPr>
        <p:txBody>
          <a:bodyPr/>
          <a:lstStyle/>
          <a:p>
            <a:fld id="{B234C477-5CCC-4E58-9207-9007DC239AB4}" type="datetime1">
              <a:rPr lang="nl-NL" smtClean="0"/>
              <a:t>22-11-2022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791B4C-CA2E-3C32-B006-50106C38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6" y="6858000"/>
            <a:ext cx="858882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3452BF-6401-2945-19C5-20088936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7" y="6858000"/>
            <a:ext cx="768135" cy="365125"/>
          </a:xfrm>
        </p:spPr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126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dia grij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50027-561D-9815-D6C8-7833745C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8DF9C5-40B2-777B-7728-7B2F79024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D844BF-4A37-C943-19BA-B6BE1D0E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4" y="6858000"/>
            <a:ext cx="1981596" cy="365125"/>
          </a:xfrm>
        </p:spPr>
        <p:txBody>
          <a:bodyPr/>
          <a:lstStyle/>
          <a:p>
            <a:fld id="{B234C477-5CCC-4E58-9207-9007DC239AB4}" type="datetime1">
              <a:rPr lang="nl-NL" smtClean="0"/>
              <a:t>22-11-2022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791B4C-CA2E-3C32-B006-50106C38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6" y="6858000"/>
            <a:ext cx="858882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3452BF-6401-2945-19C5-20088936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7" y="6858000"/>
            <a:ext cx="768135" cy="365125"/>
          </a:xfrm>
        </p:spPr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281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dia blau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50027-561D-9815-D6C8-7833745C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8DF9C5-40B2-777B-7728-7B2F79024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D844BF-4A37-C943-19BA-B6BE1D0E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4" y="6858000"/>
            <a:ext cx="1981596" cy="365125"/>
          </a:xfrm>
        </p:spPr>
        <p:txBody>
          <a:bodyPr/>
          <a:lstStyle/>
          <a:p>
            <a:fld id="{B234C477-5CCC-4E58-9207-9007DC239AB4}" type="datetime1">
              <a:rPr lang="nl-NL" smtClean="0"/>
              <a:t>22-11-2022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791B4C-CA2E-3C32-B006-50106C38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6" y="6858000"/>
            <a:ext cx="858882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3452BF-6401-2945-19C5-20088936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7" y="6858000"/>
            <a:ext cx="768135" cy="365125"/>
          </a:xfrm>
        </p:spPr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21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4737BDE2-6624-6AA2-E513-3C0A4D766F82}"/>
              </a:ext>
            </a:extLst>
          </p:cNvPr>
          <p:cNvSpPr/>
          <p:nvPr userDrawn="1"/>
        </p:nvSpPr>
        <p:spPr>
          <a:xfrm>
            <a:off x="-1" y="0"/>
            <a:ext cx="180000" cy="68700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472DD61-4421-5CEC-4C48-8826AE7C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9" y="1"/>
            <a:ext cx="9780132" cy="12801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6E14671-E605-C01F-EC26-2E58DAE6D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038" y="1520825"/>
            <a:ext cx="11587855" cy="493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48627B-AB69-E330-96D2-7A8A6BA7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0735" y="6637339"/>
            <a:ext cx="1981596" cy="184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002A0C75-8C73-4BC2-A110-8B70C26DE224}" type="datetime1">
              <a:rPr lang="nl-NL" smtClean="0"/>
              <a:pPr/>
              <a:t>22-11-2022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F30596-193F-4148-BD90-D8B9C3A96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1187" y="6637339"/>
            <a:ext cx="8588828" cy="184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E07D45-0616-24CB-1480-BE6C20E68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9758" y="6637339"/>
            <a:ext cx="768135" cy="184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A648B885-FF76-47CB-8BBD-27E7EBF07CA9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7" name="ArtworkLogo">
            <a:extLst>
              <a:ext uri="{FF2B5EF4-FFF2-40B4-BE49-F238E27FC236}">
                <a16:creationId xmlns:a16="http://schemas.microsoft.com/office/drawing/2014/main" id="{77990C53-887C-17B0-656E-BF275840E5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283929" y="303802"/>
            <a:ext cx="1629294" cy="830672"/>
          </a:xfrm>
          <a:prstGeom prst="rect">
            <a:avLst/>
          </a:prstGeom>
        </p:spPr>
      </p:pic>
      <p:grpSp>
        <p:nvGrpSpPr>
          <p:cNvPr id="11" name="Groep 10">
            <a:extLst>
              <a:ext uri="{FF2B5EF4-FFF2-40B4-BE49-F238E27FC236}">
                <a16:creationId xmlns:a16="http://schemas.microsoft.com/office/drawing/2014/main" id="{ECFF6442-24D7-78CE-C384-08CC040403BE}"/>
              </a:ext>
            </a:extLst>
          </p:cNvPr>
          <p:cNvGrpSpPr/>
          <p:nvPr userDrawn="1"/>
        </p:nvGrpSpPr>
        <p:grpSpPr>
          <a:xfrm>
            <a:off x="175844" y="-1"/>
            <a:ext cx="8131733" cy="6857999"/>
            <a:chOff x="0" y="0"/>
            <a:chExt cx="7536913" cy="6356350"/>
          </a:xfrm>
        </p:grpSpPr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030AC175-1567-1D95-0AFA-FE3F3B2F61D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5838825" cy="5842635"/>
            </a:xfrm>
            <a:custGeom>
              <a:avLst/>
              <a:gdLst>
                <a:gd name="connsiteX0" fmla="*/ 5841340 w 5841339"/>
                <a:gd name="connsiteY0" fmla="*/ 0 h 5841720"/>
                <a:gd name="connsiteX1" fmla="*/ 3301403 w 5841339"/>
                <a:gd name="connsiteY1" fmla="*/ 0 h 5841720"/>
                <a:gd name="connsiteX2" fmla="*/ 1655826 w 5841339"/>
                <a:gd name="connsiteY2" fmla="*/ 1645666 h 5841720"/>
                <a:gd name="connsiteX3" fmla="*/ 10268 w 5841339"/>
                <a:gd name="connsiteY3" fmla="*/ 0 h 5841720"/>
                <a:gd name="connsiteX4" fmla="*/ 0 w 5841339"/>
                <a:gd name="connsiteY4" fmla="*/ 0 h 5841720"/>
                <a:gd name="connsiteX5" fmla="*/ 0 w 5841339"/>
                <a:gd name="connsiteY5" fmla="*/ 5841721 h 5841720"/>
                <a:gd name="connsiteX6" fmla="*/ 5841340 w 5841339"/>
                <a:gd name="connsiteY6" fmla="*/ 0 h 584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41339" h="5841720">
                  <a:moveTo>
                    <a:pt x="5841340" y="0"/>
                  </a:moveTo>
                  <a:lnTo>
                    <a:pt x="3301403" y="0"/>
                  </a:lnTo>
                  <a:lnTo>
                    <a:pt x="1655826" y="1645666"/>
                  </a:lnTo>
                  <a:lnTo>
                    <a:pt x="10268" y="0"/>
                  </a:lnTo>
                  <a:lnTo>
                    <a:pt x="0" y="0"/>
                  </a:lnTo>
                  <a:lnTo>
                    <a:pt x="0" y="5841721"/>
                  </a:lnTo>
                  <a:lnTo>
                    <a:pt x="5841340" y="0"/>
                  </a:lnTo>
                  <a:close/>
                </a:path>
              </a:pathLst>
            </a:custGeom>
            <a:solidFill>
              <a:srgbClr val="0085C6">
                <a:alpha val="5000"/>
              </a:srgbClr>
            </a:solidFill>
            <a:ln w="1269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NL"/>
            </a:p>
          </p:txBody>
        </p:sp>
        <p:sp>
          <p:nvSpPr>
            <p:cNvPr id="10" name="Gelijkbenige driehoek 9">
              <a:extLst>
                <a:ext uri="{FF2B5EF4-FFF2-40B4-BE49-F238E27FC236}">
                  <a16:creationId xmlns:a16="http://schemas.microsoft.com/office/drawing/2014/main" id="{78433DAC-08AE-E961-4DE7-DBA661CABD30}"/>
                </a:ext>
              </a:extLst>
            </p:cNvPr>
            <p:cNvSpPr/>
            <p:nvPr userDrawn="1"/>
          </p:nvSpPr>
          <p:spPr>
            <a:xfrm>
              <a:off x="2031572" y="3530024"/>
              <a:ext cx="5505341" cy="2826326"/>
            </a:xfrm>
            <a:prstGeom prst="triangle">
              <a:avLst/>
            </a:prstGeom>
            <a:solidFill>
              <a:schemeClr val="accent3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33812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79" r:id="rId3"/>
    <p:sldLayoutId id="2147483674" r:id="rId4"/>
    <p:sldLayoutId id="2147483659" r:id="rId5"/>
    <p:sldLayoutId id="2147483649" r:id="rId6"/>
    <p:sldLayoutId id="2147483651" r:id="rId7"/>
    <p:sldLayoutId id="2147483675" r:id="rId8"/>
    <p:sldLayoutId id="2147483676" r:id="rId9"/>
    <p:sldLayoutId id="2147483652" r:id="rId10"/>
    <p:sldLayoutId id="2147483669" r:id="rId11"/>
    <p:sldLayoutId id="2147483670" r:id="rId12"/>
    <p:sldLayoutId id="2147483680" r:id="rId13"/>
    <p:sldLayoutId id="2147483681" r:id="rId14"/>
    <p:sldLayoutId id="2147483682" r:id="rId15"/>
    <p:sldLayoutId id="2147483671" r:id="rId16"/>
    <p:sldLayoutId id="2147483672" r:id="rId17"/>
    <p:sldLayoutId id="2147483673" r:id="rId18"/>
    <p:sldLayoutId id="2147483660" r:id="rId19"/>
    <p:sldLayoutId id="2147483663" r:id="rId20"/>
    <p:sldLayoutId id="2147483664" r:id="rId21"/>
    <p:sldLayoutId id="2147483677" r:id="rId22"/>
    <p:sldLayoutId id="2147483665" r:id="rId23"/>
    <p:sldLayoutId id="2147483666" r:id="rId24"/>
    <p:sldLayoutId id="2147483667" r:id="rId25"/>
    <p:sldLayoutId id="2147483668" r:id="rId26"/>
    <p:sldLayoutId id="2147483678" r:id="rId27"/>
    <p:sldLayoutId id="2147483655" r:id="rId28"/>
    <p:sldLayoutId id="2147483654" r:id="rId29"/>
    <p:sldLayoutId id="2147483656" r:id="rId30"/>
    <p:sldLayoutId id="2147483657" r:id="rId31"/>
    <p:sldLayoutId id="2147483661" r:id="rId32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kern="1200">
          <a:solidFill>
            <a:schemeClr val="accent3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64686B"/>
        </a:buClr>
        <a:buSzPct val="90000"/>
        <a:buFont typeface="Wingdings" panose="05000000000000000000" pitchFamily="2" charset="2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64686B"/>
        </a:buClr>
        <a:buSzPct val="90000"/>
        <a:buFont typeface="Wingdings" panose="05000000000000000000" pitchFamily="2" charset="2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64686B"/>
        </a:buClr>
        <a:buSzPct val="90000"/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64686B"/>
        </a:buClr>
        <a:buSzPct val="90000"/>
        <a:buFont typeface="Wingdings" panose="05000000000000000000" pitchFamily="2" charset="2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64686B"/>
        </a:buClr>
        <a:buSzPct val="90000"/>
        <a:buFont typeface="Wingdings" panose="05000000000000000000" pitchFamily="2" charset="2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491" userDrawn="1">
          <p15:clr>
            <a:srgbClr val="F26B43"/>
          </p15:clr>
        </p15:guide>
        <p15:guide id="4" pos="189" userDrawn="1">
          <p15:clr>
            <a:srgbClr val="F26B43"/>
          </p15:clr>
        </p15:guide>
        <p15:guide id="5" orient="horz" pos="958" userDrawn="1">
          <p15:clr>
            <a:srgbClr val="F26B43"/>
          </p15:clr>
        </p15:guide>
        <p15:guide id="6" orient="horz" pos="4065" userDrawn="1">
          <p15:clr>
            <a:srgbClr val="F26B43"/>
          </p15:clr>
        </p15:guide>
        <p15:guide id="7" orient="horz" pos="703" userDrawn="1">
          <p15:clr>
            <a:srgbClr val="F26B43"/>
          </p15:clr>
        </p15:guide>
        <p15:guide id="8" orient="horz" pos="187" userDrawn="1">
          <p15:clr>
            <a:srgbClr val="F26B43"/>
          </p15:clr>
        </p15:guide>
        <p15:guide id="9" pos="3749" userDrawn="1">
          <p15:clr>
            <a:srgbClr val="F26B43"/>
          </p15:clr>
        </p15:guide>
        <p15:guide id="10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eostandaarden.nl/eu/INSPIRE-handreiking/#dataset-metadata" TargetMode="External"/><Relationship Id="rId2" Type="http://schemas.openxmlformats.org/officeDocument/2006/relationships/hyperlink" Target="https://docs.geostandaarden.nl/md/mdprofiel-iso1911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ationaalgeoregister.nl/geonetwork/srv/dut/catalog.search#/search?facet.q=category%2Finspire&amp;resultType=details&amp;sortBy=relevance&amp;fast=index&amp;_content_type=json&amp;from=1&amp;to=50" TargetMode="External"/><Relationship Id="rId4" Type="http://schemas.openxmlformats.org/officeDocument/2006/relationships/hyperlink" Target="http://validatie.geostandaarden.nl/etf-webapp/testproject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FAA35-54A9-2F3B-B0B5-15B9E9B65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Dutch </a:t>
            </a:r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0D40446-620E-70AA-7430-FB70428A6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INSPIRE Good Practice – Data-Service Linking Simplification Webinar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0269E31-8424-519E-A74C-0E96976EA10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Ine de Visser</a:t>
            </a:r>
          </a:p>
        </p:txBody>
      </p:sp>
      <p:sp>
        <p:nvSpPr>
          <p:cNvPr id="14" name="Tijdelijke aanduiding voor datum 13">
            <a:extLst>
              <a:ext uri="{FF2B5EF4-FFF2-40B4-BE49-F238E27FC236}">
                <a16:creationId xmlns:a16="http://schemas.microsoft.com/office/drawing/2014/main" id="{E5C588CF-1BFB-0D66-F25E-177160CCAE65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norite"/>
                <a:ea typeface="+mn-ea"/>
                <a:cs typeface="+mn-cs"/>
                <a:sym typeface="Arial"/>
              </a:rPr>
              <a:t>20th November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0C1C29F-34CB-505D-6FA5-D756549933B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48B885-FF76-47CB-8BBD-27E7EBF07CA9}" type="slidenum">
              <a:rPr kumimoji="0" lang="nl-NL" sz="1000" b="1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enorite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Tenorite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564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475E0-374A-8932-1F66-3747BF6E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of </a:t>
            </a:r>
            <a:r>
              <a:rPr lang="nl-NL" dirty="0" err="1"/>
              <a:t>linked</a:t>
            </a:r>
            <a:r>
              <a:rPr lang="nl-NL" dirty="0"/>
              <a:t> view </a:t>
            </a:r>
            <a:r>
              <a:rPr lang="nl-NL" dirty="0" err="1"/>
              <a:t>and</a:t>
            </a:r>
            <a:r>
              <a:rPr lang="nl-NL" dirty="0"/>
              <a:t> download service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3C854661-0C7B-1919-01CB-BDACA0C66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086" y="1317135"/>
            <a:ext cx="6456972" cy="5540865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55B7BED-6D9C-B5EA-B805-24CE95C9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48B885-FF76-47CB-8BBD-27E7EBF07CA9}" type="slidenum">
              <a:rPr kumimoji="0" lang="nl-NL" sz="1000" b="1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enorite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000" b="1" i="0" u="none" strike="noStrike" kern="1200" cap="none" spc="0" normalizeH="0" baseline="0" noProof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Tenorite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432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D0203-4D97-EF83-BA18-63DF750E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Links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93B1D7-CE43-C889-1BEB-C5DA46BA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The (minor) changes in the data set metadata needed on the resource locator elements is implemented in: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The Dutch metadata profile (</a:t>
            </a:r>
            <a:r>
              <a:rPr lang="en-US" sz="2000" b="0" i="0" u="sng" dirty="0">
                <a:solidFill>
                  <a:srgbClr val="34495E"/>
                </a:solidFill>
                <a:effectLst/>
                <a:latin typeface="+mj-lt"/>
                <a:hlinkClick r:id="rId2"/>
              </a:rPr>
              <a:t>https://docs.geostandaarden.nl/md/mdprofiel-iso19115/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) 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NSPIRE guide </a:t>
            </a:r>
            <a:r>
              <a:rPr lang="en-US" sz="2000" b="0" i="0" u="sng" dirty="0">
                <a:solidFill>
                  <a:srgbClr val="34495E"/>
                </a:solidFill>
                <a:effectLst/>
                <a:latin typeface="+mj-lt"/>
                <a:hlinkClick r:id="rId3"/>
              </a:rPr>
              <a:t>https://docs.geostandaarden.nl/eu/INSPIRE-handreiking/#dataset-metadata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The validator (</a:t>
            </a:r>
            <a:r>
              <a:rPr lang="en-US" sz="2000" b="0" i="0" u="sng" dirty="0">
                <a:solidFill>
                  <a:srgbClr val="34495E"/>
                </a:solidFill>
                <a:effectLst/>
                <a:latin typeface="+mj-lt"/>
                <a:hlinkClick r:id="rId4"/>
              </a:rPr>
              <a:t>http://validatie.geostandaarden.nl/etf-webapp/testprojects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) returns warnings if the requirements on data service linking are not met.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The INSPIRE data is available via view and download services in the Dutch Nationaal Georegister: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2000" b="0" i="0" u="sng" dirty="0">
                <a:solidFill>
                  <a:srgbClr val="34495E"/>
                </a:solidFill>
                <a:effectLst/>
                <a:latin typeface="+mj-lt"/>
                <a:hlinkClick r:id="rId5"/>
              </a:rPr>
              <a:t>https://www.nationaalgeoregister.nl/geonetwork/srv/dut/catalog.search#/search?facet.q=category%2Finspire&amp;resultType=details&amp;sortBy=relevance&amp;fast=index&amp;_content_type=json&amp;from=1&amp;to=50</a:t>
            </a:r>
            <a:endParaRPr lang="en-US" sz="2000" b="0" i="0" u="sng" dirty="0">
              <a:solidFill>
                <a:srgbClr val="34495E"/>
              </a:solidFill>
              <a:effectLst/>
              <a:latin typeface="+mj-lt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607D811-AC2D-65D0-A2DE-89E3712F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48B885-FF76-47CB-8BBD-27E7EBF07CA9}" type="slidenum">
              <a:rPr kumimoji="0" lang="nl-NL" sz="1000" b="1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enorite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000" b="1" i="0" u="none" strike="noStrike" kern="1200" cap="none" spc="0" normalizeH="0" baseline="0" noProof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Tenorite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26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ACBE8CC-58DC-1303-F27C-EB90E74D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Bedankt!</a:t>
            </a:r>
          </a:p>
        </p:txBody>
      </p:sp>
    </p:spTree>
    <p:extLst>
      <p:ext uri="{BB962C8B-B14F-4D97-AF65-F5344CB8AC3E}">
        <p14:creationId xmlns:p14="http://schemas.microsoft.com/office/powerpoint/2010/main" val="285375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C14EEB9-ACEB-88AD-E05E-2E9A8A69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Dutch metadata profile</a:t>
            </a:r>
          </a:p>
        </p:txBody>
      </p:sp>
      <p:pic>
        <p:nvPicPr>
          <p:cNvPr id="3" name="Tijdelijke aanduiding voor inhoud 2">
            <a:extLst>
              <a:ext uri="{FF2B5EF4-FFF2-40B4-BE49-F238E27FC236}">
                <a16:creationId xmlns:a16="http://schemas.microsoft.com/office/drawing/2014/main" id="{8CB68839-F9C0-B191-4E42-C7AA9FB20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864" y="1358733"/>
            <a:ext cx="8273988" cy="6180245"/>
          </a:xfr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AC528AC-652C-B32B-D213-8BFAA63C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48B885-FF76-47CB-8BBD-27E7EBF07CA9}" type="slidenum">
              <a:rPr kumimoji="0" lang="nl-NL" sz="1000" b="1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enorite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Tenorite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157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50BAC-15CC-5367-FAE9-8AAFC52C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Protocol element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6E7BE52-1424-676C-9048-92E8465F9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252" y="1414292"/>
            <a:ext cx="8260325" cy="5223047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6197F4-CC0B-51CF-D509-82591743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48B885-FF76-47CB-8BBD-27E7EBF07CA9}" type="slidenum">
              <a:rPr kumimoji="0" lang="nl-NL" sz="1000" b="1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enorite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000" b="1" i="0" u="none" strike="noStrike" kern="1200" cap="none" spc="0" normalizeH="0" baseline="0" noProof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Tenorite"/>
              <a:ea typeface="+mn-ea"/>
              <a:cs typeface="Arial"/>
              <a:sym typeface="Arial"/>
            </a:endParaRP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B71FFB8A-13B0-81D7-C1CC-20DB7F9CD8E5}"/>
              </a:ext>
            </a:extLst>
          </p:cNvPr>
          <p:cNvSpPr/>
          <p:nvPr/>
        </p:nvSpPr>
        <p:spPr>
          <a:xfrm>
            <a:off x="1803646" y="2318553"/>
            <a:ext cx="3169329" cy="41725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243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25A2D-00C5-F5B6-F912-E0C5BFEE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Optional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profile element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BA8860DF-A659-D7A6-BDF1-53C724BD0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955" y="1520826"/>
            <a:ext cx="8862388" cy="469354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2ADA258-0712-D203-48B4-1C555F21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48B885-FF76-47CB-8BBD-27E7EBF07CA9}" type="slidenum">
              <a:rPr kumimoji="0" lang="nl-NL" sz="1000" b="1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enorite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000" b="1" i="0" u="none" strike="noStrike" kern="1200" cap="none" spc="0" normalizeH="0" baseline="0" noProof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Tenorite"/>
              <a:ea typeface="+mn-ea"/>
              <a:cs typeface="Arial"/>
              <a:sym typeface="Arial"/>
            </a:endParaRP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DD9F8AA1-D2DF-FD81-C6F6-03D0940BDE89}"/>
              </a:ext>
            </a:extLst>
          </p:cNvPr>
          <p:cNvSpPr/>
          <p:nvPr/>
        </p:nvSpPr>
        <p:spPr>
          <a:xfrm>
            <a:off x="1387226" y="3569755"/>
            <a:ext cx="3169329" cy="41725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  <a:sym typeface="Arial"/>
            </a:endParaRP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DEF5BE2B-A981-184E-D7E6-296368147AB7}"/>
              </a:ext>
            </a:extLst>
          </p:cNvPr>
          <p:cNvSpPr/>
          <p:nvPr/>
        </p:nvSpPr>
        <p:spPr>
          <a:xfrm>
            <a:off x="4688889" y="2886723"/>
            <a:ext cx="3169329" cy="41725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519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6335F-1595-34F9-94D3-AEFFCE45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Protocol codelist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8D3984-AE48-7AD8-B9FB-60BA2B3D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A6E0F89-B756-A633-0350-C6821A6F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48B885-FF76-47CB-8BBD-27E7EBF07CA9}" type="slidenum">
              <a:rPr kumimoji="0" lang="nl-NL" sz="1000" b="1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enorite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000" b="1" i="0" u="none" strike="noStrike" kern="1200" cap="none" spc="0" normalizeH="0" baseline="0" noProof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Tenorite"/>
              <a:ea typeface="+mn-ea"/>
              <a:cs typeface="Arial"/>
              <a:sym typeface="Arial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309AB05-4FF6-7520-4A8B-DE2670E9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25" y="1484340"/>
            <a:ext cx="9010420" cy="533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4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22BCA-5C44-4B39-DC84-9CE73E3A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Dutch INSPIRE guide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6277E94-A282-DEAE-F773-49A47A9BF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1" y="1372568"/>
            <a:ext cx="8060924" cy="5551687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B32D8E-1E3E-7BF8-0A89-72C80304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48B885-FF76-47CB-8BBD-27E7EBF07CA9}" type="slidenum">
              <a:rPr kumimoji="0" lang="nl-NL" sz="1000" b="1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enorite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000" b="1" i="0" u="none" strike="noStrike" kern="1200" cap="none" spc="0" normalizeH="0" baseline="0" noProof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Tenorite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741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7B156-7EB3-4016-1856-63ACC9AD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Instructions</a:t>
            </a:r>
            <a:r>
              <a:rPr lang="nl-NL" dirty="0"/>
              <a:t> data service </a:t>
            </a:r>
            <a:r>
              <a:rPr lang="nl-NL" dirty="0" err="1"/>
              <a:t>linking</a:t>
            </a:r>
            <a:endParaRPr lang="nl-NL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1473C72-6700-9845-A83C-2BFC8FDEC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052" y="1520825"/>
            <a:ext cx="10317134" cy="4932363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7FD35CF-A1E9-05F7-134B-EC65680C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48B885-FF76-47CB-8BBD-27E7EBF07CA9}" type="slidenum">
              <a:rPr kumimoji="0" lang="nl-NL" sz="1000" b="1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enorite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000" b="1" i="0" u="none" strike="noStrike" kern="1200" cap="none" spc="0" normalizeH="0" baseline="0" noProof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Tenorite"/>
              <a:ea typeface="+mn-ea"/>
              <a:cs typeface="Arial"/>
              <a:sym typeface="Arial"/>
            </a:endParaRP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FDDFCECC-AA93-D494-351A-BA4C67817361}"/>
              </a:ext>
            </a:extLst>
          </p:cNvPr>
          <p:cNvSpPr/>
          <p:nvPr/>
        </p:nvSpPr>
        <p:spPr>
          <a:xfrm>
            <a:off x="6986726" y="5052874"/>
            <a:ext cx="1988598" cy="788633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461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C7411-15D7-1956-AAE0-09EE30CA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XML </a:t>
            </a:r>
            <a:r>
              <a:rPr lang="nl-NL" dirty="0" err="1"/>
              <a:t>example</a:t>
            </a:r>
            <a:endParaRPr lang="nl-NL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D8BD8EA2-0FDE-CDEC-BC19-A7570B918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717" y="1967424"/>
            <a:ext cx="10421804" cy="403916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1D91B5E-4019-8CB3-3C9B-7C6A5DCA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48B885-FF76-47CB-8BBD-27E7EBF07CA9}" type="slidenum">
              <a:rPr kumimoji="0" lang="nl-NL" sz="1000" b="1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enorite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000" b="1" i="0" u="none" strike="noStrike" kern="1200" cap="none" spc="0" normalizeH="0" baseline="0" noProof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Tenorite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84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0A67E-7691-C667-3F65-9B8A8894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Validation</a:t>
            </a:r>
            <a:r>
              <a:rPr lang="nl-NL" dirty="0"/>
              <a:t> </a:t>
            </a:r>
            <a:r>
              <a:rPr lang="nl-NL" dirty="0" err="1"/>
              <a:t>warnings</a:t>
            </a:r>
            <a:r>
              <a:rPr lang="nl-NL" dirty="0"/>
              <a:t> data service </a:t>
            </a:r>
            <a:r>
              <a:rPr lang="nl-NL" dirty="0" err="1"/>
              <a:t>linking</a:t>
            </a:r>
            <a:r>
              <a:rPr lang="nl-NL" dirty="0"/>
              <a:t> 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2005F43D-A54E-9B99-04D3-6EBC179EC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8" y="2377862"/>
            <a:ext cx="11587162" cy="3218289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E83DB6E-CB8A-C2C6-0731-F6799F46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48B885-FF76-47CB-8BBD-27E7EBF07CA9}" type="slidenum">
              <a:rPr kumimoji="0" lang="nl-NL" sz="1000" b="1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enorite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000" b="1" i="0" u="none" strike="noStrike" kern="1200" cap="none" spc="0" normalizeH="0" baseline="0" noProof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Tenorite"/>
              <a:ea typeface="+mn-ea"/>
              <a:cs typeface="Arial"/>
              <a:sym typeface="Arial"/>
            </a:endParaRP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F0895843-761E-25B0-699D-8082445EAEE4}"/>
              </a:ext>
            </a:extLst>
          </p:cNvPr>
          <p:cNvSpPr/>
          <p:nvPr/>
        </p:nvSpPr>
        <p:spPr>
          <a:xfrm>
            <a:off x="270446" y="2291919"/>
            <a:ext cx="3169329" cy="41725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675904"/>
      </p:ext>
    </p:extLst>
  </p:cSld>
  <p:clrMapOvr>
    <a:masterClrMapping/>
  </p:clrMapOvr>
</p:sld>
</file>

<file path=ppt/theme/theme1.xml><?xml version="1.0" encoding="utf-8"?>
<a:theme xmlns:a="http://schemas.openxmlformats.org/drawingml/2006/main" name="Geonovum">
  <a:themeElements>
    <a:clrScheme name="Geonovum 2022">
      <a:dk1>
        <a:srgbClr val="3C3C3C"/>
      </a:dk1>
      <a:lt1>
        <a:sysClr val="window" lastClr="FFFFFF"/>
      </a:lt1>
      <a:dk2>
        <a:srgbClr val="64686B"/>
      </a:dk2>
      <a:lt2>
        <a:srgbClr val="EEEEEE"/>
      </a:lt2>
      <a:accent1>
        <a:srgbClr val="97C00E"/>
      </a:accent1>
      <a:accent2>
        <a:srgbClr val="64686B"/>
      </a:accent2>
      <a:accent3>
        <a:srgbClr val="0085C6"/>
      </a:accent3>
      <a:accent4>
        <a:srgbClr val="97C00E"/>
      </a:accent4>
      <a:accent5>
        <a:srgbClr val="64686B"/>
      </a:accent5>
      <a:accent6>
        <a:srgbClr val="0085C6"/>
      </a:accent6>
      <a:hlink>
        <a:srgbClr val="0085C6"/>
      </a:hlink>
      <a:folHlink>
        <a:srgbClr val="64686B"/>
      </a:folHlink>
    </a:clrScheme>
    <a:fontScheme name="Geonovum 2022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novum Presentatie Leeg" id="{716796FB-ADAB-4D00-9236-B46152BFB9EE}" vid="{5F87CC6B-FD91-4B34-9A3F-79D51A67B32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Geonovum Presentatie Leeg</Template>
  <TotalTime>13</TotalTime>
  <Words>143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Myanmar Text</vt:lpstr>
      <vt:lpstr>Segoe UI Semibold</vt:lpstr>
      <vt:lpstr>Tenorite</vt:lpstr>
      <vt:lpstr>Wingdings</vt:lpstr>
      <vt:lpstr>Geonovum</vt:lpstr>
      <vt:lpstr>Dutch implementation example</vt:lpstr>
      <vt:lpstr>Dutch metadata profile</vt:lpstr>
      <vt:lpstr>Protocol element</vt:lpstr>
      <vt:lpstr>Optional application profile element</vt:lpstr>
      <vt:lpstr>Protocol codelist</vt:lpstr>
      <vt:lpstr>Dutch INSPIRE guide</vt:lpstr>
      <vt:lpstr>Instructions data service linking</vt:lpstr>
      <vt:lpstr>XML example</vt:lpstr>
      <vt:lpstr>Validation warnings data service linking </vt:lpstr>
      <vt:lpstr>Example of linked view and download service</vt:lpstr>
      <vt:lpstr>Links</vt:lpstr>
      <vt:lpstr>Bedankt!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Geonovum</dc:title>
  <dc:creator>Ine de Visser</dc:creator>
  <cp:lastModifiedBy>ESCRIU Jordi (JRC-ISPRA)</cp:lastModifiedBy>
  <cp:revision>4</cp:revision>
  <dcterms:created xsi:type="dcterms:W3CDTF">2022-11-17T15:54:40Z</dcterms:created>
  <dcterms:modified xsi:type="dcterms:W3CDTF">2022-11-22T21:14:37Z</dcterms:modified>
</cp:coreProperties>
</file>