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2" roundtripDataSignature="AMtx7mj7ynbEznIpbNM98r7+n6whKToP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f814b59dc_4_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342900" rtl="0" algn="l">
              <a:spcBef>
                <a:spcPts val="1800"/>
              </a:spcBef>
              <a:spcAft>
                <a:spcPts val="0"/>
              </a:spcAft>
              <a:buNone/>
            </a:pPr>
            <a:r>
              <a:t/>
            </a:r>
            <a:endParaRPr/>
          </a:p>
        </p:txBody>
      </p:sp>
      <p:sp>
        <p:nvSpPr>
          <p:cNvPr id="204" name="Google Shape;204;g2df814b59dc_4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dc9b2b827_2_2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1800"/>
              </a:spcBef>
              <a:spcAft>
                <a:spcPts val="0"/>
              </a:spcAft>
              <a:buNone/>
            </a:pPr>
            <a:r>
              <a:t/>
            </a:r>
            <a:endParaRPr/>
          </a:p>
        </p:txBody>
      </p:sp>
      <p:sp>
        <p:nvSpPr>
          <p:cNvPr id="209" name="Google Shape;209;g20dc9b2b827_2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dc9b2b827_2_2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342900" rtl="0" algn="l">
              <a:spcBef>
                <a:spcPts val="1800"/>
              </a:spcBef>
              <a:spcAft>
                <a:spcPts val="0"/>
              </a:spcAft>
              <a:buNone/>
            </a:pPr>
            <a:r>
              <a:t/>
            </a:r>
            <a:endParaRPr/>
          </a:p>
        </p:txBody>
      </p:sp>
      <p:sp>
        <p:nvSpPr>
          <p:cNvPr id="215" name="Google Shape;215;g20dc9b2b827_2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2e960c18d_2_8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342900" rtl="0" algn="l">
              <a:spcBef>
                <a:spcPts val="1800"/>
              </a:spcBef>
              <a:spcAft>
                <a:spcPts val="0"/>
              </a:spcAft>
              <a:buNone/>
            </a:pPr>
            <a:r>
              <a:t/>
            </a:r>
            <a:endParaRPr/>
          </a:p>
        </p:txBody>
      </p:sp>
      <p:sp>
        <p:nvSpPr>
          <p:cNvPr id="221" name="Google Shape;221;g202e960c18d_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02e960c18d_2_9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342900" rtl="0" algn="l">
              <a:spcBef>
                <a:spcPts val="1800"/>
              </a:spcBef>
              <a:spcAft>
                <a:spcPts val="0"/>
              </a:spcAft>
              <a:buNone/>
            </a:pPr>
            <a:r>
              <a:t/>
            </a:r>
            <a:endParaRPr/>
          </a:p>
        </p:txBody>
      </p:sp>
      <p:sp>
        <p:nvSpPr>
          <p:cNvPr id="229" name="Google Shape;229;g202e960c18d_2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f814b59dc_3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342900" rtl="0" algn="l">
              <a:spcBef>
                <a:spcPts val="1800"/>
              </a:spcBef>
              <a:spcAft>
                <a:spcPts val="0"/>
              </a:spcAft>
              <a:buNone/>
            </a:pPr>
            <a:r>
              <a:t/>
            </a:r>
            <a:endParaRPr/>
          </a:p>
        </p:txBody>
      </p:sp>
      <p:sp>
        <p:nvSpPr>
          <p:cNvPr id="235" name="Google Shape;235;g2df814b59dc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02e960c18d_2_7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1800"/>
              </a:spcBef>
              <a:spcAft>
                <a:spcPts val="0"/>
              </a:spcAft>
              <a:buNone/>
            </a:pPr>
            <a:r>
              <a:t/>
            </a:r>
            <a:endParaRPr/>
          </a:p>
        </p:txBody>
      </p:sp>
      <p:sp>
        <p:nvSpPr>
          <p:cNvPr id="240" name="Google Shape;240;g202e960c18d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2e960c18d_2_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342900" rtl="0" algn="l">
              <a:spcBef>
                <a:spcPts val="1800"/>
              </a:spcBef>
              <a:spcAft>
                <a:spcPts val="0"/>
              </a:spcAft>
              <a:buNone/>
            </a:pPr>
            <a:r>
              <a:t/>
            </a:r>
            <a:endParaRPr/>
          </a:p>
          <a:p>
            <a:pPr indent="0" lvl="0" marL="342900" rtl="0" algn="l">
              <a:spcBef>
                <a:spcPts val="1800"/>
              </a:spcBef>
              <a:spcAft>
                <a:spcPts val="0"/>
              </a:spcAft>
              <a:buNone/>
            </a:pPr>
            <a:r>
              <a:t/>
            </a:r>
            <a:endParaRPr/>
          </a:p>
          <a:p>
            <a:pPr indent="0" lvl="0" marL="342900" rtl="0" algn="l">
              <a:spcBef>
                <a:spcPts val="1800"/>
              </a:spcBef>
              <a:spcAft>
                <a:spcPts val="0"/>
              </a:spcAft>
              <a:buNone/>
            </a:pPr>
            <a:r>
              <a:t/>
            </a:r>
            <a:endParaRPr/>
          </a:p>
          <a:p>
            <a:pPr indent="0" lvl="0" marL="342900" rtl="0" algn="l">
              <a:spcBef>
                <a:spcPts val="1800"/>
              </a:spcBef>
              <a:spcAft>
                <a:spcPts val="0"/>
              </a:spcAft>
              <a:buNone/>
            </a:pPr>
            <a:r>
              <a:t/>
            </a:r>
            <a:endParaRPr/>
          </a:p>
          <a:p>
            <a:pPr indent="0" lvl="0" marL="342900" rtl="0" algn="l">
              <a:spcBef>
                <a:spcPts val="1800"/>
              </a:spcBef>
              <a:spcAft>
                <a:spcPts val="0"/>
              </a:spcAft>
              <a:buNone/>
            </a:pPr>
            <a:r>
              <a:t/>
            </a:r>
            <a:endParaRPr/>
          </a:p>
        </p:txBody>
      </p:sp>
      <p:sp>
        <p:nvSpPr>
          <p:cNvPr id="258" name="Google Shape;258;g202e960c18d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baef3fca9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342900" rtl="0" algn="l">
              <a:spcBef>
                <a:spcPts val="1800"/>
              </a:spcBef>
              <a:spcAft>
                <a:spcPts val="0"/>
              </a:spcAft>
              <a:buNone/>
            </a:pPr>
            <a:r>
              <a:t/>
            </a:r>
            <a:endParaRPr/>
          </a:p>
        </p:txBody>
      </p:sp>
      <p:sp>
        <p:nvSpPr>
          <p:cNvPr id="264" name="Google Shape;264;g2dbaef3fca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ba0b90570_0_9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2dba0b90570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dc9b2b827_2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dc9b2b827_2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As first introduction, I would like to show you a video that summarises the functionality and usability of the tool as a central repository for managing and sharing terms, concepts and reference codes in general.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dd58326c2_0_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t/>
            </a:r>
            <a:endParaRPr/>
          </a:p>
        </p:txBody>
      </p:sp>
      <p:sp>
        <p:nvSpPr>
          <p:cNvPr id="279" name="Google Shape;279;g2ddd58326c2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02e960c18d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02e960c18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dba0b90570_0_8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2dba0b90570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baef3fca9_0_1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2dbaef3fca9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dbaef3fca9_0_1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2dbaef3fca9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dba0b90570_0_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2dba0b9057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ba0b90570_0_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2dba0b90570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dba0b90570_0_4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g2dba0b90570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df814b59d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df814b59d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0dc9b2b8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0dc9b2b8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f814b59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f814b59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0dc9b2b82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0dc9b2b82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0dc9b2b827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0dc9b2b827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0dc9b2b827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0dc9b2b827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0dc9b2b827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0dc9b2b827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0dc9b2b827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0dc9b2b827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0dc9b2b827_2_2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342900" rtl="0" algn="l">
              <a:spcBef>
                <a:spcPts val="1800"/>
              </a:spcBef>
              <a:spcAft>
                <a:spcPts val="0"/>
              </a:spcAft>
              <a:buNone/>
            </a:pPr>
            <a:r>
              <a:t/>
            </a:r>
            <a:endParaRPr/>
          </a:p>
        </p:txBody>
      </p:sp>
      <p:sp>
        <p:nvSpPr>
          <p:cNvPr id="420" name="Google Shape;420;g20dc9b2b827_2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0dc9b2b827_2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g20dc9b2b827_2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20dc9b2b827_2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f814b59d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f814b59d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f814b59d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f814b59d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f814b59d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f814b59d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2e960c18d_2_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342900" rtl="0" algn="l">
              <a:spcBef>
                <a:spcPts val="1800"/>
              </a:spcBef>
              <a:spcAft>
                <a:spcPts val="0"/>
              </a:spcAft>
              <a:buNone/>
            </a:pPr>
            <a:r>
              <a:t/>
            </a:r>
            <a:endParaRPr/>
          </a:p>
        </p:txBody>
      </p:sp>
      <p:sp>
        <p:nvSpPr>
          <p:cNvPr id="160" name="Google Shape;160;g202e960c18d_2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f814b59dc_4_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1800"/>
              </a:spcBef>
              <a:spcAft>
                <a:spcPts val="0"/>
              </a:spcAft>
              <a:buNone/>
            </a:pPr>
            <a:r>
              <a:t/>
            </a:r>
            <a:endParaRPr/>
          </a:p>
        </p:txBody>
      </p:sp>
      <p:sp>
        <p:nvSpPr>
          <p:cNvPr id="165" name="Google Shape;165;g2df814b59dc_4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2e960c18d_2_5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342900" rtl="0" algn="l">
              <a:spcBef>
                <a:spcPts val="1800"/>
              </a:spcBef>
              <a:spcAft>
                <a:spcPts val="0"/>
              </a:spcAft>
              <a:buNone/>
            </a:pPr>
            <a:r>
              <a:t/>
            </a:r>
            <a:endParaRPr/>
          </a:p>
        </p:txBody>
      </p:sp>
      <p:sp>
        <p:nvSpPr>
          <p:cNvPr id="189" name="Google Shape;189;g202e960c18d_2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spTree>
      <p:nvGrpSpPr>
        <p:cNvPr id="8" name="Shape 8"/>
        <p:cNvGrpSpPr/>
        <p:nvPr/>
      </p:nvGrpSpPr>
      <p:grpSpPr>
        <a:xfrm>
          <a:off x="0" y="0"/>
          <a:ext cx="0" cy="0"/>
          <a:chOff x="0" y="0"/>
          <a:chExt cx="0" cy="0"/>
        </a:xfrm>
      </p:grpSpPr>
      <p:sp>
        <p:nvSpPr>
          <p:cNvPr id="9" name="Google Shape;9;p7"/>
          <p:cNvSpPr/>
          <p:nvPr/>
        </p:nvSpPr>
        <p:spPr>
          <a:xfrm>
            <a:off x="0" y="804826"/>
            <a:ext cx="9144000" cy="4338600"/>
          </a:xfrm>
          <a:prstGeom prst="rect">
            <a:avLst/>
          </a:prstGeom>
          <a:gradFill>
            <a:gsLst>
              <a:gs pos="0">
                <a:srgbClr val="0D6CB4"/>
              </a:gs>
              <a:gs pos="47000">
                <a:srgbClr val="0D6CB4"/>
              </a:gs>
              <a:gs pos="77000">
                <a:srgbClr val="227DC1"/>
              </a:gs>
              <a:gs pos="100000">
                <a:schemeClr val="accent2"/>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
        <p:nvSpPr>
          <p:cNvPr id="10" name="Google Shape;10;p7"/>
          <p:cNvSpPr txBox="1"/>
          <p:nvPr>
            <p:ph type="ctrTitle"/>
          </p:nvPr>
        </p:nvSpPr>
        <p:spPr>
          <a:xfrm>
            <a:off x="803512" y="1494429"/>
            <a:ext cx="7717800" cy="1612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lt1"/>
              </a:buClr>
              <a:buSzPts val="4500"/>
              <a:buFont typeface="Arial"/>
              <a:buNone/>
              <a:defRPr b="0" i="0" sz="45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cxnSp>
        <p:nvCxnSpPr>
          <p:cNvPr id="11" name="Google Shape;11;p7"/>
          <p:cNvCxnSpPr/>
          <p:nvPr/>
        </p:nvCxnSpPr>
        <p:spPr>
          <a:xfrm>
            <a:off x="628650" y="1484194"/>
            <a:ext cx="0" cy="3659400"/>
          </a:xfrm>
          <a:prstGeom prst="straightConnector1">
            <a:avLst/>
          </a:prstGeom>
          <a:noFill/>
          <a:ln cap="flat" cmpd="sng" w="28575">
            <a:solidFill>
              <a:schemeClr val="accent5"/>
            </a:solidFill>
            <a:prstDash val="solid"/>
            <a:miter lim="800000"/>
            <a:headEnd len="sm" w="sm" type="none"/>
            <a:tailEnd len="sm" w="sm" type="none"/>
          </a:ln>
        </p:spPr>
      </p:cxnSp>
      <p:sp>
        <p:nvSpPr>
          <p:cNvPr id="12" name="Google Shape;12;p7"/>
          <p:cNvSpPr txBox="1"/>
          <p:nvPr>
            <p:ph idx="1" type="subTitle"/>
          </p:nvPr>
        </p:nvSpPr>
        <p:spPr>
          <a:xfrm>
            <a:off x="803513" y="3313537"/>
            <a:ext cx="7717800" cy="6735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2B91C5"/>
              </a:buClr>
              <a:buSzPts val="2100"/>
              <a:buFont typeface="Arial"/>
              <a:buNone/>
              <a:defRPr b="0" i="0" sz="2100" u="none" cap="none" strike="noStrike">
                <a:solidFill>
                  <a:schemeClr val="accent5"/>
                </a:solidFill>
                <a:latin typeface="Arial"/>
                <a:ea typeface="Arial"/>
                <a:cs typeface="Arial"/>
                <a:sym typeface="Arial"/>
              </a:defRPr>
            </a:lvl1pPr>
            <a:lvl2pPr lvl="1" marR="0" rtl="0" algn="ctr">
              <a:lnSpc>
                <a:spcPct val="100000"/>
              </a:lnSpc>
              <a:spcBef>
                <a:spcPts val="1400"/>
              </a:spcBef>
              <a:spcAft>
                <a:spcPts val="0"/>
              </a:spcAft>
              <a:buClr>
                <a:srgbClr val="2B91C5"/>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100000"/>
              </a:lnSpc>
              <a:spcBef>
                <a:spcPts val="1400"/>
              </a:spcBef>
              <a:spcAft>
                <a:spcPts val="0"/>
              </a:spcAft>
              <a:buClr>
                <a:srgbClr val="2B91C5"/>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100000"/>
              </a:lnSpc>
              <a:spcBef>
                <a:spcPts val="1400"/>
              </a:spcBef>
              <a:spcAft>
                <a:spcPts val="0"/>
              </a:spcAft>
              <a:buClr>
                <a:srgbClr val="2B91C5"/>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100000"/>
              </a:lnSpc>
              <a:spcBef>
                <a:spcPts val="1400"/>
              </a:spcBef>
              <a:spcAft>
                <a:spcPts val="0"/>
              </a:spcAft>
              <a:buClr>
                <a:srgbClr val="2B91C5"/>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1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
        <p:nvSpPr>
          <p:cNvPr id="13" name="Google Shape;13;p7"/>
          <p:cNvSpPr txBox="1"/>
          <p:nvPr>
            <p:ph idx="2" type="body"/>
          </p:nvPr>
        </p:nvSpPr>
        <p:spPr>
          <a:xfrm>
            <a:off x="4570810" y="4043795"/>
            <a:ext cx="3950400" cy="658200"/>
          </a:xfrm>
          <a:prstGeom prst="rect">
            <a:avLst/>
          </a:prstGeom>
          <a:noFill/>
          <a:ln>
            <a:noFill/>
          </a:ln>
        </p:spPr>
        <p:txBody>
          <a:bodyPr anchorCtr="0" anchor="t" bIns="34275" lIns="68575" spcFirstLastPara="1" rIns="68575" wrap="square" tIns="34275">
            <a:noAutofit/>
          </a:bodyPr>
          <a:lstStyle>
            <a:lvl1pPr indent="-228600" lvl="0" marL="457200" marR="0" rtl="0" algn="r">
              <a:lnSpc>
                <a:spcPct val="100000"/>
              </a:lnSpc>
              <a:spcBef>
                <a:spcPts val="0"/>
              </a:spcBef>
              <a:spcAft>
                <a:spcPts val="0"/>
              </a:spcAft>
              <a:buClr>
                <a:srgbClr val="2B91C5"/>
              </a:buClr>
              <a:buSzPts val="1700"/>
              <a:buFont typeface="Arial"/>
              <a:buNone/>
              <a:defRPr b="0" i="1" sz="1700" u="none" cap="none" strike="noStrike">
                <a:solidFill>
                  <a:schemeClr val="lt1"/>
                </a:solidFill>
                <a:latin typeface="Arial"/>
                <a:ea typeface="Arial"/>
                <a:cs typeface="Arial"/>
                <a:sym typeface="Arial"/>
              </a:defRPr>
            </a:lvl1pPr>
            <a:lvl2pPr indent="-323850" lvl="1" marL="914400" marR="0" rtl="0" algn="l">
              <a:lnSpc>
                <a:spcPct val="100000"/>
              </a:lnSpc>
              <a:spcBef>
                <a:spcPts val="600"/>
              </a:spcBef>
              <a:spcAft>
                <a:spcPts val="0"/>
              </a:spcAft>
              <a:buClr>
                <a:srgbClr val="2B91C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rgbClr val="2B91C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descr="Footer.jpg" id="14" name="Google Shape;14;p7"/>
          <p:cNvPicPr preferRelativeResize="0"/>
          <p:nvPr/>
        </p:nvPicPr>
        <p:blipFill rotWithShape="1">
          <a:blip r:embed="rId2">
            <a:alphaModFix/>
          </a:blip>
          <a:srcRect b="0" l="0" r="0" t="0"/>
          <a:stretch/>
        </p:blipFill>
        <p:spPr>
          <a:xfrm>
            <a:off x="4310416" y="4792501"/>
            <a:ext cx="523169" cy="350999"/>
          </a:xfrm>
          <a:prstGeom prst="rect">
            <a:avLst/>
          </a:prstGeom>
          <a:noFill/>
          <a:ln>
            <a:noFill/>
          </a:ln>
        </p:spPr>
      </p:pic>
      <p:pic>
        <p:nvPicPr>
          <p:cNvPr descr="EC-JRC-logo_vertical_EN_pos_transparent-background.png" id="15" name="Google Shape;15;p7"/>
          <p:cNvPicPr preferRelativeResize="0"/>
          <p:nvPr/>
        </p:nvPicPr>
        <p:blipFill rotWithShape="1">
          <a:blip r:embed="rId3">
            <a:alphaModFix/>
          </a:blip>
          <a:srcRect b="4384" l="3730" r="4163" t="5036"/>
          <a:stretch/>
        </p:blipFill>
        <p:spPr>
          <a:xfrm>
            <a:off x="4030334" y="198680"/>
            <a:ext cx="1256210" cy="86400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3 columns">
  <p:cSld name="Content - 3 columns">
    <p:spTree>
      <p:nvGrpSpPr>
        <p:cNvPr id="55" name="Shape 55"/>
        <p:cNvGrpSpPr/>
        <p:nvPr/>
      </p:nvGrpSpPr>
      <p:grpSpPr>
        <a:xfrm>
          <a:off x="0" y="0"/>
          <a:ext cx="0" cy="0"/>
          <a:chOff x="0" y="0"/>
          <a:chExt cx="0" cy="0"/>
        </a:xfrm>
      </p:grpSpPr>
      <p:sp>
        <p:nvSpPr>
          <p:cNvPr id="56" name="Google Shape;56;p16"/>
          <p:cNvSpPr txBox="1"/>
          <p:nvPr>
            <p:ph idx="1" type="body"/>
          </p:nvPr>
        </p:nvSpPr>
        <p:spPr>
          <a:xfrm>
            <a:off x="728042" y="1369219"/>
            <a:ext cx="2422200" cy="31278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chemeClr val="accent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7" name="Google Shape;57;p16"/>
          <p:cNvSpPr txBox="1"/>
          <p:nvPr>
            <p:ph idx="2" type="body"/>
          </p:nvPr>
        </p:nvSpPr>
        <p:spPr>
          <a:xfrm>
            <a:off x="3357002" y="1369218"/>
            <a:ext cx="2430000" cy="31278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chemeClr val="accent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8" name="Google Shape;58;p16"/>
          <p:cNvSpPr txBox="1"/>
          <p:nvPr>
            <p:ph idx="3" type="body"/>
          </p:nvPr>
        </p:nvSpPr>
        <p:spPr>
          <a:xfrm>
            <a:off x="5993072" y="1369218"/>
            <a:ext cx="2430000" cy="31278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chemeClr val="accent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cxnSp>
        <p:nvCxnSpPr>
          <p:cNvPr id="59" name="Google Shape;59;p16"/>
          <p:cNvCxnSpPr/>
          <p:nvPr/>
        </p:nvCxnSpPr>
        <p:spPr>
          <a:xfrm>
            <a:off x="628652" y="0"/>
            <a:ext cx="0" cy="1023900"/>
          </a:xfrm>
          <a:prstGeom prst="straightConnector1">
            <a:avLst/>
          </a:prstGeom>
          <a:noFill/>
          <a:ln cap="flat" cmpd="sng" w="28575">
            <a:solidFill>
              <a:schemeClr val="accent5"/>
            </a:solidFill>
            <a:prstDash val="solid"/>
            <a:miter lim="800000"/>
            <a:headEnd len="sm" w="sm" type="none"/>
            <a:tailEnd len="sm" w="sm" type="none"/>
          </a:ln>
        </p:spPr>
      </p:cxnSp>
      <p:sp>
        <p:nvSpPr>
          <p:cNvPr id="60" name="Google Shape;60;p16"/>
          <p:cNvSpPr txBox="1"/>
          <p:nvPr>
            <p:ph type="title"/>
          </p:nvPr>
        </p:nvSpPr>
        <p:spPr>
          <a:xfrm>
            <a:off x="728042" y="431415"/>
            <a:ext cx="7698000" cy="586800"/>
          </a:xfrm>
          <a:prstGeom prst="rect">
            <a:avLst/>
          </a:prstGeom>
          <a:noFill/>
          <a:ln>
            <a:noFill/>
          </a:ln>
        </p:spPr>
        <p:txBody>
          <a:bodyPr anchorCtr="0" anchor="b" bIns="0" lIns="68575" spcFirstLastPara="1" rIns="68575" wrap="square" tIns="34275">
            <a:noAutofit/>
          </a:bodyPr>
          <a:lstStyle>
            <a:lvl1pPr lvl="0" marR="0" rtl="0" algn="l">
              <a:lnSpc>
                <a:spcPct val="90000"/>
              </a:lnSpc>
              <a:spcBef>
                <a:spcPts val="0"/>
              </a:spcBef>
              <a:spcAft>
                <a:spcPts val="0"/>
              </a:spcAft>
              <a:buClr>
                <a:schemeClr val="dk2"/>
              </a:buClr>
              <a:buSzPts val="2900"/>
              <a:buFont typeface="Arial"/>
              <a:buNone/>
              <a:defRPr b="0" i="0" sz="2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17"/>
          <p:cNvSpPr txBox="1"/>
          <p:nvPr>
            <p:ph idx="1" type="body"/>
          </p:nvPr>
        </p:nvSpPr>
        <p:spPr>
          <a:xfrm>
            <a:off x="728042" y="1260872"/>
            <a:ext cx="3753000" cy="618000"/>
          </a:xfrm>
          <a:prstGeom prst="rect">
            <a:avLst/>
          </a:prstGeom>
          <a:noFill/>
          <a:ln>
            <a:noFill/>
          </a:ln>
        </p:spPr>
        <p:txBody>
          <a:bodyPr anchorCtr="0" anchor="b" bIns="34275" lIns="68575" spcFirstLastPara="1" rIns="68575" wrap="square" tIns="34275">
            <a:noAutofit/>
          </a:bodyPr>
          <a:lstStyle>
            <a:lvl1pPr indent="-228600" lvl="0" marL="457200" marR="0" rtl="0" algn="l">
              <a:lnSpc>
                <a:spcPct val="100000"/>
              </a:lnSpc>
              <a:spcBef>
                <a:spcPts val="0"/>
              </a:spcBef>
              <a:spcAft>
                <a:spcPts val="0"/>
              </a:spcAft>
              <a:buClr>
                <a:srgbClr val="2B91C5"/>
              </a:buClr>
              <a:buSzPts val="2100"/>
              <a:buFont typeface="Arial"/>
              <a:buNone/>
              <a:defRPr b="1" i="0" sz="2100" u="none" cap="none" strike="noStrike">
                <a:solidFill>
                  <a:schemeClr val="accent2"/>
                </a:solidFill>
                <a:latin typeface="Arial"/>
                <a:ea typeface="Arial"/>
                <a:cs typeface="Arial"/>
                <a:sym typeface="Arial"/>
              </a:defRPr>
            </a:lvl1pPr>
            <a:lvl2pPr indent="-228600" lvl="1" marL="914400" marR="0" rtl="0" algn="l">
              <a:lnSpc>
                <a:spcPct val="100000"/>
              </a:lnSpc>
              <a:spcBef>
                <a:spcPts val="1400"/>
              </a:spcBef>
              <a:spcAft>
                <a:spcPts val="0"/>
              </a:spcAft>
              <a:buClr>
                <a:srgbClr val="2B91C5"/>
              </a:buClr>
              <a:buSzPts val="1500"/>
              <a:buFont typeface="Arial"/>
              <a:buNone/>
              <a:defRPr b="1" i="0" sz="1500" u="none" cap="none" strike="noStrike">
                <a:solidFill>
                  <a:schemeClr val="dk1"/>
                </a:solidFill>
                <a:latin typeface="Arial"/>
                <a:ea typeface="Arial"/>
                <a:cs typeface="Arial"/>
                <a:sym typeface="Arial"/>
              </a:defRPr>
            </a:lvl2pPr>
            <a:lvl3pPr indent="-228600" lvl="2" marL="1371600" marR="0" rtl="0" algn="l">
              <a:lnSpc>
                <a:spcPct val="100000"/>
              </a:lnSpc>
              <a:spcBef>
                <a:spcPts val="1400"/>
              </a:spcBef>
              <a:spcAft>
                <a:spcPts val="0"/>
              </a:spcAft>
              <a:buClr>
                <a:srgbClr val="2B91C5"/>
              </a:buClr>
              <a:buSzPts val="1400"/>
              <a:buFont typeface="Arial"/>
              <a:buNone/>
              <a:defRPr b="1" i="0" sz="1400" u="none" cap="none" strike="noStrike">
                <a:solidFill>
                  <a:schemeClr val="dk1"/>
                </a:solidFill>
                <a:latin typeface="Arial"/>
                <a:ea typeface="Arial"/>
                <a:cs typeface="Arial"/>
                <a:sym typeface="Arial"/>
              </a:defRPr>
            </a:lvl3pPr>
            <a:lvl4pPr indent="-228600" lvl="3" marL="1828800" marR="0" rtl="0" algn="l">
              <a:lnSpc>
                <a:spcPct val="100000"/>
              </a:lnSpc>
              <a:spcBef>
                <a:spcPts val="1400"/>
              </a:spcBef>
              <a:spcAft>
                <a:spcPts val="0"/>
              </a:spcAft>
              <a:buClr>
                <a:srgbClr val="2B91C5"/>
              </a:buClr>
              <a:buSzPts val="1200"/>
              <a:buFont typeface="Arial"/>
              <a:buNone/>
              <a:defRPr b="1"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1400"/>
              </a:spcBef>
              <a:spcAft>
                <a:spcPts val="0"/>
              </a:spcAft>
              <a:buClr>
                <a:srgbClr val="2B91C5"/>
              </a:buClr>
              <a:buSzPts val="1200"/>
              <a:buFont typeface="Arial"/>
              <a:buNone/>
              <a:defRPr b="1" i="0" sz="1200" u="none" cap="none" strike="noStrike">
                <a:solidFill>
                  <a:schemeClr val="dk1"/>
                </a:solidFill>
                <a:latin typeface="Arial"/>
                <a:ea typeface="Arial"/>
                <a:cs typeface="Arial"/>
                <a:sym typeface="Arial"/>
              </a:defRPr>
            </a:lvl5pPr>
            <a:lvl6pPr indent="-228600" lvl="5" marL="2743200" marR="0" rtl="0" algn="l">
              <a:lnSpc>
                <a:spcPct val="90000"/>
              </a:lnSpc>
              <a:spcBef>
                <a:spcPts val="14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9pPr>
          </a:lstStyle>
          <a:p/>
        </p:txBody>
      </p:sp>
      <p:sp>
        <p:nvSpPr>
          <p:cNvPr id="63" name="Google Shape;63;p17"/>
          <p:cNvSpPr txBox="1"/>
          <p:nvPr>
            <p:ph idx="2" type="body"/>
          </p:nvPr>
        </p:nvSpPr>
        <p:spPr>
          <a:xfrm>
            <a:off x="728042" y="1948295"/>
            <a:ext cx="3753000" cy="25488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chemeClr val="accent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4" name="Google Shape;64;p17"/>
          <p:cNvSpPr txBox="1"/>
          <p:nvPr>
            <p:ph idx="3" type="body"/>
          </p:nvPr>
        </p:nvSpPr>
        <p:spPr>
          <a:xfrm>
            <a:off x="4674576" y="1260872"/>
            <a:ext cx="3753000" cy="618000"/>
          </a:xfrm>
          <a:prstGeom prst="rect">
            <a:avLst/>
          </a:prstGeom>
          <a:noFill/>
          <a:ln>
            <a:noFill/>
          </a:ln>
        </p:spPr>
        <p:txBody>
          <a:bodyPr anchorCtr="0" anchor="b" bIns="34275" lIns="68575" spcFirstLastPara="1" rIns="68575" wrap="square" tIns="34275">
            <a:noAutofit/>
          </a:bodyPr>
          <a:lstStyle>
            <a:lvl1pPr indent="-228600" lvl="0" marL="457200" marR="0" rtl="0" algn="l">
              <a:lnSpc>
                <a:spcPct val="100000"/>
              </a:lnSpc>
              <a:spcBef>
                <a:spcPts val="0"/>
              </a:spcBef>
              <a:spcAft>
                <a:spcPts val="0"/>
              </a:spcAft>
              <a:buClr>
                <a:srgbClr val="2B91C5"/>
              </a:buClr>
              <a:buSzPts val="2100"/>
              <a:buFont typeface="Arial"/>
              <a:buNone/>
              <a:defRPr b="1" i="0" sz="2100" u="none" cap="none" strike="noStrike">
                <a:solidFill>
                  <a:schemeClr val="accent2"/>
                </a:solidFill>
                <a:latin typeface="Arial"/>
                <a:ea typeface="Arial"/>
                <a:cs typeface="Arial"/>
                <a:sym typeface="Arial"/>
              </a:defRPr>
            </a:lvl1pPr>
            <a:lvl2pPr indent="-228600" lvl="1" marL="914400" marR="0" rtl="0" algn="l">
              <a:lnSpc>
                <a:spcPct val="100000"/>
              </a:lnSpc>
              <a:spcBef>
                <a:spcPts val="1400"/>
              </a:spcBef>
              <a:spcAft>
                <a:spcPts val="0"/>
              </a:spcAft>
              <a:buClr>
                <a:srgbClr val="2B91C5"/>
              </a:buClr>
              <a:buSzPts val="1500"/>
              <a:buFont typeface="Arial"/>
              <a:buNone/>
              <a:defRPr b="1" i="0" sz="1500" u="none" cap="none" strike="noStrike">
                <a:solidFill>
                  <a:schemeClr val="dk1"/>
                </a:solidFill>
                <a:latin typeface="Arial"/>
                <a:ea typeface="Arial"/>
                <a:cs typeface="Arial"/>
                <a:sym typeface="Arial"/>
              </a:defRPr>
            </a:lvl2pPr>
            <a:lvl3pPr indent="-228600" lvl="2" marL="1371600" marR="0" rtl="0" algn="l">
              <a:lnSpc>
                <a:spcPct val="100000"/>
              </a:lnSpc>
              <a:spcBef>
                <a:spcPts val="1400"/>
              </a:spcBef>
              <a:spcAft>
                <a:spcPts val="0"/>
              </a:spcAft>
              <a:buClr>
                <a:srgbClr val="2B91C5"/>
              </a:buClr>
              <a:buSzPts val="1400"/>
              <a:buFont typeface="Arial"/>
              <a:buNone/>
              <a:defRPr b="1" i="0" sz="1400" u="none" cap="none" strike="noStrike">
                <a:solidFill>
                  <a:schemeClr val="dk1"/>
                </a:solidFill>
                <a:latin typeface="Arial"/>
                <a:ea typeface="Arial"/>
                <a:cs typeface="Arial"/>
                <a:sym typeface="Arial"/>
              </a:defRPr>
            </a:lvl3pPr>
            <a:lvl4pPr indent="-228600" lvl="3" marL="1828800" marR="0" rtl="0" algn="l">
              <a:lnSpc>
                <a:spcPct val="100000"/>
              </a:lnSpc>
              <a:spcBef>
                <a:spcPts val="1400"/>
              </a:spcBef>
              <a:spcAft>
                <a:spcPts val="0"/>
              </a:spcAft>
              <a:buClr>
                <a:srgbClr val="2B91C5"/>
              </a:buClr>
              <a:buSzPts val="1200"/>
              <a:buFont typeface="Arial"/>
              <a:buNone/>
              <a:defRPr b="1"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1400"/>
              </a:spcBef>
              <a:spcAft>
                <a:spcPts val="0"/>
              </a:spcAft>
              <a:buClr>
                <a:srgbClr val="2B91C5"/>
              </a:buClr>
              <a:buSzPts val="1200"/>
              <a:buFont typeface="Arial"/>
              <a:buNone/>
              <a:defRPr b="1" i="0" sz="1200" u="none" cap="none" strike="noStrike">
                <a:solidFill>
                  <a:schemeClr val="dk1"/>
                </a:solidFill>
                <a:latin typeface="Arial"/>
                <a:ea typeface="Arial"/>
                <a:cs typeface="Arial"/>
                <a:sym typeface="Arial"/>
              </a:defRPr>
            </a:lvl5pPr>
            <a:lvl6pPr indent="-228600" lvl="5" marL="2743200" marR="0" rtl="0" algn="l">
              <a:lnSpc>
                <a:spcPct val="90000"/>
              </a:lnSpc>
              <a:spcBef>
                <a:spcPts val="14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Arial"/>
                <a:ea typeface="Arial"/>
                <a:cs typeface="Arial"/>
                <a:sym typeface="Arial"/>
              </a:defRPr>
            </a:lvl9pPr>
          </a:lstStyle>
          <a:p/>
        </p:txBody>
      </p:sp>
      <p:sp>
        <p:nvSpPr>
          <p:cNvPr id="65" name="Google Shape;65;p17"/>
          <p:cNvSpPr txBox="1"/>
          <p:nvPr>
            <p:ph idx="4" type="body"/>
          </p:nvPr>
        </p:nvSpPr>
        <p:spPr>
          <a:xfrm>
            <a:off x="4674576" y="1948295"/>
            <a:ext cx="3753000" cy="25488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chemeClr val="accent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cxnSp>
        <p:nvCxnSpPr>
          <p:cNvPr id="66" name="Google Shape;66;p17"/>
          <p:cNvCxnSpPr/>
          <p:nvPr/>
        </p:nvCxnSpPr>
        <p:spPr>
          <a:xfrm>
            <a:off x="628652" y="0"/>
            <a:ext cx="0" cy="1023900"/>
          </a:xfrm>
          <a:prstGeom prst="straightConnector1">
            <a:avLst/>
          </a:prstGeom>
          <a:noFill/>
          <a:ln cap="flat" cmpd="sng" w="28575">
            <a:solidFill>
              <a:schemeClr val="accent5"/>
            </a:solidFill>
            <a:prstDash val="solid"/>
            <a:miter lim="800000"/>
            <a:headEnd len="sm" w="sm" type="none"/>
            <a:tailEnd len="sm" w="sm" type="none"/>
          </a:ln>
        </p:spPr>
      </p:cxnSp>
      <p:sp>
        <p:nvSpPr>
          <p:cNvPr id="67" name="Google Shape;67;p17"/>
          <p:cNvSpPr txBox="1"/>
          <p:nvPr>
            <p:ph type="title"/>
          </p:nvPr>
        </p:nvSpPr>
        <p:spPr>
          <a:xfrm>
            <a:off x="728042" y="431415"/>
            <a:ext cx="7698000" cy="586800"/>
          </a:xfrm>
          <a:prstGeom prst="rect">
            <a:avLst/>
          </a:prstGeom>
          <a:noFill/>
          <a:ln>
            <a:noFill/>
          </a:ln>
        </p:spPr>
        <p:txBody>
          <a:bodyPr anchorCtr="0" anchor="b" bIns="0" lIns="68575" spcFirstLastPara="1" rIns="68575" wrap="square" tIns="34275">
            <a:noAutofit/>
          </a:bodyPr>
          <a:lstStyle>
            <a:lvl1pPr lvl="0" marR="0" rtl="0" algn="l">
              <a:lnSpc>
                <a:spcPct val="90000"/>
              </a:lnSpc>
              <a:spcBef>
                <a:spcPts val="0"/>
              </a:spcBef>
              <a:spcAft>
                <a:spcPts val="0"/>
              </a:spcAft>
              <a:buClr>
                <a:schemeClr val="dk2"/>
              </a:buClr>
              <a:buSzPts val="2900"/>
              <a:buFont typeface="Arial"/>
              <a:buNone/>
              <a:defRPr b="0" i="0" sz="2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photo">
  <p:cSld name="Title_photo">
    <p:spTree>
      <p:nvGrpSpPr>
        <p:cNvPr id="68" name="Shape 68"/>
        <p:cNvGrpSpPr/>
        <p:nvPr/>
      </p:nvGrpSpPr>
      <p:grpSpPr>
        <a:xfrm>
          <a:off x="0" y="0"/>
          <a:ext cx="0" cy="0"/>
          <a:chOff x="0" y="0"/>
          <a:chExt cx="0" cy="0"/>
        </a:xfrm>
      </p:grpSpPr>
      <p:sp>
        <p:nvSpPr>
          <p:cNvPr id="69" name="Google Shape;69;p18"/>
          <p:cNvSpPr/>
          <p:nvPr>
            <p:ph idx="2" type="pic"/>
          </p:nvPr>
        </p:nvSpPr>
        <p:spPr>
          <a:xfrm>
            <a:off x="0" y="1312905"/>
            <a:ext cx="9144000" cy="3183900"/>
          </a:xfrm>
          <a:prstGeom prst="rect">
            <a:avLst/>
          </a:prstGeom>
          <a:solidFill>
            <a:schemeClr val="lt2"/>
          </a:solidFill>
          <a:ln>
            <a:noFill/>
          </a:ln>
        </p:spPr>
      </p:sp>
      <p:sp>
        <p:nvSpPr>
          <p:cNvPr id="70" name="Google Shape;70;p18"/>
          <p:cNvSpPr txBox="1"/>
          <p:nvPr>
            <p:ph type="title"/>
          </p:nvPr>
        </p:nvSpPr>
        <p:spPr>
          <a:xfrm>
            <a:off x="728042" y="431415"/>
            <a:ext cx="7698000" cy="586800"/>
          </a:xfrm>
          <a:prstGeom prst="rect">
            <a:avLst/>
          </a:prstGeom>
          <a:noFill/>
          <a:ln>
            <a:noFill/>
          </a:ln>
        </p:spPr>
        <p:txBody>
          <a:bodyPr anchorCtr="0" anchor="b" bIns="0" lIns="68575" spcFirstLastPara="1" rIns="68575" wrap="square" tIns="34275">
            <a:noAutofit/>
          </a:bodyPr>
          <a:lstStyle>
            <a:lvl1pPr lvl="0" marR="0" rtl="0" algn="l">
              <a:lnSpc>
                <a:spcPct val="90000"/>
              </a:lnSpc>
              <a:spcBef>
                <a:spcPts val="0"/>
              </a:spcBef>
              <a:spcAft>
                <a:spcPts val="0"/>
              </a:spcAft>
              <a:buClr>
                <a:schemeClr val="dk2"/>
              </a:buClr>
              <a:buSzPts val="2900"/>
              <a:buFont typeface="Arial"/>
              <a:buNone/>
              <a:defRPr b="0" i="0" sz="2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cxnSp>
        <p:nvCxnSpPr>
          <p:cNvPr id="71" name="Google Shape;71;p18"/>
          <p:cNvCxnSpPr/>
          <p:nvPr/>
        </p:nvCxnSpPr>
        <p:spPr>
          <a:xfrm>
            <a:off x="628652" y="0"/>
            <a:ext cx="0" cy="1023900"/>
          </a:xfrm>
          <a:prstGeom prst="straightConnector1">
            <a:avLst/>
          </a:prstGeom>
          <a:noFill/>
          <a:ln cap="flat" cmpd="sng" w="28575">
            <a:solidFill>
              <a:schemeClr val="accent5"/>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72" name="Shape 72"/>
        <p:cNvGrpSpPr/>
        <p:nvPr/>
      </p:nvGrpSpPr>
      <p:grpSpPr>
        <a:xfrm>
          <a:off x="0" y="0"/>
          <a:ext cx="0" cy="0"/>
          <a:chOff x="0" y="0"/>
          <a:chExt cx="0" cy="0"/>
        </a:xfrm>
      </p:grpSpPr>
      <p:sp>
        <p:nvSpPr>
          <p:cNvPr id="73" name="Google Shape;73;p19"/>
          <p:cNvSpPr/>
          <p:nvPr>
            <p:ph idx="2" type="pic"/>
          </p:nvPr>
        </p:nvSpPr>
        <p:spPr>
          <a:xfrm>
            <a:off x="-44726" y="-44726"/>
            <a:ext cx="4616700" cy="5238000"/>
          </a:xfrm>
          <a:prstGeom prst="rect">
            <a:avLst/>
          </a:prstGeom>
          <a:solidFill>
            <a:schemeClr val="lt2"/>
          </a:solidFill>
          <a:ln cap="flat" cmpd="sng" w="28575">
            <a:solidFill>
              <a:schemeClr val="accent5"/>
            </a:solidFill>
            <a:prstDash val="solid"/>
            <a:round/>
            <a:headEnd len="sm" w="sm" type="none"/>
            <a:tailEnd len="sm" w="sm" type="none"/>
          </a:ln>
        </p:spPr>
      </p:sp>
      <p:sp>
        <p:nvSpPr>
          <p:cNvPr id="74" name="Google Shape;74;p19"/>
          <p:cNvSpPr/>
          <p:nvPr/>
        </p:nvSpPr>
        <p:spPr>
          <a:xfrm>
            <a:off x="2410536" y="1494430"/>
            <a:ext cx="6412800" cy="2712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75" name="Google Shape;75;p19"/>
          <p:cNvPicPr preferRelativeResize="0"/>
          <p:nvPr/>
        </p:nvPicPr>
        <p:blipFill rotWithShape="1">
          <a:blip r:embed="rId2">
            <a:alphaModFix/>
          </a:blip>
          <a:srcRect b="0" l="0" r="0" t="0"/>
          <a:stretch/>
        </p:blipFill>
        <p:spPr>
          <a:xfrm>
            <a:off x="8345711" y="557852"/>
            <a:ext cx="408692" cy="408692"/>
          </a:xfrm>
          <a:prstGeom prst="rect">
            <a:avLst/>
          </a:prstGeom>
          <a:noFill/>
          <a:ln>
            <a:noFill/>
          </a:ln>
        </p:spPr>
      </p:pic>
      <p:sp>
        <p:nvSpPr>
          <p:cNvPr id="76" name="Google Shape;76;p19"/>
          <p:cNvSpPr txBox="1"/>
          <p:nvPr>
            <p:ph idx="1" type="body"/>
          </p:nvPr>
        </p:nvSpPr>
        <p:spPr>
          <a:xfrm>
            <a:off x="2410536" y="1494429"/>
            <a:ext cx="6008100" cy="2712600"/>
          </a:xfrm>
          <a:prstGeom prst="rect">
            <a:avLst/>
          </a:prstGeom>
          <a:solidFill>
            <a:schemeClr val="lt1"/>
          </a:solidFill>
          <a:ln>
            <a:noFill/>
          </a:ln>
        </p:spPr>
        <p:txBody>
          <a:bodyPr anchorCtr="0" anchor="ctr" bIns="270000" lIns="270000" spcFirstLastPara="1" rIns="270000" wrap="square" tIns="270000">
            <a:noAutofit/>
          </a:bodyPr>
          <a:lstStyle>
            <a:lvl1pPr indent="-228600" lvl="0" marL="457200" marR="0" rtl="0" algn="l">
              <a:lnSpc>
                <a:spcPct val="100000"/>
              </a:lnSpc>
              <a:spcBef>
                <a:spcPts val="0"/>
              </a:spcBef>
              <a:spcAft>
                <a:spcPts val="0"/>
              </a:spcAft>
              <a:buClr>
                <a:srgbClr val="2B91C5"/>
              </a:buClr>
              <a:buSzPts val="1800"/>
              <a:buFont typeface="Arial"/>
              <a:buNone/>
              <a:defRPr b="0" i="1" sz="1800" u="none" cap="none" strike="noStrike">
                <a:solidFill>
                  <a:schemeClr val="dk2"/>
                </a:solidFill>
                <a:latin typeface="Arial"/>
                <a:ea typeface="Arial"/>
                <a:cs typeface="Arial"/>
                <a:sym typeface="Arial"/>
              </a:defRPr>
            </a:lvl1pPr>
            <a:lvl2pPr indent="-323850" lvl="1" marL="914400" marR="0" rtl="0" algn="l">
              <a:lnSpc>
                <a:spcPct val="100000"/>
              </a:lnSpc>
              <a:spcBef>
                <a:spcPts val="1400"/>
              </a:spcBef>
              <a:spcAft>
                <a:spcPts val="0"/>
              </a:spcAft>
              <a:buClr>
                <a:srgbClr val="2B91C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rgbClr val="2B91C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nd Content (half page)">
  <p:cSld name="Picture and Content (half page)">
    <p:spTree>
      <p:nvGrpSpPr>
        <p:cNvPr id="77" name="Shape 77"/>
        <p:cNvGrpSpPr/>
        <p:nvPr/>
      </p:nvGrpSpPr>
      <p:grpSpPr>
        <a:xfrm>
          <a:off x="0" y="0"/>
          <a:ext cx="0" cy="0"/>
          <a:chOff x="0" y="0"/>
          <a:chExt cx="0" cy="0"/>
        </a:xfrm>
      </p:grpSpPr>
      <p:sp>
        <p:nvSpPr>
          <p:cNvPr id="78" name="Google Shape;78;p20"/>
          <p:cNvSpPr txBox="1"/>
          <p:nvPr>
            <p:ph idx="1" type="body"/>
          </p:nvPr>
        </p:nvSpPr>
        <p:spPr>
          <a:xfrm>
            <a:off x="4996961" y="1369219"/>
            <a:ext cx="3437700" cy="31278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chemeClr val="accent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9" name="Google Shape;79;p20"/>
          <p:cNvSpPr txBox="1"/>
          <p:nvPr>
            <p:ph idx="12" type="sldNum"/>
          </p:nvPr>
        </p:nvSpPr>
        <p:spPr>
          <a:xfrm>
            <a:off x="628650" y="4598465"/>
            <a:ext cx="2057400" cy="2739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
        <p:nvSpPr>
          <p:cNvPr id="80" name="Google Shape;80;p20"/>
          <p:cNvSpPr txBox="1"/>
          <p:nvPr>
            <p:ph type="title"/>
          </p:nvPr>
        </p:nvSpPr>
        <p:spPr>
          <a:xfrm>
            <a:off x="4996961" y="440074"/>
            <a:ext cx="3436500" cy="586800"/>
          </a:xfrm>
          <a:prstGeom prst="rect">
            <a:avLst/>
          </a:prstGeom>
          <a:noFill/>
          <a:ln>
            <a:noFill/>
          </a:ln>
        </p:spPr>
        <p:txBody>
          <a:bodyPr anchorCtr="0" anchor="b" bIns="0" lIns="68575" spcFirstLastPara="1" rIns="68575" wrap="square" tIns="34275">
            <a:noAutofit/>
          </a:bodyPr>
          <a:lstStyle>
            <a:lvl1pPr lvl="0" marR="0" rtl="0" algn="l">
              <a:lnSpc>
                <a:spcPct val="90000"/>
              </a:lnSpc>
              <a:spcBef>
                <a:spcPts val="0"/>
              </a:spcBef>
              <a:spcAft>
                <a:spcPts val="0"/>
              </a:spcAft>
              <a:buClr>
                <a:schemeClr val="dk2"/>
              </a:buClr>
              <a:buSzPts val="2900"/>
              <a:buFont typeface="Arial"/>
              <a:buNone/>
              <a:defRPr b="0" i="0" sz="2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81" name="Google Shape;81;p20"/>
          <p:cNvSpPr/>
          <p:nvPr>
            <p:ph idx="2" type="pic"/>
          </p:nvPr>
        </p:nvSpPr>
        <p:spPr>
          <a:xfrm>
            <a:off x="-34787" y="-34787"/>
            <a:ext cx="4606800" cy="5223000"/>
          </a:xfrm>
          <a:prstGeom prst="rect">
            <a:avLst/>
          </a:prstGeom>
          <a:solidFill>
            <a:schemeClr val="lt2"/>
          </a:solidFill>
          <a:ln cap="flat" cmpd="sng" w="28575">
            <a:solidFill>
              <a:schemeClr val="accent5"/>
            </a:solidFill>
            <a:prstDash val="solid"/>
            <a:round/>
            <a:headEnd len="sm" w="sm" type="none"/>
            <a:tailEnd len="sm" w="sm" type="none"/>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Picture and Content">
  <p:cSld name="Horizontal Picture and Content">
    <p:spTree>
      <p:nvGrpSpPr>
        <p:cNvPr id="82" name="Shape 82"/>
        <p:cNvGrpSpPr/>
        <p:nvPr/>
      </p:nvGrpSpPr>
      <p:grpSpPr>
        <a:xfrm>
          <a:off x="0" y="0"/>
          <a:ext cx="0" cy="0"/>
          <a:chOff x="0" y="0"/>
          <a:chExt cx="0" cy="0"/>
        </a:xfrm>
      </p:grpSpPr>
      <p:sp>
        <p:nvSpPr>
          <p:cNvPr id="83" name="Google Shape;83;p21"/>
          <p:cNvSpPr/>
          <p:nvPr>
            <p:ph idx="2" type="pic"/>
          </p:nvPr>
        </p:nvSpPr>
        <p:spPr>
          <a:xfrm>
            <a:off x="-47460" y="-46624"/>
            <a:ext cx="9239100" cy="2601600"/>
          </a:xfrm>
          <a:prstGeom prst="rect">
            <a:avLst/>
          </a:prstGeom>
          <a:solidFill>
            <a:schemeClr val="lt2"/>
          </a:solidFill>
          <a:ln cap="flat" cmpd="sng" w="28575">
            <a:solidFill>
              <a:schemeClr val="accent5"/>
            </a:solidFill>
            <a:prstDash val="solid"/>
            <a:round/>
            <a:headEnd len="sm" w="sm" type="none"/>
            <a:tailEnd len="sm" w="sm" type="none"/>
          </a:ln>
        </p:spPr>
      </p:sp>
      <p:sp>
        <p:nvSpPr>
          <p:cNvPr id="84" name="Google Shape;84;p21"/>
          <p:cNvSpPr txBox="1"/>
          <p:nvPr>
            <p:ph type="title"/>
          </p:nvPr>
        </p:nvSpPr>
        <p:spPr>
          <a:xfrm>
            <a:off x="718039" y="2113932"/>
            <a:ext cx="7715100" cy="471300"/>
          </a:xfrm>
          <a:prstGeom prst="rect">
            <a:avLst/>
          </a:prstGeom>
          <a:solidFill>
            <a:schemeClr val="lt1"/>
          </a:solidFill>
          <a:ln>
            <a:noFill/>
          </a:ln>
        </p:spPr>
        <p:txBody>
          <a:bodyPr anchorCtr="0" anchor="t" bIns="34275" lIns="68575" spcFirstLastPara="1" rIns="68575" wrap="square" tIns="34275">
            <a:spAutoFit/>
          </a:bodyPr>
          <a:lstStyle>
            <a:lvl1pPr lvl="0" marR="0" rtl="0" algn="l">
              <a:lnSpc>
                <a:spcPct val="90000"/>
              </a:lnSpc>
              <a:spcBef>
                <a:spcPts val="0"/>
              </a:spcBef>
              <a:spcAft>
                <a:spcPts val="0"/>
              </a:spcAft>
              <a:buClr>
                <a:schemeClr val="dk2"/>
              </a:buClr>
              <a:buSzPts val="2900"/>
              <a:buFont typeface="Arial"/>
              <a:buNone/>
              <a:defRPr b="0" i="0" sz="2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85" name="Google Shape;85;p21"/>
          <p:cNvSpPr txBox="1"/>
          <p:nvPr>
            <p:ph idx="1" type="body"/>
          </p:nvPr>
        </p:nvSpPr>
        <p:spPr>
          <a:xfrm>
            <a:off x="718039" y="2722960"/>
            <a:ext cx="7715100" cy="17742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chemeClr val="accent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images">
  <p:cSld name="3 images">
    <p:spTree>
      <p:nvGrpSpPr>
        <p:cNvPr id="86" name="Shape 86"/>
        <p:cNvGrpSpPr/>
        <p:nvPr/>
      </p:nvGrpSpPr>
      <p:grpSpPr>
        <a:xfrm>
          <a:off x="0" y="0"/>
          <a:ext cx="0" cy="0"/>
          <a:chOff x="0" y="0"/>
          <a:chExt cx="0" cy="0"/>
        </a:xfrm>
      </p:grpSpPr>
      <p:sp>
        <p:nvSpPr>
          <p:cNvPr id="87" name="Google Shape;87;p22"/>
          <p:cNvSpPr/>
          <p:nvPr>
            <p:ph idx="2" type="pic"/>
          </p:nvPr>
        </p:nvSpPr>
        <p:spPr>
          <a:xfrm>
            <a:off x="630118" y="1713500"/>
            <a:ext cx="2511000" cy="1568100"/>
          </a:xfrm>
          <a:prstGeom prst="rect">
            <a:avLst/>
          </a:prstGeom>
          <a:solidFill>
            <a:schemeClr val="lt2"/>
          </a:solidFill>
          <a:ln>
            <a:noFill/>
          </a:ln>
        </p:spPr>
      </p:sp>
      <p:sp>
        <p:nvSpPr>
          <p:cNvPr id="88" name="Google Shape;88;p22"/>
          <p:cNvSpPr/>
          <p:nvPr>
            <p:ph idx="3" type="pic"/>
          </p:nvPr>
        </p:nvSpPr>
        <p:spPr>
          <a:xfrm>
            <a:off x="5955394" y="1713501"/>
            <a:ext cx="2565000" cy="1568100"/>
          </a:xfrm>
          <a:prstGeom prst="rect">
            <a:avLst/>
          </a:prstGeom>
          <a:solidFill>
            <a:schemeClr val="lt2"/>
          </a:solidFill>
          <a:ln>
            <a:noFill/>
          </a:ln>
        </p:spPr>
      </p:sp>
      <p:sp>
        <p:nvSpPr>
          <p:cNvPr id="89" name="Google Shape;89;p22"/>
          <p:cNvSpPr/>
          <p:nvPr>
            <p:ph idx="4" type="pic"/>
          </p:nvPr>
        </p:nvSpPr>
        <p:spPr>
          <a:xfrm>
            <a:off x="3292755" y="1713500"/>
            <a:ext cx="2511000" cy="1568100"/>
          </a:xfrm>
          <a:prstGeom prst="rect">
            <a:avLst/>
          </a:prstGeom>
          <a:solidFill>
            <a:schemeClr val="lt2"/>
          </a:solidFill>
          <a:ln>
            <a:noFill/>
          </a:ln>
        </p:spPr>
      </p:sp>
      <p:sp>
        <p:nvSpPr>
          <p:cNvPr id="90" name="Google Shape;90;p22"/>
          <p:cNvSpPr txBox="1"/>
          <p:nvPr>
            <p:ph idx="1" type="body"/>
          </p:nvPr>
        </p:nvSpPr>
        <p:spPr>
          <a:xfrm>
            <a:off x="884532" y="3029013"/>
            <a:ext cx="2002200" cy="1143300"/>
          </a:xfrm>
          <a:prstGeom prst="rect">
            <a:avLst/>
          </a:prstGeom>
          <a:solidFill>
            <a:schemeClr val="lt1"/>
          </a:solidFill>
          <a:ln>
            <a:noFill/>
          </a:ln>
        </p:spPr>
        <p:txBody>
          <a:bodyPr anchorCtr="0" anchor="t" bIns="34275" lIns="68575" spcFirstLastPara="1" rIns="68575" wrap="square" tIns="67500">
            <a:noAutofit/>
          </a:bodyPr>
          <a:lstStyle>
            <a:lvl1pPr indent="-228600" lvl="0" marL="457200" marR="0" rtl="0" algn="ctr">
              <a:lnSpc>
                <a:spcPct val="100000"/>
              </a:lnSpc>
              <a:spcBef>
                <a:spcPts val="0"/>
              </a:spcBef>
              <a:spcAft>
                <a:spcPts val="0"/>
              </a:spcAft>
              <a:buClr>
                <a:srgbClr val="2B91C5"/>
              </a:buClr>
              <a:buSzPts val="1500"/>
              <a:buFont typeface="Arial"/>
              <a:buNone/>
              <a:defRPr b="0" i="0" sz="15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rgbClr val="2B91C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rgbClr val="2B91C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1" name="Google Shape;91;p22"/>
          <p:cNvSpPr txBox="1"/>
          <p:nvPr>
            <p:ph idx="5" type="body"/>
          </p:nvPr>
        </p:nvSpPr>
        <p:spPr>
          <a:xfrm>
            <a:off x="3547170" y="3031458"/>
            <a:ext cx="2002200" cy="1143300"/>
          </a:xfrm>
          <a:prstGeom prst="rect">
            <a:avLst/>
          </a:prstGeom>
          <a:solidFill>
            <a:schemeClr val="lt1"/>
          </a:solidFill>
          <a:ln>
            <a:noFill/>
          </a:ln>
        </p:spPr>
        <p:txBody>
          <a:bodyPr anchorCtr="0" anchor="t" bIns="34275" lIns="68575" spcFirstLastPara="1" rIns="68575" wrap="square" tIns="67500">
            <a:noAutofit/>
          </a:bodyPr>
          <a:lstStyle>
            <a:lvl1pPr indent="-228600" lvl="0" marL="457200" marR="0" rtl="0" algn="ctr">
              <a:lnSpc>
                <a:spcPct val="100000"/>
              </a:lnSpc>
              <a:spcBef>
                <a:spcPts val="0"/>
              </a:spcBef>
              <a:spcAft>
                <a:spcPts val="0"/>
              </a:spcAft>
              <a:buClr>
                <a:srgbClr val="2B91C5"/>
              </a:buClr>
              <a:buSzPts val="1500"/>
              <a:buFont typeface="Arial"/>
              <a:buNone/>
              <a:defRPr b="0" i="0" sz="15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rgbClr val="2B91C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rgbClr val="2B91C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2" name="Google Shape;92;p22"/>
          <p:cNvSpPr txBox="1"/>
          <p:nvPr>
            <p:ph idx="6" type="body"/>
          </p:nvPr>
        </p:nvSpPr>
        <p:spPr>
          <a:xfrm>
            <a:off x="6236809" y="3028078"/>
            <a:ext cx="2002200" cy="1143300"/>
          </a:xfrm>
          <a:prstGeom prst="rect">
            <a:avLst/>
          </a:prstGeom>
          <a:solidFill>
            <a:schemeClr val="lt1"/>
          </a:solidFill>
          <a:ln>
            <a:noFill/>
          </a:ln>
        </p:spPr>
        <p:txBody>
          <a:bodyPr anchorCtr="0" anchor="t" bIns="34275" lIns="68575" spcFirstLastPara="1" rIns="68575" wrap="square" tIns="67500">
            <a:noAutofit/>
          </a:bodyPr>
          <a:lstStyle>
            <a:lvl1pPr indent="-228600" lvl="0" marL="457200" marR="0" rtl="0" algn="ctr">
              <a:lnSpc>
                <a:spcPct val="100000"/>
              </a:lnSpc>
              <a:spcBef>
                <a:spcPts val="0"/>
              </a:spcBef>
              <a:spcAft>
                <a:spcPts val="0"/>
              </a:spcAft>
              <a:buClr>
                <a:srgbClr val="2B91C5"/>
              </a:buClr>
              <a:buSzPts val="1500"/>
              <a:buFont typeface="Arial"/>
              <a:buNone/>
              <a:defRPr b="0" i="0" sz="15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rgbClr val="2B91C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rgbClr val="2B91C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3" name="Google Shape;93;p22"/>
          <p:cNvSpPr txBox="1"/>
          <p:nvPr>
            <p:ph type="title"/>
          </p:nvPr>
        </p:nvSpPr>
        <p:spPr>
          <a:xfrm>
            <a:off x="728042" y="431415"/>
            <a:ext cx="7698000" cy="586800"/>
          </a:xfrm>
          <a:prstGeom prst="rect">
            <a:avLst/>
          </a:prstGeom>
          <a:noFill/>
          <a:ln>
            <a:noFill/>
          </a:ln>
        </p:spPr>
        <p:txBody>
          <a:bodyPr anchorCtr="0" anchor="b" bIns="0" lIns="68575" spcFirstLastPara="1" rIns="68575" wrap="square" tIns="34275">
            <a:noAutofit/>
          </a:bodyPr>
          <a:lstStyle>
            <a:lvl1pPr lvl="0" marR="0" rtl="0" algn="l">
              <a:lnSpc>
                <a:spcPct val="90000"/>
              </a:lnSpc>
              <a:spcBef>
                <a:spcPts val="0"/>
              </a:spcBef>
              <a:spcAft>
                <a:spcPts val="0"/>
              </a:spcAft>
              <a:buClr>
                <a:schemeClr val="dk2"/>
              </a:buClr>
              <a:buSzPts val="2900"/>
              <a:buFont typeface="Arial"/>
              <a:buNone/>
              <a:defRPr b="0" i="0" sz="2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cxnSp>
        <p:nvCxnSpPr>
          <p:cNvPr id="94" name="Google Shape;94;p22"/>
          <p:cNvCxnSpPr/>
          <p:nvPr/>
        </p:nvCxnSpPr>
        <p:spPr>
          <a:xfrm>
            <a:off x="628652" y="0"/>
            <a:ext cx="0" cy="1023900"/>
          </a:xfrm>
          <a:prstGeom prst="straightConnector1">
            <a:avLst/>
          </a:prstGeom>
          <a:noFill/>
          <a:ln cap="flat" cmpd="sng" w="28575">
            <a:solidFill>
              <a:schemeClr val="accent5"/>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mages">
  <p:cSld name="4 images">
    <p:spTree>
      <p:nvGrpSpPr>
        <p:cNvPr id="95" name="Shape 95"/>
        <p:cNvGrpSpPr/>
        <p:nvPr/>
      </p:nvGrpSpPr>
      <p:grpSpPr>
        <a:xfrm>
          <a:off x="0" y="0"/>
          <a:ext cx="0" cy="0"/>
          <a:chOff x="0" y="0"/>
          <a:chExt cx="0" cy="0"/>
        </a:xfrm>
      </p:grpSpPr>
      <p:sp>
        <p:nvSpPr>
          <p:cNvPr id="96" name="Google Shape;96;p23"/>
          <p:cNvSpPr/>
          <p:nvPr>
            <p:ph idx="2" type="pic"/>
          </p:nvPr>
        </p:nvSpPr>
        <p:spPr>
          <a:xfrm>
            <a:off x="2616883" y="1619968"/>
            <a:ext cx="1889100" cy="1296000"/>
          </a:xfrm>
          <a:prstGeom prst="rect">
            <a:avLst/>
          </a:prstGeom>
          <a:solidFill>
            <a:schemeClr val="lt2"/>
          </a:solidFill>
          <a:ln>
            <a:noFill/>
          </a:ln>
        </p:spPr>
      </p:sp>
      <p:sp>
        <p:nvSpPr>
          <p:cNvPr id="97" name="Google Shape;97;p23"/>
          <p:cNvSpPr/>
          <p:nvPr>
            <p:ph idx="3" type="pic"/>
          </p:nvPr>
        </p:nvSpPr>
        <p:spPr>
          <a:xfrm>
            <a:off x="2616881" y="3057257"/>
            <a:ext cx="1890000" cy="1296000"/>
          </a:xfrm>
          <a:prstGeom prst="rect">
            <a:avLst/>
          </a:prstGeom>
          <a:solidFill>
            <a:schemeClr val="lt2"/>
          </a:solidFill>
          <a:ln>
            <a:noFill/>
          </a:ln>
        </p:spPr>
      </p:sp>
      <p:sp>
        <p:nvSpPr>
          <p:cNvPr id="98" name="Google Shape;98;p23"/>
          <p:cNvSpPr/>
          <p:nvPr>
            <p:ph idx="4" type="pic"/>
          </p:nvPr>
        </p:nvSpPr>
        <p:spPr>
          <a:xfrm>
            <a:off x="4648160" y="1619967"/>
            <a:ext cx="1890000" cy="1296000"/>
          </a:xfrm>
          <a:prstGeom prst="rect">
            <a:avLst/>
          </a:prstGeom>
          <a:solidFill>
            <a:schemeClr val="lt2"/>
          </a:solidFill>
          <a:ln>
            <a:noFill/>
          </a:ln>
        </p:spPr>
      </p:sp>
      <p:sp>
        <p:nvSpPr>
          <p:cNvPr id="99" name="Google Shape;99;p23"/>
          <p:cNvSpPr txBox="1"/>
          <p:nvPr>
            <p:ph idx="1" type="body"/>
          </p:nvPr>
        </p:nvSpPr>
        <p:spPr>
          <a:xfrm>
            <a:off x="6665704" y="3057257"/>
            <a:ext cx="1862700" cy="1296000"/>
          </a:xfrm>
          <a:prstGeom prst="rect">
            <a:avLst/>
          </a:prstGeom>
          <a:noFill/>
          <a:ln>
            <a:noFill/>
          </a:ln>
        </p:spPr>
        <p:txBody>
          <a:bodyPr anchorCtr="0" anchor="t" bIns="34275" lIns="68575" spcFirstLastPara="1" rIns="68575" wrap="square" tIns="67500">
            <a:noAutofit/>
          </a:bodyPr>
          <a:lstStyle>
            <a:lvl1pPr indent="-228600" lvl="0" marL="457200" marR="0" rtl="0" algn="l">
              <a:lnSpc>
                <a:spcPct val="100000"/>
              </a:lnSpc>
              <a:spcBef>
                <a:spcPts val="0"/>
              </a:spcBef>
              <a:spcAft>
                <a:spcPts val="0"/>
              </a:spcAft>
              <a:buClr>
                <a:srgbClr val="2B91C5"/>
              </a:buClr>
              <a:buSzPts val="1500"/>
              <a:buFont typeface="Arial"/>
              <a:buNone/>
              <a:defRPr b="0" i="0" sz="15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rgbClr val="2B91C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rgbClr val="2B91C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0" name="Google Shape;100;p23"/>
          <p:cNvSpPr txBox="1"/>
          <p:nvPr>
            <p:ph idx="5" type="body"/>
          </p:nvPr>
        </p:nvSpPr>
        <p:spPr>
          <a:xfrm>
            <a:off x="718039" y="1619968"/>
            <a:ext cx="1751100" cy="1296000"/>
          </a:xfrm>
          <a:prstGeom prst="rect">
            <a:avLst/>
          </a:prstGeom>
          <a:noFill/>
          <a:ln>
            <a:noFill/>
          </a:ln>
        </p:spPr>
        <p:txBody>
          <a:bodyPr anchorCtr="0" anchor="t" bIns="34275" lIns="68575" spcFirstLastPara="1" rIns="68575" wrap="square" tIns="67500">
            <a:noAutofit/>
          </a:bodyPr>
          <a:lstStyle>
            <a:lvl1pPr indent="-228600" lvl="0" marL="457200" marR="0" rtl="0" algn="r">
              <a:lnSpc>
                <a:spcPct val="100000"/>
              </a:lnSpc>
              <a:spcBef>
                <a:spcPts val="0"/>
              </a:spcBef>
              <a:spcAft>
                <a:spcPts val="0"/>
              </a:spcAft>
              <a:buClr>
                <a:srgbClr val="2B91C5"/>
              </a:buClr>
              <a:buSzPts val="1500"/>
              <a:buFont typeface="Arial"/>
              <a:buNone/>
              <a:defRPr b="0" i="0" sz="15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rgbClr val="2B91C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rgbClr val="2B91C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1" name="Google Shape;101;p23"/>
          <p:cNvSpPr/>
          <p:nvPr>
            <p:ph idx="6" type="pic"/>
          </p:nvPr>
        </p:nvSpPr>
        <p:spPr>
          <a:xfrm>
            <a:off x="4648161" y="3057257"/>
            <a:ext cx="1890000" cy="1296000"/>
          </a:xfrm>
          <a:prstGeom prst="rect">
            <a:avLst/>
          </a:prstGeom>
          <a:solidFill>
            <a:schemeClr val="lt2"/>
          </a:solidFill>
          <a:ln>
            <a:noFill/>
          </a:ln>
        </p:spPr>
      </p:sp>
      <p:sp>
        <p:nvSpPr>
          <p:cNvPr id="102" name="Google Shape;102;p23"/>
          <p:cNvSpPr txBox="1"/>
          <p:nvPr>
            <p:ph idx="7" type="body"/>
          </p:nvPr>
        </p:nvSpPr>
        <p:spPr>
          <a:xfrm>
            <a:off x="718039" y="3057257"/>
            <a:ext cx="1751100" cy="1296000"/>
          </a:xfrm>
          <a:prstGeom prst="rect">
            <a:avLst/>
          </a:prstGeom>
          <a:noFill/>
          <a:ln>
            <a:noFill/>
          </a:ln>
        </p:spPr>
        <p:txBody>
          <a:bodyPr anchorCtr="0" anchor="t" bIns="34275" lIns="68575" spcFirstLastPara="1" rIns="68575" wrap="square" tIns="67500">
            <a:noAutofit/>
          </a:bodyPr>
          <a:lstStyle>
            <a:lvl1pPr indent="-228600" lvl="0" marL="457200" marR="0" rtl="0" algn="r">
              <a:lnSpc>
                <a:spcPct val="100000"/>
              </a:lnSpc>
              <a:spcBef>
                <a:spcPts val="0"/>
              </a:spcBef>
              <a:spcAft>
                <a:spcPts val="0"/>
              </a:spcAft>
              <a:buClr>
                <a:srgbClr val="2B91C5"/>
              </a:buClr>
              <a:buSzPts val="1500"/>
              <a:buFont typeface="Arial"/>
              <a:buNone/>
              <a:defRPr b="0" i="0" sz="15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rgbClr val="2B91C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rgbClr val="2B91C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3" name="Google Shape;103;p23"/>
          <p:cNvSpPr txBox="1"/>
          <p:nvPr>
            <p:ph idx="8" type="body"/>
          </p:nvPr>
        </p:nvSpPr>
        <p:spPr>
          <a:xfrm>
            <a:off x="6689481" y="1619967"/>
            <a:ext cx="1839300" cy="1296000"/>
          </a:xfrm>
          <a:prstGeom prst="rect">
            <a:avLst/>
          </a:prstGeom>
          <a:noFill/>
          <a:ln>
            <a:noFill/>
          </a:ln>
        </p:spPr>
        <p:txBody>
          <a:bodyPr anchorCtr="0" anchor="t" bIns="34275" lIns="68575" spcFirstLastPara="1" rIns="68575" wrap="square" tIns="67500">
            <a:noAutofit/>
          </a:bodyPr>
          <a:lstStyle>
            <a:lvl1pPr indent="-228600" lvl="0" marL="457200" marR="0" rtl="0" algn="l">
              <a:lnSpc>
                <a:spcPct val="100000"/>
              </a:lnSpc>
              <a:spcBef>
                <a:spcPts val="0"/>
              </a:spcBef>
              <a:spcAft>
                <a:spcPts val="0"/>
              </a:spcAft>
              <a:buClr>
                <a:srgbClr val="2B91C5"/>
              </a:buClr>
              <a:buSzPts val="1500"/>
              <a:buFont typeface="Arial"/>
              <a:buNone/>
              <a:defRPr b="0" i="0" sz="15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rgbClr val="2B91C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rgbClr val="2B91C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4" name="Google Shape;104;p23"/>
          <p:cNvSpPr txBox="1"/>
          <p:nvPr>
            <p:ph type="title"/>
          </p:nvPr>
        </p:nvSpPr>
        <p:spPr>
          <a:xfrm>
            <a:off x="728042" y="431415"/>
            <a:ext cx="7698000" cy="586800"/>
          </a:xfrm>
          <a:prstGeom prst="rect">
            <a:avLst/>
          </a:prstGeom>
          <a:noFill/>
          <a:ln>
            <a:noFill/>
          </a:ln>
        </p:spPr>
        <p:txBody>
          <a:bodyPr anchorCtr="0" anchor="b" bIns="0" lIns="68575" spcFirstLastPara="1" rIns="68575" wrap="square" tIns="34275">
            <a:noAutofit/>
          </a:bodyPr>
          <a:lstStyle>
            <a:lvl1pPr lvl="0" marR="0" rtl="0" algn="l">
              <a:lnSpc>
                <a:spcPct val="90000"/>
              </a:lnSpc>
              <a:spcBef>
                <a:spcPts val="0"/>
              </a:spcBef>
              <a:spcAft>
                <a:spcPts val="0"/>
              </a:spcAft>
              <a:buClr>
                <a:schemeClr val="dk2"/>
              </a:buClr>
              <a:buSzPts val="2900"/>
              <a:buFont typeface="Arial"/>
              <a:buNone/>
              <a:defRPr b="0" i="0" sz="2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cxnSp>
        <p:nvCxnSpPr>
          <p:cNvPr id="105" name="Google Shape;105;p23"/>
          <p:cNvCxnSpPr/>
          <p:nvPr/>
        </p:nvCxnSpPr>
        <p:spPr>
          <a:xfrm>
            <a:off x="628652" y="0"/>
            <a:ext cx="0" cy="1023900"/>
          </a:xfrm>
          <a:prstGeom prst="straightConnector1">
            <a:avLst/>
          </a:prstGeom>
          <a:noFill/>
          <a:ln cap="flat" cmpd="sng" w="28575">
            <a:solidFill>
              <a:schemeClr val="accent5"/>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option 2)">
  <p:cSld name="Last slide (option 2)">
    <p:spTree>
      <p:nvGrpSpPr>
        <p:cNvPr id="107" name="Shape 107"/>
        <p:cNvGrpSpPr/>
        <p:nvPr/>
      </p:nvGrpSpPr>
      <p:grpSpPr>
        <a:xfrm>
          <a:off x="0" y="0"/>
          <a:ext cx="0" cy="0"/>
          <a:chOff x="0" y="0"/>
          <a:chExt cx="0" cy="0"/>
        </a:xfrm>
      </p:grpSpPr>
      <p:sp>
        <p:nvSpPr>
          <p:cNvPr id="108" name="Google Shape;108;p25"/>
          <p:cNvSpPr/>
          <p:nvPr/>
        </p:nvSpPr>
        <p:spPr>
          <a:xfrm>
            <a:off x="0" y="0"/>
            <a:ext cx="9144000" cy="2574300"/>
          </a:xfrm>
          <a:prstGeom prst="rect">
            <a:avLst/>
          </a:prstGeom>
          <a:solidFill>
            <a:srgbClr val="FFC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09" name="Google Shape;109;p25"/>
          <p:cNvCxnSpPr/>
          <p:nvPr/>
        </p:nvCxnSpPr>
        <p:spPr>
          <a:xfrm>
            <a:off x="628650" y="0"/>
            <a:ext cx="0" cy="1772100"/>
          </a:xfrm>
          <a:prstGeom prst="straightConnector1">
            <a:avLst/>
          </a:prstGeom>
          <a:noFill/>
          <a:ln cap="flat" cmpd="sng" w="28575">
            <a:solidFill>
              <a:srgbClr val="2174B0"/>
            </a:solidFill>
            <a:prstDash val="solid"/>
            <a:miter lim="800000"/>
            <a:headEnd len="sm" w="sm" type="none"/>
            <a:tailEnd len="sm" w="sm" type="none"/>
          </a:ln>
        </p:spPr>
      </p:cxnSp>
      <p:sp>
        <p:nvSpPr>
          <p:cNvPr id="110" name="Google Shape;110;p25"/>
          <p:cNvSpPr txBox="1"/>
          <p:nvPr>
            <p:ph type="ctrTitle"/>
          </p:nvPr>
        </p:nvSpPr>
        <p:spPr>
          <a:xfrm>
            <a:off x="807760" y="841772"/>
            <a:ext cx="7515600" cy="9303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rgbClr val="2174B0"/>
              </a:buClr>
              <a:buSzPts val="4500"/>
              <a:buFont typeface="Arial"/>
              <a:buNone/>
              <a:defRPr b="0" i="0" sz="4500" u="none" cap="none" strike="noStrike">
                <a:solidFill>
                  <a:srgbClr val="2174B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1" name="Google Shape;111;p25"/>
          <p:cNvSpPr txBox="1"/>
          <p:nvPr>
            <p:ph idx="1" type="subTitle"/>
          </p:nvPr>
        </p:nvSpPr>
        <p:spPr>
          <a:xfrm>
            <a:off x="813289" y="2891757"/>
            <a:ext cx="7503000" cy="14442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2B91C5"/>
              </a:buClr>
              <a:buSzPts val="1100"/>
              <a:buFont typeface="Arial"/>
              <a:buNone/>
              <a:defRPr b="0" i="0" sz="1100" u="none" cap="none" strike="noStrike">
                <a:solidFill>
                  <a:srgbClr val="7F7F7F"/>
                </a:solidFill>
                <a:latin typeface="Arial"/>
                <a:ea typeface="Arial"/>
                <a:cs typeface="Arial"/>
                <a:sym typeface="Arial"/>
              </a:defRPr>
            </a:lvl1pPr>
            <a:lvl2pPr lvl="1" marR="0" rtl="0" algn="ctr">
              <a:lnSpc>
                <a:spcPct val="100000"/>
              </a:lnSpc>
              <a:spcBef>
                <a:spcPts val="1400"/>
              </a:spcBef>
              <a:spcAft>
                <a:spcPts val="0"/>
              </a:spcAft>
              <a:buClr>
                <a:srgbClr val="2B91C5"/>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100000"/>
              </a:lnSpc>
              <a:spcBef>
                <a:spcPts val="1400"/>
              </a:spcBef>
              <a:spcAft>
                <a:spcPts val="0"/>
              </a:spcAft>
              <a:buClr>
                <a:srgbClr val="2B91C5"/>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100000"/>
              </a:lnSpc>
              <a:spcBef>
                <a:spcPts val="1400"/>
              </a:spcBef>
              <a:spcAft>
                <a:spcPts val="0"/>
              </a:spcAft>
              <a:buClr>
                <a:srgbClr val="2B91C5"/>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100000"/>
              </a:lnSpc>
              <a:spcBef>
                <a:spcPts val="1400"/>
              </a:spcBef>
              <a:spcAft>
                <a:spcPts val="0"/>
              </a:spcAft>
              <a:buClr>
                <a:srgbClr val="2B91C5"/>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1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
    <p:spTree>
      <p:nvGrpSpPr>
        <p:cNvPr id="16" name="Shape 16"/>
        <p:cNvGrpSpPr/>
        <p:nvPr/>
      </p:nvGrpSpPr>
      <p:grpSpPr>
        <a:xfrm>
          <a:off x="0" y="0"/>
          <a:ext cx="0" cy="0"/>
          <a:chOff x="0" y="0"/>
          <a:chExt cx="0" cy="0"/>
        </a:xfrm>
      </p:grpSpPr>
      <p:sp>
        <p:nvSpPr>
          <p:cNvPr id="17" name="Google Shape;17;p13"/>
          <p:cNvSpPr txBox="1"/>
          <p:nvPr>
            <p:ph idx="1" type="body"/>
          </p:nvPr>
        </p:nvSpPr>
        <p:spPr>
          <a:xfrm>
            <a:off x="725365" y="1369218"/>
            <a:ext cx="7700700" cy="31278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chemeClr val="accent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cxnSp>
        <p:nvCxnSpPr>
          <p:cNvPr id="18" name="Google Shape;18;p13"/>
          <p:cNvCxnSpPr/>
          <p:nvPr/>
        </p:nvCxnSpPr>
        <p:spPr>
          <a:xfrm>
            <a:off x="628652" y="0"/>
            <a:ext cx="0" cy="1023900"/>
          </a:xfrm>
          <a:prstGeom prst="straightConnector1">
            <a:avLst/>
          </a:prstGeom>
          <a:noFill/>
          <a:ln cap="flat" cmpd="sng" w="28575">
            <a:solidFill>
              <a:schemeClr val="accent5"/>
            </a:solidFill>
            <a:prstDash val="solid"/>
            <a:miter lim="800000"/>
            <a:headEnd len="sm" w="sm" type="none"/>
            <a:tailEnd len="sm" w="sm" type="none"/>
          </a:ln>
        </p:spPr>
      </p:cxnSp>
      <p:sp>
        <p:nvSpPr>
          <p:cNvPr id="19" name="Google Shape;19;p13"/>
          <p:cNvSpPr txBox="1"/>
          <p:nvPr>
            <p:ph type="title"/>
          </p:nvPr>
        </p:nvSpPr>
        <p:spPr>
          <a:xfrm>
            <a:off x="728042" y="431415"/>
            <a:ext cx="7698000" cy="586800"/>
          </a:xfrm>
          <a:prstGeom prst="rect">
            <a:avLst/>
          </a:prstGeom>
          <a:noFill/>
          <a:ln>
            <a:noFill/>
          </a:ln>
        </p:spPr>
        <p:txBody>
          <a:bodyPr anchorCtr="0" anchor="b" bIns="0" lIns="68575" spcFirstLastPara="1" rIns="68575" wrap="square" tIns="34275">
            <a:noAutofit/>
          </a:bodyPr>
          <a:lstStyle>
            <a:lvl1pPr lvl="0" marR="0" rtl="0" algn="l">
              <a:lnSpc>
                <a:spcPct val="90000"/>
              </a:lnSpc>
              <a:spcBef>
                <a:spcPts val="0"/>
              </a:spcBef>
              <a:spcAft>
                <a:spcPts val="0"/>
              </a:spcAft>
              <a:buClr>
                <a:schemeClr val="dk2"/>
              </a:buClr>
              <a:buSzPts val="2900"/>
              <a:buFont typeface="Arial"/>
              <a:buNone/>
              <a:defRPr b="0" i="0" sz="2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8"/>
          <p:cNvSpPr txBox="1"/>
          <p:nvPr>
            <p:ph idx="1" type="body"/>
          </p:nvPr>
        </p:nvSpPr>
        <p:spPr>
          <a:xfrm>
            <a:off x="725365" y="1369218"/>
            <a:ext cx="7700700" cy="31278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chemeClr val="accent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cxnSp>
        <p:nvCxnSpPr>
          <p:cNvPr id="22" name="Google Shape;22;p8"/>
          <p:cNvCxnSpPr/>
          <p:nvPr/>
        </p:nvCxnSpPr>
        <p:spPr>
          <a:xfrm>
            <a:off x="628652" y="0"/>
            <a:ext cx="0" cy="1023900"/>
          </a:xfrm>
          <a:prstGeom prst="straightConnector1">
            <a:avLst/>
          </a:prstGeom>
          <a:noFill/>
          <a:ln cap="flat" cmpd="sng" w="28575">
            <a:solidFill>
              <a:schemeClr val="accent5"/>
            </a:solidFill>
            <a:prstDash val="solid"/>
            <a:miter lim="800000"/>
            <a:headEnd len="sm" w="sm" type="none"/>
            <a:tailEnd len="sm" w="sm" type="none"/>
          </a:ln>
        </p:spPr>
      </p:cxnSp>
      <p:sp>
        <p:nvSpPr>
          <p:cNvPr id="23" name="Google Shape;23;p8"/>
          <p:cNvSpPr txBox="1"/>
          <p:nvPr>
            <p:ph type="title"/>
          </p:nvPr>
        </p:nvSpPr>
        <p:spPr>
          <a:xfrm>
            <a:off x="728042" y="431415"/>
            <a:ext cx="7698000" cy="586800"/>
          </a:xfrm>
          <a:prstGeom prst="rect">
            <a:avLst/>
          </a:prstGeom>
          <a:noFill/>
          <a:ln>
            <a:noFill/>
          </a:ln>
        </p:spPr>
        <p:txBody>
          <a:bodyPr anchorCtr="0" anchor="b" bIns="0" lIns="68575" spcFirstLastPara="1" rIns="68575" wrap="square" tIns="34275">
            <a:noAutofit/>
          </a:bodyPr>
          <a:lstStyle>
            <a:lvl1pPr lvl="0" marR="0" rtl="0" algn="ctr">
              <a:lnSpc>
                <a:spcPct val="90000"/>
              </a:lnSpc>
              <a:spcBef>
                <a:spcPts val="0"/>
              </a:spcBef>
              <a:spcAft>
                <a:spcPts val="0"/>
              </a:spcAft>
              <a:buClr>
                <a:schemeClr val="dk2"/>
              </a:buClr>
              <a:buSzPts val="2900"/>
              <a:buFont typeface="Arial"/>
              <a:buNone/>
              <a:defRPr b="0" i="0" sz="2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option 1)">
  <p:cSld name="Last slide (option 1)">
    <p:spTree>
      <p:nvGrpSpPr>
        <p:cNvPr id="24" name="Shape 24"/>
        <p:cNvGrpSpPr/>
        <p:nvPr/>
      </p:nvGrpSpPr>
      <p:grpSpPr>
        <a:xfrm>
          <a:off x="0" y="0"/>
          <a:ext cx="0" cy="0"/>
          <a:chOff x="0" y="0"/>
          <a:chExt cx="0" cy="0"/>
        </a:xfrm>
      </p:grpSpPr>
      <p:sp>
        <p:nvSpPr>
          <p:cNvPr id="25" name="Google Shape;25;p9"/>
          <p:cNvSpPr/>
          <p:nvPr/>
        </p:nvSpPr>
        <p:spPr>
          <a:xfrm>
            <a:off x="0" y="1"/>
            <a:ext cx="9144000" cy="2572800"/>
          </a:xfrm>
          <a:prstGeom prst="rect">
            <a:avLst/>
          </a:prstGeom>
          <a:gradFill>
            <a:gsLst>
              <a:gs pos="0">
                <a:srgbClr val="0D6CB4"/>
              </a:gs>
              <a:gs pos="47000">
                <a:srgbClr val="0D6CB4"/>
              </a:gs>
              <a:gs pos="77000">
                <a:srgbClr val="227DC1"/>
              </a:gs>
              <a:gs pos="100000">
                <a:schemeClr val="accent2"/>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
        <p:nvSpPr>
          <p:cNvPr id="26" name="Google Shape;26;p9"/>
          <p:cNvSpPr txBox="1"/>
          <p:nvPr>
            <p:ph type="ctrTitle"/>
          </p:nvPr>
        </p:nvSpPr>
        <p:spPr>
          <a:xfrm>
            <a:off x="807760" y="841772"/>
            <a:ext cx="7515600" cy="9303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accent5"/>
              </a:buClr>
              <a:buSzPts val="4500"/>
              <a:buFont typeface="Arial"/>
              <a:buNone/>
              <a:defRPr b="0" i="0" sz="4500" u="none" cap="none" strike="noStrike">
                <a:solidFill>
                  <a:schemeClr val="accent5"/>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cxnSp>
        <p:nvCxnSpPr>
          <p:cNvPr id="27" name="Google Shape;27;p9"/>
          <p:cNvCxnSpPr/>
          <p:nvPr/>
        </p:nvCxnSpPr>
        <p:spPr>
          <a:xfrm>
            <a:off x="628650" y="0"/>
            <a:ext cx="0" cy="1772100"/>
          </a:xfrm>
          <a:prstGeom prst="straightConnector1">
            <a:avLst/>
          </a:prstGeom>
          <a:noFill/>
          <a:ln cap="flat" cmpd="sng" w="28575">
            <a:solidFill>
              <a:srgbClr val="F8CC29"/>
            </a:solidFill>
            <a:prstDash val="solid"/>
            <a:miter lim="800000"/>
            <a:headEnd len="sm" w="sm" type="none"/>
            <a:tailEnd len="sm" w="sm" type="none"/>
          </a:ln>
        </p:spPr>
      </p:cxnSp>
      <p:sp>
        <p:nvSpPr>
          <p:cNvPr id="28" name="Google Shape;28;p9"/>
          <p:cNvSpPr txBox="1"/>
          <p:nvPr>
            <p:ph idx="1" type="subTitle"/>
          </p:nvPr>
        </p:nvSpPr>
        <p:spPr>
          <a:xfrm>
            <a:off x="813289" y="2891757"/>
            <a:ext cx="7503000" cy="14442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2B91C5"/>
              </a:buClr>
              <a:buSzPts val="1100"/>
              <a:buFont typeface="Arial"/>
              <a:buNone/>
              <a:defRPr b="0" i="0" sz="1100" u="none" cap="none" strike="noStrike">
                <a:solidFill>
                  <a:srgbClr val="7F7F7F"/>
                </a:solidFill>
                <a:latin typeface="Arial"/>
                <a:ea typeface="Arial"/>
                <a:cs typeface="Arial"/>
                <a:sym typeface="Arial"/>
              </a:defRPr>
            </a:lvl1pPr>
            <a:lvl2pPr lvl="1" marR="0" rtl="0" algn="ctr">
              <a:lnSpc>
                <a:spcPct val="100000"/>
              </a:lnSpc>
              <a:spcBef>
                <a:spcPts val="1400"/>
              </a:spcBef>
              <a:spcAft>
                <a:spcPts val="0"/>
              </a:spcAft>
              <a:buClr>
                <a:srgbClr val="2B91C5"/>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100000"/>
              </a:lnSpc>
              <a:spcBef>
                <a:spcPts val="1400"/>
              </a:spcBef>
              <a:spcAft>
                <a:spcPts val="0"/>
              </a:spcAft>
              <a:buClr>
                <a:srgbClr val="2B91C5"/>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100000"/>
              </a:lnSpc>
              <a:spcBef>
                <a:spcPts val="1400"/>
              </a:spcBef>
              <a:spcAft>
                <a:spcPts val="0"/>
              </a:spcAft>
              <a:buClr>
                <a:srgbClr val="2B91C5"/>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100000"/>
              </a:lnSpc>
              <a:spcBef>
                <a:spcPts val="1400"/>
              </a:spcBef>
              <a:spcAft>
                <a:spcPts val="0"/>
              </a:spcAft>
              <a:buClr>
                <a:srgbClr val="2B91C5"/>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1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cover (option 1)" type="title">
  <p:cSld name="TITLE">
    <p:spTree>
      <p:nvGrpSpPr>
        <p:cNvPr id="29" name="Shape 29"/>
        <p:cNvGrpSpPr/>
        <p:nvPr/>
      </p:nvGrpSpPr>
      <p:grpSpPr>
        <a:xfrm>
          <a:off x="0" y="0"/>
          <a:ext cx="0" cy="0"/>
          <a:chOff x="0" y="0"/>
          <a:chExt cx="0" cy="0"/>
        </a:xfrm>
      </p:grpSpPr>
      <p:sp>
        <p:nvSpPr>
          <p:cNvPr id="30" name="Google Shape;30;p10"/>
          <p:cNvSpPr/>
          <p:nvPr/>
        </p:nvSpPr>
        <p:spPr>
          <a:xfrm>
            <a:off x="0" y="1"/>
            <a:ext cx="9144000" cy="5143500"/>
          </a:xfrm>
          <a:prstGeom prst="rect">
            <a:avLst/>
          </a:prstGeom>
          <a:gradFill>
            <a:gsLst>
              <a:gs pos="0">
                <a:srgbClr val="0D6CB4"/>
              </a:gs>
              <a:gs pos="47000">
                <a:srgbClr val="0D6CB4"/>
              </a:gs>
              <a:gs pos="77000">
                <a:srgbClr val="227DC1"/>
              </a:gs>
              <a:gs pos="100000">
                <a:schemeClr val="accent2"/>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
        <p:nvSpPr>
          <p:cNvPr id="31" name="Google Shape;31;p10"/>
          <p:cNvSpPr txBox="1"/>
          <p:nvPr>
            <p:ph type="ctrTitle"/>
          </p:nvPr>
        </p:nvSpPr>
        <p:spPr>
          <a:xfrm>
            <a:off x="802642" y="841772"/>
            <a:ext cx="7711200" cy="17907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rgbClr val="FFD129"/>
              </a:buClr>
              <a:buSzPts val="4500"/>
              <a:buFont typeface="Arial"/>
              <a:buNone/>
              <a:defRPr b="0" i="0" sz="4500" u="none" cap="none" strike="noStrike">
                <a:solidFill>
                  <a:srgbClr val="FFD129"/>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10"/>
          <p:cNvSpPr txBox="1"/>
          <p:nvPr>
            <p:ph idx="1" type="subTitle"/>
          </p:nvPr>
        </p:nvSpPr>
        <p:spPr>
          <a:xfrm>
            <a:off x="802642" y="2701529"/>
            <a:ext cx="7711200" cy="12417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2B91C5"/>
              </a:buClr>
              <a:buSzPts val="1800"/>
              <a:buFont typeface="Arial"/>
              <a:buNone/>
              <a:defRPr b="0" i="0" sz="1800" u="none" cap="none" strike="noStrike">
                <a:solidFill>
                  <a:schemeClr val="lt1"/>
                </a:solidFill>
                <a:latin typeface="Arial"/>
                <a:ea typeface="Arial"/>
                <a:cs typeface="Arial"/>
                <a:sym typeface="Arial"/>
              </a:defRPr>
            </a:lvl1pPr>
            <a:lvl2pPr lvl="1" marR="0" rtl="0" algn="ctr">
              <a:lnSpc>
                <a:spcPct val="100000"/>
              </a:lnSpc>
              <a:spcBef>
                <a:spcPts val="1400"/>
              </a:spcBef>
              <a:spcAft>
                <a:spcPts val="0"/>
              </a:spcAft>
              <a:buClr>
                <a:srgbClr val="2B91C5"/>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100000"/>
              </a:lnSpc>
              <a:spcBef>
                <a:spcPts val="1400"/>
              </a:spcBef>
              <a:spcAft>
                <a:spcPts val="0"/>
              </a:spcAft>
              <a:buClr>
                <a:srgbClr val="2B91C5"/>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100000"/>
              </a:lnSpc>
              <a:spcBef>
                <a:spcPts val="1400"/>
              </a:spcBef>
              <a:spcAft>
                <a:spcPts val="0"/>
              </a:spcAft>
              <a:buClr>
                <a:srgbClr val="2B91C5"/>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100000"/>
              </a:lnSpc>
              <a:spcBef>
                <a:spcPts val="1400"/>
              </a:spcBef>
              <a:spcAft>
                <a:spcPts val="0"/>
              </a:spcAft>
              <a:buClr>
                <a:srgbClr val="2B91C5"/>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1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cxnSp>
        <p:nvCxnSpPr>
          <p:cNvPr id="33" name="Google Shape;33;p10"/>
          <p:cNvCxnSpPr/>
          <p:nvPr/>
        </p:nvCxnSpPr>
        <p:spPr>
          <a:xfrm>
            <a:off x="628650" y="0"/>
            <a:ext cx="0" cy="2608800"/>
          </a:xfrm>
          <a:prstGeom prst="straightConnector1">
            <a:avLst/>
          </a:prstGeom>
          <a:noFill/>
          <a:ln cap="flat" cmpd="sng" w="28575">
            <a:solidFill>
              <a:srgbClr val="FFD129"/>
            </a:solidFill>
            <a:prstDash val="solid"/>
            <a:miter lim="800000"/>
            <a:headEnd len="sm" w="sm" type="none"/>
            <a:tailEnd len="sm" w="sm" type="none"/>
          </a:ln>
        </p:spPr>
      </p:cxnSp>
      <p:pic>
        <p:nvPicPr>
          <p:cNvPr id="34" name="Google Shape;34;p10"/>
          <p:cNvPicPr preferRelativeResize="0"/>
          <p:nvPr/>
        </p:nvPicPr>
        <p:blipFill rotWithShape="1">
          <a:blip r:embed="rId2">
            <a:alphaModFix/>
          </a:blip>
          <a:srcRect b="0" l="0" r="0" t="0"/>
          <a:stretch/>
        </p:blipFill>
        <p:spPr>
          <a:xfrm>
            <a:off x="7459447" y="4645442"/>
            <a:ext cx="1288885" cy="33836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cover (option 2)">
  <p:cSld name="Chapter cover (option 2)">
    <p:spTree>
      <p:nvGrpSpPr>
        <p:cNvPr id="35" name="Shape 35"/>
        <p:cNvGrpSpPr/>
        <p:nvPr/>
      </p:nvGrpSpPr>
      <p:grpSpPr>
        <a:xfrm>
          <a:off x="0" y="0"/>
          <a:ext cx="0" cy="0"/>
          <a:chOff x="0" y="0"/>
          <a:chExt cx="0" cy="0"/>
        </a:xfrm>
      </p:grpSpPr>
      <p:sp>
        <p:nvSpPr>
          <p:cNvPr id="36" name="Google Shape;36;p11"/>
          <p:cNvSpPr/>
          <p:nvPr/>
        </p:nvSpPr>
        <p:spPr>
          <a:xfrm>
            <a:off x="0" y="0"/>
            <a:ext cx="9144000" cy="5143500"/>
          </a:xfrm>
          <a:prstGeom prst="rect">
            <a:avLst/>
          </a:prstGeom>
          <a:solidFill>
            <a:srgbClr val="FFC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 name="Google Shape;37;p11"/>
          <p:cNvSpPr txBox="1"/>
          <p:nvPr>
            <p:ph type="ctrTitle"/>
          </p:nvPr>
        </p:nvSpPr>
        <p:spPr>
          <a:xfrm>
            <a:off x="807760" y="841772"/>
            <a:ext cx="7713600" cy="17907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rgbClr val="2174B0"/>
              </a:buClr>
              <a:buSzPts val="4500"/>
              <a:buFont typeface="Arial"/>
              <a:buNone/>
              <a:defRPr b="0" i="0" sz="4500" u="none" cap="none" strike="noStrike">
                <a:solidFill>
                  <a:srgbClr val="2174B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p11"/>
          <p:cNvSpPr txBox="1"/>
          <p:nvPr>
            <p:ph idx="1" type="subTitle"/>
          </p:nvPr>
        </p:nvSpPr>
        <p:spPr>
          <a:xfrm>
            <a:off x="802642" y="2701529"/>
            <a:ext cx="7713600" cy="12417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2B91C5"/>
              </a:buClr>
              <a:buSzPts val="1800"/>
              <a:buFont typeface="Arial"/>
              <a:buNone/>
              <a:defRPr b="0" i="0" sz="1800" u="none" cap="none" strike="noStrike">
                <a:solidFill>
                  <a:schemeClr val="dk1"/>
                </a:solidFill>
                <a:latin typeface="Arial"/>
                <a:ea typeface="Arial"/>
                <a:cs typeface="Arial"/>
                <a:sym typeface="Arial"/>
              </a:defRPr>
            </a:lvl1pPr>
            <a:lvl2pPr lvl="1" marR="0" rtl="0" algn="ctr">
              <a:lnSpc>
                <a:spcPct val="100000"/>
              </a:lnSpc>
              <a:spcBef>
                <a:spcPts val="1400"/>
              </a:spcBef>
              <a:spcAft>
                <a:spcPts val="0"/>
              </a:spcAft>
              <a:buClr>
                <a:srgbClr val="2B91C5"/>
              </a:buClr>
              <a:buSzPts val="1500"/>
              <a:buFont typeface="Arial"/>
              <a:buNone/>
              <a:defRPr b="0" i="0" sz="1500" u="none" cap="none" strike="noStrike">
                <a:solidFill>
                  <a:schemeClr val="dk1"/>
                </a:solidFill>
                <a:latin typeface="Arial"/>
                <a:ea typeface="Arial"/>
                <a:cs typeface="Arial"/>
                <a:sym typeface="Arial"/>
              </a:defRPr>
            </a:lvl2pPr>
            <a:lvl3pPr lvl="2" marR="0" rtl="0" algn="ctr">
              <a:lnSpc>
                <a:spcPct val="100000"/>
              </a:lnSpc>
              <a:spcBef>
                <a:spcPts val="1400"/>
              </a:spcBef>
              <a:spcAft>
                <a:spcPts val="0"/>
              </a:spcAft>
              <a:buClr>
                <a:srgbClr val="2B91C5"/>
              </a:buClr>
              <a:buSzPts val="1400"/>
              <a:buFont typeface="Arial"/>
              <a:buNone/>
              <a:defRPr b="0" i="0" sz="1400" u="none" cap="none" strike="noStrike">
                <a:solidFill>
                  <a:schemeClr val="dk1"/>
                </a:solidFill>
                <a:latin typeface="Arial"/>
                <a:ea typeface="Arial"/>
                <a:cs typeface="Arial"/>
                <a:sym typeface="Arial"/>
              </a:defRPr>
            </a:lvl3pPr>
            <a:lvl4pPr lvl="3" marR="0" rtl="0" algn="ctr">
              <a:lnSpc>
                <a:spcPct val="100000"/>
              </a:lnSpc>
              <a:spcBef>
                <a:spcPts val="1400"/>
              </a:spcBef>
              <a:spcAft>
                <a:spcPts val="0"/>
              </a:spcAft>
              <a:buClr>
                <a:srgbClr val="2B91C5"/>
              </a:buClr>
              <a:buSzPts val="1200"/>
              <a:buFont typeface="Arial"/>
              <a:buNone/>
              <a:defRPr b="0" i="0" sz="1200" u="none" cap="none" strike="noStrike">
                <a:solidFill>
                  <a:schemeClr val="dk1"/>
                </a:solidFill>
                <a:latin typeface="Arial"/>
                <a:ea typeface="Arial"/>
                <a:cs typeface="Arial"/>
                <a:sym typeface="Arial"/>
              </a:defRPr>
            </a:lvl4pPr>
            <a:lvl5pPr lvl="4" marR="0" rtl="0" algn="ctr">
              <a:lnSpc>
                <a:spcPct val="100000"/>
              </a:lnSpc>
              <a:spcBef>
                <a:spcPts val="1400"/>
              </a:spcBef>
              <a:spcAft>
                <a:spcPts val="0"/>
              </a:spcAft>
              <a:buClr>
                <a:srgbClr val="2B91C5"/>
              </a:buClr>
              <a:buSzPts val="1200"/>
              <a:buFont typeface="Arial"/>
              <a:buNone/>
              <a:defRPr b="0" i="0" sz="1200" u="none" cap="none" strike="noStrike">
                <a:solidFill>
                  <a:schemeClr val="dk1"/>
                </a:solidFill>
                <a:latin typeface="Arial"/>
                <a:ea typeface="Arial"/>
                <a:cs typeface="Arial"/>
                <a:sym typeface="Arial"/>
              </a:defRPr>
            </a:lvl5pPr>
            <a:lvl6pPr lvl="5" marR="0" rtl="0" algn="ctr">
              <a:lnSpc>
                <a:spcPct val="90000"/>
              </a:lnSpc>
              <a:spcBef>
                <a:spcPts val="1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9pPr>
          </a:lstStyle>
          <a:p/>
        </p:txBody>
      </p:sp>
      <p:cxnSp>
        <p:nvCxnSpPr>
          <p:cNvPr id="39" name="Google Shape;39;p11"/>
          <p:cNvCxnSpPr/>
          <p:nvPr/>
        </p:nvCxnSpPr>
        <p:spPr>
          <a:xfrm>
            <a:off x="628650" y="0"/>
            <a:ext cx="0" cy="2608800"/>
          </a:xfrm>
          <a:prstGeom prst="straightConnector1">
            <a:avLst/>
          </a:prstGeom>
          <a:noFill/>
          <a:ln cap="flat" cmpd="sng" w="28575">
            <a:solidFill>
              <a:srgbClr val="2174B0"/>
            </a:solidFill>
            <a:prstDash val="solid"/>
            <a:miter lim="800000"/>
            <a:headEnd len="sm" w="sm" type="none"/>
            <a:tailEnd len="sm" w="sm" type="none"/>
          </a:ln>
        </p:spPr>
      </p:cxnSp>
      <p:pic>
        <p:nvPicPr>
          <p:cNvPr id="40" name="Google Shape;40;p11"/>
          <p:cNvPicPr preferRelativeResize="0"/>
          <p:nvPr/>
        </p:nvPicPr>
        <p:blipFill rotWithShape="1">
          <a:blip r:embed="rId2">
            <a:alphaModFix/>
          </a:blip>
          <a:srcRect b="0" l="0" r="0" t="0"/>
          <a:stretch/>
        </p:blipFill>
        <p:spPr>
          <a:xfrm>
            <a:off x="7459447" y="4645442"/>
            <a:ext cx="1288885" cy="33836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1" name="Shape 41"/>
        <p:cNvGrpSpPr/>
        <p:nvPr/>
      </p:nvGrpSpPr>
      <p:grpSpPr>
        <a:xfrm>
          <a:off x="0" y="0"/>
          <a:ext cx="0" cy="0"/>
          <a:chOff x="0" y="0"/>
          <a:chExt cx="0" cy="0"/>
        </a:xfrm>
      </p:grpSpPr>
      <p:sp>
        <p:nvSpPr>
          <p:cNvPr id="42" name="Google Shape;42;p12"/>
          <p:cNvSpPr txBox="1"/>
          <p:nvPr>
            <p:ph idx="1" type="body"/>
          </p:nvPr>
        </p:nvSpPr>
        <p:spPr>
          <a:xfrm>
            <a:off x="725365" y="1369218"/>
            <a:ext cx="7700700" cy="31278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chemeClr val="accent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cxnSp>
        <p:nvCxnSpPr>
          <p:cNvPr id="43" name="Google Shape;43;p12"/>
          <p:cNvCxnSpPr/>
          <p:nvPr/>
        </p:nvCxnSpPr>
        <p:spPr>
          <a:xfrm>
            <a:off x="628652" y="0"/>
            <a:ext cx="0" cy="1023900"/>
          </a:xfrm>
          <a:prstGeom prst="straightConnector1">
            <a:avLst/>
          </a:prstGeom>
          <a:noFill/>
          <a:ln cap="flat" cmpd="sng" w="28575">
            <a:solidFill>
              <a:schemeClr val="accent5"/>
            </a:solidFill>
            <a:prstDash val="solid"/>
            <a:miter lim="800000"/>
            <a:headEnd len="sm" w="sm" type="none"/>
            <a:tailEnd len="sm" w="sm" type="none"/>
          </a:ln>
        </p:spPr>
      </p:cxnSp>
      <p:sp>
        <p:nvSpPr>
          <p:cNvPr id="44" name="Google Shape;44;p12"/>
          <p:cNvSpPr txBox="1"/>
          <p:nvPr>
            <p:ph type="title"/>
          </p:nvPr>
        </p:nvSpPr>
        <p:spPr>
          <a:xfrm>
            <a:off x="728042" y="431415"/>
            <a:ext cx="7698000" cy="586800"/>
          </a:xfrm>
          <a:prstGeom prst="rect">
            <a:avLst/>
          </a:prstGeom>
          <a:noFill/>
          <a:ln>
            <a:noFill/>
          </a:ln>
        </p:spPr>
        <p:txBody>
          <a:bodyPr anchorCtr="0" anchor="b" bIns="0" lIns="68575" spcFirstLastPara="1" rIns="68575" wrap="square" tIns="34275">
            <a:noAutofit/>
          </a:bodyPr>
          <a:lstStyle>
            <a:lvl1pPr lvl="0" marR="0" rtl="0" algn="l">
              <a:lnSpc>
                <a:spcPct val="90000"/>
              </a:lnSpc>
              <a:spcBef>
                <a:spcPts val="0"/>
              </a:spcBef>
              <a:spcAft>
                <a:spcPts val="0"/>
              </a:spcAft>
              <a:buClr>
                <a:schemeClr val="dk2"/>
              </a:buClr>
              <a:buSzPts val="2900"/>
              <a:buFont typeface="Arial"/>
              <a:buNone/>
              <a:defRPr b="0" i="0" sz="2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Object">
  <p:cSld name="Content and Object">
    <p:spTree>
      <p:nvGrpSpPr>
        <p:cNvPr id="45" name="Shape 45"/>
        <p:cNvGrpSpPr/>
        <p:nvPr/>
      </p:nvGrpSpPr>
      <p:grpSpPr>
        <a:xfrm>
          <a:off x="0" y="0"/>
          <a:ext cx="0" cy="0"/>
          <a:chOff x="0" y="0"/>
          <a:chExt cx="0" cy="0"/>
        </a:xfrm>
      </p:grpSpPr>
      <p:sp>
        <p:nvSpPr>
          <p:cNvPr id="46" name="Google Shape;46;p14"/>
          <p:cNvSpPr txBox="1"/>
          <p:nvPr>
            <p:ph idx="1" type="body"/>
          </p:nvPr>
        </p:nvSpPr>
        <p:spPr>
          <a:xfrm>
            <a:off x="4674394" y="1369219"/>
            <a:ext cx="3751800" cy="31278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accent5"/>
              </a:buClr>
              <a:buSzPts val="1800"/>
              <a:buFont typeface="Arial"/>
              <a:buNone/>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rgbClr val="2B91C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rgbClr val="2B91C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rgbClr val="2B91C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cxnSp>
        <p:nvCxnSpPr>
          <p:cNvPr id="47" name="Google Shape;47;p14"/>
          <p:cNvCxnSpPr/>
          <p:nvPr/>
        </p:nvCxnSpPr>
        <p:spPr>
          <a:xfrm>
            <a:off x="628652" y="0"/>
            <a:ext cx="0" cy="1023900"/>
          </a:xfrm>
          <a:prstGeom prst="straightConnector1">
            <a:avLst/>
          </a:prstGeom>
          <a:noFill/>
          <a:ln cap="flat" cmpd="sng" w="28575">
            <a:solidFill>
              <a:schemeClr val="accent5"/>
            </a:solidFill>
            <a:prstDash val="solid"/>
            <a:miter lim="800000"/>
            <a:headEnd len="sm" w="sm" type="none"/>
            <a:tailEnd len="sm" w="sm" type="none"/>
          </a:ln>
        </p:spPr>
      </p:cxnSp>
      <p:sp>
        <p:nvSpPr>
          <p:cNvPr id="48" name="Google Shape;48;p14"/>
          <p:cNvSpPr txBox="1"/>
          <p:nvPr>
            <p:ph type="title"/>
          </p:nvPr>
        </p:nvSpPr>
        <p:spPr>
          <a:xfrm>
            <a:off x="728042" y="431415"/>
            <a:ext cx="7698000" cy="586800"/>
          </a:xfrm>
          <a:prstGeom prst="rect">
            <a:avLst/>
          </a:prstGeom>
          <a:noFill/>
          <a:ln>
            <a:noFill/>
          </a:ln>
        </p:spPr>
        <p:txBody>
          <a:bodyPr anchorCtr="0" anchor="b" bIns="0" lIns="68575" spcFirstLastPara="1" rIns="68575" wrap="square" tIns="34275">
            <a:noAutofit/>
          </a:bodyPr>
          <a:lstStyle>
            <a:lvl1pPr lvl="0" marR="0" rtl="0" algn="l">
              <a:lnSpc>
                <a:spcPct val="90000"/>
              </a:lnSpc>
              <a:spcBef>
                <a:spcPts val="0"/>
              </a:spcBef>
              <a:spcAft>
                <a:spcPts val="0"/>
              </a:spcAft>
              <a:buClr>
                <a:schemeClr val="dk2"/>
              </a:buClr>
              <a:buSzPts val="2900"/>
              <a:buFont typeface="Arial"/>
              <a:buNone/>
              <a:defRPr b="0" i="0" sz="2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14"/>
          <p:cNvSpPr txBox="1"/>
          <p:nvPr>
            <p:ph idx="2" type="body"/>
          </p:nvPr>
        </p:nvSpPr>
        <p:spPr>
          <a:xfrm>
            <a:off x="725365" y="1369218"/>
            <a:ext cx="3753000" cy="31278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chemeClr val="accent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2 columns">
  <p:cSld name="Content - 2 columns">
    <p:spTree>
      <p:nvGrpSpPr>
        <p:cNvPr id="50" name="Shape 50"/>
        <p:cNvGrpSpPr/>
        <p:nvPr/>
      </p:nvGrpSpPr>
      <p:grpSpPr>
        <a:xfrm>
          <a:off x="0" y="0"/>
          <a:ext cx="0" cy="0"/>
          <a:chOff x="0" y="0"/>
          <a:chExt cx="0" cy="0"/>
        </a:xfrm>
      </p:grpSpPr>
      <p:sp>
        <p:nvSpPr>
          <p:cNvPr id="51" name="Google Shape;51;p15"/>
          <p:cNvSpPr txBox="1"/>
          <p:nvPr>
            <p:ph idx="1" type="body"/>
          </p:nvPr>
        </p:nvSpPr>
        <p:spPr>
          <a:xfrm>
            <a:off x="4674393" y="1369218"/>
            <a:ext cx="3753000" cy="31278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chemeClr val="accent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cxnSp>
        <p:nvCxnSpPr>
          <p:cNvPr id="52" name="Google Shape;52;p15"/>
          <p:cNvCxnSpPr/>
          <p:nvPr/>
        </p:nvCxnSpPr>
        <p:spPr>
          <a:xfrm>
            <a:off x="628652" y="0"/>
            <a:ext cx="0" cy="1023900"/>
          </a:xfrm>
          <a:prstGeom prst="straightConnector1">
            <a:avLst/>
          </a:prstGeom>
          <a:noFill/>
          <a:ln cap="flat" cmpd="sng" w="28575">
            <a:solidFill>
              <a:schemeClr val="accent5"/>
            </a:solidFill>
            <a:prstDash val="solid"/>
            <a:miter lim="800000"/>
            <a:headEnd len="sm" w="sm" type="none"/>
            <a:tailEnd len="sm" w="sm" type="none"/>
          </a:ln>
        </p:spPr>
      </p:cxnSp>
      <p:sp>
        <p:nvSpPr>
          <p:cNvPr id="53" name="Google Shape;53;p15"/>
          <p:cNvSpPr txBox="1"/>
          <p:nvPr>
            <p:ph type="title"/>
          </p:nvPr>
        </p:nvSpPr>
        <p:spPr>
          <a:xfrm>
            <a:off x="728042" y="431415"/>
            <a:ext cx="7698000" cy="586800"/>
          </a:xfrm>
          <a:prstGeom prst="rect">
            <a:avLst/>
          </a:prstGeom>
          <a:noFill/>
          <a:ln>
            <a:noFill/>
          </a:ln>
        </p:spPr>
        <p:txBody>
          <a:bodyPr anchorCtr="0" anchor="b" bIns="0" lIns="68575" spcFirstLastPara="1" rIns="68575" wrap="square" tIns="34275">
            <a:noAutofit/>
          </a:bodyPr>
          <a:lstStyle>
            <a:lvl1pPr lvl="0" marR="0" rtl="0" algn="l">
              <a:lnSpc>
                <a:spcPct val="90000"/>
              </a:lnSpc>
              <a:spcBef>
                <a:spcPts val="0"/>
              </a:spcBef>
              <a:spcAft>
                <a:spcPts val="0"/>
              </a:spcAft>
              <a:buClr>
                <a:schemeClr val="dk2"/>
              </a:buClr>
              <a:buSzPts val="2900"/>
              <a:buFont typeface="Arial"/>
              <a:buNone/>
              <a:defRPr b="0" i="0" sz="29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p15"/>
          <p:cNvSpPr txBox="1"/>
          <p:nvPr>
            <p:ph idx="2" type="body"/>
          </p:nvPr>
        </p:nvSpPr>
        <p:spPr>
          <a:xfrm>
            <a:off x="725365" y="1369218"/>
            <a:ext cx="3753000" cy="31278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0000"/>
              </a:lnSpc>
              <a:spcBef>
                <a:spcPts val="0"/>
              </a:spcBef>
              <a:spcAft>
                <a:spcPts val="0"/>
              </a:spcAft>
              <a:buClr>
                <a:schemeClr val="accent5"/>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rtl="0" algn="l">
              <a:lnSpc>
                <a:spcPct val="100000"/>
              </a:lnSpc>
              <a:spcBef>
                <a:spcPts val="1400"/>
              </a:spcBef>
              <a:spcAft>
                <a:spcPts val="0"/>
              </a:spcAft>
              <a:buClr>
                <a:schemeClr val="accent5"/>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rtl="0" algn="l">
              <a:lnSpc>
                <a:spcPct val="100000"/>
              </a:lnSpc>
              <a:spcBef>
                <a:spcPts val="1400"/>
              </a:spcBef>
              <a:spcAft>
                <a:spcPts val="0"/>
              </a:spcAft>
              <a:buClr>
                <a:schemeClr val="accent5"/>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1400"/>
              </a:spcBef>
              <a:spcAft>
                <a:spcPts val="0"/>
              </a:spcAft>
              <a:buClr>
                <a:schemeClr val="accent5"/>
              </a:buClr>
              <a:buSzPts val="1200"/>
              <a:buFont typeface="Arial"/>
              <a:buChar char="•"/>
              <a:defRPr b="0" i="0" sz="1200" u="none" cap="none" strike="noStrike">
                <a:solidFill>
                  <a:schemeClr val="dk1"/>
                </a:solidFill>
                <a:latin typeface="Arial"/>
                <a:ea typeface="Arial"/>
                <a:cs typeface="Arial"/>
                <a:sym typeface="Arial"/>
              </a:defRPr>
            </a:lvl5pPr>
            <a:lvl6pPr indent="-317500" lvl="5" marL="2743200" marR="0" rtl="0" algn="l">
              <a:lnSpc>
                <a:spcPct val="90000"/>
              </a:lnSpc>
              <a:spcBef>
                <a:spcPts val="1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EC-JRC-logo_horizontal_EN_pos_transparent-background.png" id="6" name="Google Shape;6;p6"/>
          <p:cNvPicPr preferRelativeResize="0"/>
          <p:nvPr/>
        </p:nvPicPr>
        <p:blipFill rotWithShape="1">
          <a:blip r:embed="rId1">
            <a:alphaModFix/>
          </a:blip>
          <a:srcRect b="9112" l="6904" r="6662" t="10944"/>
          <a:stretch/>
        </p:blipFill>
        <p:spPr>
          <a:xfrm>
            <a:off x="7459447" y="4633385"/>
            <a:ext cx="1295998" cy="350421"/>
          </a:xfrm>
          <a:prstGeom prst="rect">
            <a:avLst/>
          </a:prstGeom>
          <a:noFill/>
          <a:ln>
            <a:noFill/>
          </a:ln>
        </p:spPr>
      </p:pic>
      <p:sp>
        <p:nvSpPr>
          <p:cNvPr id="7" name="Google Shape;7;p6"/>
          <p:cNvSpPr txBox="1"/>
          <p:nvPr>
            <p:ph idx="12" type="sldNum"/>
          </p:nvPr>
        </p:nvSpPr>
        <p:spPr>
          <a:xfrm>
            <a:off x="628650" y="4690718"/>
            <a:ext cx="2133600" cy="273900"/>
          </a:xfrm>
          <a:prstGeom prst="rect">
            <a:avLst/>
          </a:prstGeom>
          <a:noFill/>
          <a:ln>
            <a:noFill/>
          </a:ln>
        </p:spPr>
        <p:txBody>
          <a:bodyPr anchorCtr="0" anchor="ctr" bIns="34275" lIns="68575" spcFirstLastPara="1" rIns="68575" wrap="square" tIns="34275">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949494"/>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3FpmhyfhcFhjLnRYs_qID_rt74pxr-HK/view" TargetMode="Externa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ec-jrc/re3gistry/releases/tag/v2.4.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nWA2QlhBmnnwf-7T19xdtdl1KcHSM367/view" TargetMode="Externa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5.png"/><Relationship Id="rId5" Type="http://schemas.openxmlformats.org/officeDocument/2006/relationships/image" Target="../media/image16.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6Y_KAhibGas" TargetMode="External"/><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hyperlink" Target="https://github.com/ec-jrc/re3gistry/releases/tag/v2.5.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ec-jrc/re3gistry/releases/tag/v2.5.2" TargetMode="External"/><Relationship Id="rId4" Type="http://schemas.openxmlformats.org/officeDocument/2006/relationships/image" Target="../media/image34.png"/><Relationship Id="rId5"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en.wikipedia.org/wiki/W3C" TargetMode="External"/><Relationship Id="rId4" Type="http://schemas.openxmlformats.org/officeDocument/2006/relationships/hyperlink" Target="https://en.wikipedia.org/wiki/Serialization" TargetMode="External"/><Relationship Id="rId5" Type="http://schemas.openxmlformats.org/officeDocument/2006/relationships/hyperlink" Target="https://en.wikipedia.org/wiki/Resource_Description_Framework" TargetMode="External"/><Relationship Id="rId6" Type="http://schemas.openxmlformats.org/officeDocument/2006/relationships/hyperlink" Target="https://en.wikipedia.org/wiki/X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ithub.com/ec-jrc/re3gistry" TargetMode="External"/><Relationship Id="rId4" Type="http://schemas.openxmlformats.org/officeDocument/2006/relationships/hyperlink" Target="https://github.com/ec-jrc/re3gistry/blob/master/contribution.md" TargetMode="External"/><Relationship Id="rId5"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ec-jrc/re3gistry/issues" TargetMode="External"/><Relationship Id="rId4" Type="http://schemas.openxmlformats.org/officeDocument/2006/relationships/image" Target="../media/image38.png"/><Relationship Id="rId5"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github.com/ec-jrc/re3gistry/releases" TargetMode="External"/><Relationship Id="rId4" Type="http://schemas.openxmlformats.org/officeDocument/2006/relationships/hyperlink" Target="https://github.com/ec-jrc/re3gistry/releases/tag/v2.5.3" TargetMode="External"/><Relationship Id="rId5"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github.com/INSPIRE-MIF/helpdesk-registry" TargetMode="External"/><Relationship Id="rId4" Type="http://schemas.openxmlformats.org/officeDocument/2006/relationships/hyperlink" Target="https://github.com/INSPIRE-MIF/helpdesk-registry/issues" TargetMode="External"/><Relationship Id="rId5"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INSPIRE-MIF/helpdesk-registry/releases" TargetMode="Externa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45.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J2saayem04f23Ev9PkNpJb8yIumLrzQ5/view" TargetMode="Externa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txBox="1"/>
          <p:nvPr>
            <p:ph type="ctrTitle"/>
          </p:nvPr>
        </p:nvSpPr>
        <p:spPr>
          <a:xfrm>
            <a:off x="803512" y="1494429"/>
            <a:ext cx="7717800" cy="1612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4500"/>
              <a:buNone/>
            </a:pPr>
            <a:r>
              <a:rPr lang="es" sz="3800"/>
              <a:t>Training on Re3gistry / INSPIRE Registry</a:t>
            </a:r>
            <a:endParaRPr sz="3800"/>
          </a:p>
        </p:txBody>
      </p:sp>
      <p:sp>
        <p:nvSpPr>
          <p:cNvPr id="117" name="Google Shape;117;p1"/>
          <p:cNvSpPr txBox="1"/>
          <p:nvPr>
            <p:ph idx="1" type="subTitle"/>
          </p:nvPr>
        </p:nvSpPr>
        <p:spPr>
          <a:xfrm>
            <a:off x="803513" y="3407055"/>
            <a:ext cx="7717800" cy="6735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800"/>
              <a:buNone/>
            </a:pPr>
            <a:r>
              <a:rPr b="1" lang="es" sz="1800"/>
              <a:t>JRC INSPIRE Team &amp; Bilbomatica</a:t>
            </a:r>
            <a:endParaRPr b="1" sz="1800"/>
          </a:p>
          <a:p>
            <a:pPr indent="0" lvl="0" marL="0" rtl="0" algn="l">
              <a:lnSpc>
                <a:spcPct val="100000"/>
              </a:lnSpc>
              <a:spcBef>
                <a:spcPts val="1400"/>
              </a:spcBef>
              <a:spcAft>
                <a:spcPts val="0"/>
              </a:spcAft>
              <a:buSzPts val="1800"/>
              <a:buNone/>
            </a:pPr>
            <a:r>
              <a:t/>
            </a:r>
            <a:endParaRPr sz="1800"/>
          </a:p>
          <a:p>
            <a:pPr indent="0" lvl="0" marL="0" rtl="0" algn="l">
              <a:lnSpc>
                <a:spcPct val="100000"/>
              </a:lnSpc>
              <a:spcBef>
                <a:spcPts val="1400"/>
              </a:spcBef>
              <a:spcAft>
                <a:spcPts val="0"/>
              </a:spcAft>
              <a:buSzPts val="1800"/>
              <a:buNone/>
            </a:pPr>
            <a:r>
              <a:t/>
            </a:r>
            <a:endParaRPr sz="1800"/>
          </a:p>
        </p:txBody>
      </p:sp>
      <p:sp>
        <p:nvSpPr>
          <p:cNvPr id="118" name="Google Shape;118;p1"/>
          <p:cNvSpPr txBox="1"/>
          <p:nvPr>
            <p:ph idx="2" type="body"/>
          </p:nvPr>
        </p:nvSpPr>
        <p:spPr>
          <a:xfrm>
            <a:off x="3762226" y="4127050"/>
            <a:ext cx="4759200" cy="658200"/>
          </a:xfrm>
          <a:prstGeom prst="rect">
            <a:avLst/>
          </a:prstGeom>
          <a:noFill/>
          <a:ln>
            <a:noFill/>
          </a:ln>
        </p:spPr>
        <p:txBody>
          <a:bodyPr anchorCtr="0" anchor="t" bIns="34275" lIns="68575" spcFirstLastPara="1" rIns="68575" wrap="square" tIns="34275">
            <a:noAutofit/>
          </a:bodyPr>
          <a:lstStyle/>
          <a:p>
            <a:pPr indent="0" lvl="0" marL="0" rtl="0" algn="r">
              <a:lnSpc>
                <a:spcPct val="115000"/>
              </a:lnSpc>
              <a:spcBef>
                <a:spcPts val="0"/>
              </a:spcBef>
              <a:spcAft>
                <a:spcPts val="0"/>
              </a:spcAft>
              <a:buSzPts val="1700"/>
              <a:buNone/>
            </a:pPr>
            <a:r>
              <a:rPr lang="es">
                <a:solidFill>
                  <a:srgbClr val="FFFFFF"/>
                </a:solidFill>
              </a:rPr>
              <a:t>May 29, 2024</a:t>
            </a:r>
            <a:endParaRPr>
              <a:solidFill>
                <a:srgbClr val="FFFFFF"/>
              </a:solidFill>
            </a:endParaRPr>
          </a:p>
          <a:p>
            <a:pPr indent="0" lvl="0" marL="0" rtl="0" algn="r">
              <a:lnSpc>
                <a:spcPct val="100000"/>
              </a:lnSpc>
              <a:spcBef>
                <a:spcPts val="0"/>
              </a:spcBef>
              <a:spcAft>
                <a:spcPts val="0"/>
              </a:spcAft>
              <a:buSzPts val="1700"/>
              <a:buFont typeface="Arial"/>
              <a:buNone/>
            </a:pPr>
            <a:r>
              <a:t/>
            </a:r>
            <a:endParaRPr/>
          </a:p>
          <a:p>
            <a:pPr indent="0" lvl="0" marL="0" rtl="0" algn="r">
              <a:lnSpc>
                <a:spcPct val="100000"/>
              </a:lnSpc>
              <a:spcBef>
                <a:spcPts val="600"/>
              </a:spcBef>
              <a:spcAft>
                <a:spcPts val="0"/>
              </a:spcAft>
              <a:buSzPts val="17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g2df814b59dc_4_1" title="TRAINNING ARANTZA.mp4">
            <a:hlinkClick r:id="rId3"/>
          </p:cNvPr>
          <p:cNvPicPr preferRelativeResize="0"/>
          <p:nvPr/>
        </p:nvPicPr>
        <p:blipFill>
          <a:blip r:embed="rId4">
            <a:alphaModFix/>
          </a:blip>
          <a:stretch>
            <a:fillRect/>
          </a:stretch>
        </p:blipFill>
        <p:spPr>
          <a:xfrm>
            <a:off x="0" y="0"/>
            <a:ext cx="9144000" cy="51435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0dc9b2b827_2_216"/>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Q&amp;A SESSION</a:t>
            </a:r>
            <a:endParaRPr b="1" sz="3000"/>
          </a:p>
          <a:p>
            <a:pPr indent="457200" lvl="0" marL="0" rtl="0" algn="l">
              <a:lnSpc>
                <a:spcPct val="90000"/>
              </a:lnSpc>
              <a:spcBef>
                <a:spcPts val="0"/>
              </a:spcBef>
              <a:spcAft>
                <a:spcPts val="0"/>
              </a:spcAft>
              <a:buSzPts val="3000"/>
              <a:buNone/>
            </a:pPr>
            <a:r>
              <a:t/>
            </a:r>
            <a:endParaRPr sz="1300"/>
          </a:p>
        </p:txBody>
      </p:sp>
      <p:pic>
        <p:nvPicPr>
          <p:cNvPr id="212" name="Google Shape;212;g20dc9b2b827_2_216" title="File:Discussion.png - Wikimedia Commons"/>
          <p:cNvPicPr preferRelativeResize="0"/>
          <p:nvPr/>
        </p:nvPicPr>
        <p:blipFill>
          <a:blip r:embed="rId3">
            <a:alphaModFix/>
          </a:blip>
          <a:stretch>
            <a:fillRect/>
          </a:stretch>
        </p:blipFill>
        <p:spPr>
          <a:xfrm>
            <a:off x="1766875" y="1313950"/>
            <a:ext cx="5447574" cy="331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0dc9b2b827_2_237"/>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Coffee break 15’</a:t>
            </a:r>
            <a:endParaRPr b="1" sz="3000"/>
          </a:p>
          <a:p>
            <a:pPr indent="457200" lvl="0" marL="0" rtl="0" algn="l">
              <a:lnSpc>
                <a:spcPct val="90000"/>
              </a:lnSpc>
              <a:spcBef>
                <a:spcPts val="0"/>
              </a:spcBef>
              <a:spcAft>
                <a:spcPts val="0"/>
              </a:spcAft>
              <a:buSzPts val="3000"/>
              <a:buNone/>
            </a:pPr>
            <a:r>
              <a:t/>
            </a:r>
            <a:endParaRPr sz="1300"/>
          </a:p>
        </p:txBody>
      </p:sp>
      <p:pic>
        <p:nvPicPr>
          <p:cNvPr id="218" name="Google Shape;218;g20dc9b2b827_2_237" title="Coffe Hand Drawn Element Free Images | Free Photos, PNG Stickers ..."/>
          <p:cNvPicPr preferRelativeResize="0"/>
          <p:nvPr/>
        </p:nvPicPr>
        <p:blipFill>
          <a:blip r:embed="rId3">
            <a:alphaModFix/>
          </a:blip>
          <a:stretch>
            <a:fillRect/>
          </a:stretch>
        </p:blipFill>
        <p:spPr>
          <a:xfrm>
            <a:off x="2057000" y="904250"/>
            <a:ext cx="3869000" cy="386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02e960c18d_2_84"/>
          <p:cNvSpPr txBox="1"/>
          <p:nvPr>
            <p:ph idx="1" type="body"/>
          </p:nvPr>
        </p:nvSpPr>
        <p:spPr>
          <a:xfrm>
            <a:off x="311700" y="1152475"/>
            <a:ext cx="7986900" cy="2742900"/>
          </a:xfrm>
          <a:prstGeom prst="rect">
            <a:avLst/>
          </a:prstGeom>
          <a:noFill/>
          <a:ln>
            <a:noFill/>
          </a:ln>
        </p:spPr>
        <p:txBody>
          <a:bodyPr anchorCtr="0" anchor="t" bIns="34275" lIns="68575" spcFirstLastPara="1" rIns="68575" wrap="square" tIns="34275">
            <a:noAutofit/>
          </a:bodyPr>
          <a:lstStyle/>
          <a:p>
            <a:pPr indent="-304800" lvl="0" marL="457200" marR="0" rtl="0" algn="l">
              <a:lnSpc>
                <a:spcPct val="100000"/>
              </a:lnSpc>
              <a:spcBef>
                <a:spcPts val="0"/>
              </a:spcBef>
              <a:spcAft>
                <a:spcPts val="0"/>
              </a:spcAft>
              <a:buSzPts val="1200"/>
              <a:buChar char="•"/>
            </a:pPr>
            <a:r>
              <a:rPr lang="es" sz="1200"/>
              <a:t>The purpose of this functionality is to make the use of the </a:t>
            </a:r>
            <a:r>
              <a:rPr lang="es" sz="1200"/>
              <a:t>Re3gistry </a:t>
            </a:r>
            <a:r>
              <a:rPr lang="es" sz="1200"/>
              <a:t>more flexible and applicable in other areas.</a:t>
            </a:r>
            <a:endParaRPr sz="1200"/>
          </a:p>
          <a:p>
            <a:pPr indent="0" lvl="0" marL="457200" marR="0" rtl="0" algn="l">
              <a:lnSpc>
                <a:spcPct val="100000"/>
              </a:lnSpc>
              <a:spcBef>
                <a:spcPts val="0"/>
              </a:spcBef>
              <a:spcAft>
                <a:spcPts val="0"/>
              </a:spcAft>
              <a:buNone/>
            </a:pPr>
            <a:r>
              <a:t/>
            </a:r>
            <a:endParaRPr sz="1200"/>
          </a:p>
          <a:p>
            <a:pPr indent="-304800" lvl="0" marL="457200" marR="0" rtl="0" algn="l">
              <a:lnSpc>
                <a:spcPct val="100000"/>
              </a:lnSpc>
              <a:spcBef>
                <a:spcPts val="0"/>
              </a:spcBef>
              <a:spcAft>
                <a:spcPts val="0"/>
              </a:spcAft>
              <a:buSzPts val="1200"/>
              <a:buChar char="•"/>
            </a:pPr>
            <a:r>
              <a:rPr lang="es" sz="1200"/>
              <a:t>It is possible to select the option Simplified workflow in t</a:t>
            </a:r>
            <a:r>
              <a:rPr lang="es" sz="1200"/>
              <a:t>he Re3gistry Software installation.</a:t>
            </a:r>
            <a:endParaRPr b="1" sz="1200"/>
          </a:p>
          <a:p>
            <a:pPr indent="0" lvl="0" marL="342900" rtl="0" algn="l">
              <a:spcBef>
                <a:spcPts val="0"/>
              </a:spcBef>
              <a:spcAft>
                <a:spcPts val="0"/>
              </a:spcAft>
              <a:buNone/>
            </a:pPr>
            <a:r>
              <a:t/>
            </a:r>
            <a:endParaRPr sz="1200"/>
          </a:p>
          <a:p>
            <a:pPr indent="0" lvl="0" marL="342900" rtl="0" algn="l">
              <a:spcBef>
                <a:spcPts val="0"/>
              </a:spcBef>
              <a:spcAft>
                <a:spcPts val="0"/>
              </a:spcAft>
              <a:buNone/>
            </a:pPr>
            <a:r>
              <a:t/>
            </a:r>
            <a:endParaRPr sz="1200"/>
          </a:p>
          <a:p>
            <a:pPr indent="0" lvl="0" marL="342900" rtl="0" algn="l">
              <a:spcBef>
                <a:spcPts val="0"/>
              </a:spcBef>
              <a:spcAft>
                <a:spcPts val="0"/>
              </a:spcAft>
              <a:buNone/>
            </a:pPr>
            <a:r>
              <a:t/>
            </a:r>
            <a:endParaRPr sz="1200"/>
          </a:p>
          <a:p>
            <a:pPr indent="0" lvl="0" marL="457200" rtl="0" algn="l">
              <a:spcBef>
                <a:spcPts val="0"/>
              </a:spcBef>
              <a:spcAft>
                <a:spcPts val="0"/>
              </a:spcAft>
              <a:buNone/>
            </a:pPr>
            <a:r>
              <a:t/>
            </a:r>
            <a:endParaRPr sz="20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lnSpc>
                <a:spcPct val="100000"/>
              </a:lnSpc>
              <a:spcBef>
                <a:spcPts val="1400"/>
              </a:spcBef>
              <a:spcAft>
                <a:spcPts val="0"/>
              </a:spcAft>
              <a:buClr>
                <a:schemeClr val="dk1"/>
              </a:buClr>
              <a:buSzPts val="1100"/>
              <a:buFont typeface="Arial"/>
              <a:buNone/>
            </a:pPr>
            <a:r>
              <a:t/>
            </a:r>
            <a:endParaRPr u="sng">
              <a:solidFill>
                <a:schemeClr val="accent5"/>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p:txBody>
      </p:sp>
      <p:sp>
        <p:nvSpPr>
          <p:cNvPr id="224" name="Google Shape;224;g202e960c18d_2_84"/>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Simplified workflow</a:t>
            </a:r>
            <a:endParaRPr b="1" sz="3000"/>
          </a:p>
          <a:p>
            <a:pPr indent="457200" lvl="0" marL="0" rtl="0" algn="l">
              <a:lnSpc>
                <a:spcPct val="90000"/>
              </a:lnSpc>
              <a:spcBef>
                <a:spcPts val="0"/>
              </a:spcBef>
              <a:spcAft>
                <a:spcPts val="0"/>
              </a:spcAft>
              <a:buSzPts val="3000"/>
              <a:buNone/>
            </a:pPr>
            <a:r>
              <a:t/>
            </a:r>
            <a:endParaRPr sz="1300"/>
          </a:p>
        </p:txBody>
      </p:sp>
      <p:pic>
        <p:nvPicPr>
          <p:cNvPr id="225" name="Google Shape;225;g202e960c18d_2_84"/>
          <p:cNvPicPr preferRelativeResize="0"/>
          <p:nvPr/>
        </p:nvPicPr>
        <p:blipFill>
          <a:blip r:embed="rId3">
            <a:alphaModFix/>
          </a:blip>
          <a:stretch>
            <a:fillRect/>
          </a:stretch>
        </p:blipFill>
        <p:spPr>
          <a:xfrm>
            <a:off x="2115750" y="2030650"/>
            <a:ext cx="4097349" cy="2861000"/>
          </a:xfrm>
          <a:prstGeom prst="rect">
            <a:avLst/>
          </a:prstGeom>
          <a:noFill/>
          <a:ln>
            <a:noFill/>
          </a:ln>
          <a:effectLst>
            <a:outerShdw blurRad="285750" rotWithShape="0" algn="bl" dir="2700000" dist="142875">
              <a:srgbClr val="000000">
                <a:alpha val="64999"/>
              </a:srgbClr>
            </a:outerShdw>
          </a:effectLst>
        </p:spPr>
      </p:pic>
      <p:sp>
        <p:nvSpPr>
          <p:cNvPr id="226" name="Google Shape;226;g202e960c18d_2_84"/>
          <p:cNvSpPr/>
          <p:nvPr/>
        </p:nvSpPr>
        <p:spPr>
          <a:xfrm>
            <a:off x="3198475" y="4213025"/>
            <a:ext cx="2823300" cy="332700"/>
          </a:xfrm>
          <a:prstGeom prst="rect">
            <a:avLst/>
          </a:prstGeom>
          <a:noFill/>
          <a:ln cap="flat" cmpd="sng" w="28575">
            <a:solidFill>
              <a:srgbClr val="FF0000"/>
            </a:solidFill>
            <a:prstDash val="solid"/>
            <a:round/>
            <a:headEnd len="sm" w="sm" type="none"/>
            <a:tailEnd len="sm" w="sm" type="none"/>
          </a:ln>
          <a:effectLst>
            <a:outerShdw blurRad="285750" rotWithShape="0" algn="bl" dir="2700000" dist="142875">
              <a:srgbClr val="000000">
                <a:alpha val="64999"/>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02e960c18d_2_91"/>
          <p:cNvSpPr txBox="1"/>
          <p:nvPr>
            <p:ph idx="1" type="body"/>
          </p:nvPr>
        </p:nvSpPr>
        <p:spPr>
          <a:xfrm>
            <a:off x="311700" y="1152475"/>
            <a:ext cx="7244400" cy="2742900"/>
          </a:xfrm>
          <a:prstGeom prst="rect">
            <a:avLst/>
          </a:prstGeom>
          <a:noFill/>
          <a:ln>
            <a:noFill/>
          </a:ln>
        </p:spPr>
        <p:txBody>
          <a:bodyPr anchorCtr="0" anchor="t" bIns="34275" lIns="68575" spcFirstLastPara="1" rIns="68575" wrap="square" tIns="34275">
            <a:noAutofit/>
          </a:bodyPr>
          <a:lstStyle/>
          <a:p>
            <a:pPr indent="-355600" lvl="0" marL="457200" rtl="0" algn="l">
              <a:spcBef>
                <a:spcPts val="0"/>
              </a:spcBef>
              <a:spcAft>
                <a:spcPts val="0"/>
              </a:spcAft>
              <a:buSzPts val="2000"/>
              <a:buChar char="•"/>
            </a:pPr>
            <a:r>
              <a:rPr lang="es" sz="2000"/>
              <a:t>It allows you to publish directly without having to go through each of the steps and statuses established when making a change proposal.</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s" sz="2000"/>
              <a:t>Therefore, you would not need a </a:t>
            </a:r>
            <a:r>
              <a:rPr b="1" lang="es" sz="2000"/>
              <a:t>Submitting Organisation</a:t>
            </a:r>
            <a:r>
              <a:rPr lang="es" sz="2000"/>
              <a:t> to make the change nor the approval of the </a:t>
            </a:r>
            <a:r>
              <a:rPr b="1" lang="es" sz="2000"/>
              <a:t>Control Body</a:t>
            </a:r>
            <a:r>
              <a:rPr lang="es" sz="2000"/>
              <a:t>.</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s" sz="2000"/>
              <a:t>It is centralised in a single user </a:t>
            </a:r>
            <a:endParaRPr sz="2000"/>
          </a:p>
          <a:p>
            <a:pPr indent="0" lvl="0" marL="342900" rtl="0" algn="l">
              <a:spcBef>
                <a:spcPts val="0"/>
              </a:spcBef>
              <a:spcAft>
                <a:spcPts val="0"/>
              </a:spcAft>
              <a:buNone/>
            </a:pPr>
            <a:r>
              <a:t/>
            </a:r>
            <a:endParaRPr sz="2000"/>
          </a:p>
          <a:p>
            <a:pPr indent="-355600" lvl="0" marL="457200" rtl="0" algn="l">
              <a:spcBef>
                <a:spcPts val="0"/>
              </a:spcBef>
              <a:spcAft>
                <a:spcPts val="0"/>
              </a:spcAft>
              <a:buSzPts val="2000"/>
              <a:buChar char="•"/>
            </a:pPr>
            <a:r>
              <a:rPr lang="es" sz="2000"/>
              <a:t>This option is available since </a:t>
            </a:r>
            <a:r>
              <a:rPr lang="es" sz="2000" u="sng">
                <a:solidFill>
                  <a:schemeClr val="hlink"/>
                </a:solidFill>
                <a:hlinkClick r:id="rId3"/>
              </a:rPr>
              <a:t>v2.4.0</a:t>
            </a:r>
            <a:r>
              <a:rPr lang="es" sz="2000"/>
              <a:t> version</a:t>
            </a:r>
            <a:endParaRPr sz="2000"/>
          </a:p>
          <a:p>
            <a:pPr indent="0" lvl="0" marL="342900" rtl="0" algn="l">
              <a:spcBef>
                <a:spcPts val="0"/>
              </a:spcBef>
              <a:spcAft>
                <a:spcPts val="0"/>
              </a:spcAft>
              <a:buNone/>
            </a:pPr>
            <a:r>
              <a:t/>
            </a:r>
            <a:endParaRPr sz="2000"/>
          </a:p>
          <a:p>
            <a:pPr indent="0" lvl="0" marL="457200" rtl="0" algn="l">
              <a:spcBef>
                <a:spcPts val="0"/>
              </a:spcBef>
              <a:spcAft>
                <a:spcPts val="0"/>
              </a:spcAft>
              <a:buNone/>
            </a:pPr>
            <a:r>
              <a:t/>
            </a:r>
            <a:endParaRPr sz="20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lnSpc>
                <a:spcPct val="100000"/>
              </a:lnSpc>
              <a:spcBef>
                <a:spcPts val="1400"/>
              </a:spcBef>
              <a:spcAft>
                <a:spcPts val="0"/>
              </a:spcAft>
              <a:buClr>
                <a:schemeClr val="dk1"/>
              </a:buClr>
              <a:buSzPts val="1100"/>
              <a:buFont typeface="Arial"/>
              <a:buNone/>
            </a:pPr>
            <a:r>
              <a:t/>
            </a:r>
            <a:endParaRPr u="sng">
              <a:solidFill>
                <a:schemeClr val="accent5"/>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p:txBody>
      </p:sp>
      <p:sp>
        <p:nvSpPr>
          <p:cNvPr id="232" name="Google Shape;232;g202e960c18d_2_91"/>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Simplified workflow</a:t>
            </a:r>
            <a:endParaRPr b="1" sz="3000"/>
          </a:p>
          <a:p>
            <a:pPr indent="457200" lvl="0" marL="0" rtl="0" algn="l">
              <a:lnSpc>
                <a:spcPct val="90000"/>
              </a:lnSpc>
              <a:spcBef>
                <a:spcPts val="0"/>
              </a:spcBef>
              <a:spcAft>
                <a:spcPts val="0"/>
              </a:spcAft>
              <a:buSzPts val="3000"/>
              <a:buNone/>
            </a:pPr>
            <a:r>
              <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g2df814b59dc_3_0" title="TRAINNING XABIER.mp4">
            <a:hlinkClick r:id="rId3"/>
          </p:cNvPr>
          <p:cNvPicPr preferRelativeResize="0"/>
          <p:nvPr/>
        </p:nvPicPr>
        <p:blipFill>
          <a:blip r:embed="rId4">
            <a:alphaModFix/>
          </a:blip>
          <a:stretch>
            <a:fillRect/>
          </a:stretch>
        </p:blipFill>
        <p:spPr>
          <a:xfrm>
            <a:off x="17" y="0"/>
            <a:ext cx="9143981"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02e960c18d_2_79"/>
          <p:cNvSpPr/>
          <p:nvPr/>
        </p:nvSpPr>
        <p:spPr>
          <a:xfrm>
            <a:off x="716800" y="3480150"/>
            <a:ext cx="7698000" cy="501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g202e960c18d_2_79"/>
          <p:cNvSpPr/>
          <p:nvPr/>
        </p:nvSpPr>
        <p:spPr>
          <a:xfrm>
            <a:off x="716800" y="2879000"/>
            <a:ext cx="7698000" cy="501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g202e960c18d_2_79"/>
          <p:cNvSpPr/>
          <p:nvPr/>
        </p:nvSpPr>
        <p:spPr>
          <a:xfrm>
            <a:off x="699950" y="2287950"/>
            <a:ext cx="7698000" cy="501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5" name="Google Shape;245;g202e960c18d_2_79"/>
          <p:cNvSpPr/>
          <p:nvPr/>
        </p:nvSpPr>
        <p:spPr>
          <a:xfrm>
            <a:off x="699950" y="1722375"/>
            <a:ext cx="7698000" cy="5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6" name="Google Shape;246;g202e960c18d_2_79"/>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Users and groups</a:t>
            </a:r>
            <a:endParaRPr b="1" sz="3000"/>
          </a:p>
          <a:p>
            <a:pPr indent="457200" lvl="0" marL="0" rtl="0" algn="l">
              <a:lnSpc>
                <a:spcPct val="90000"/>
              </a:lnSpc>
              <a:spcBef>
                <a:spcPts val="0"/>
              </a:spcBef>
              <a:spcAft>
                <a:spcPts val="0"/>
              </a:spcAft>
              <a:buSzPts val="3000"/>
              <a:buNone/>
            </a:pPr>
            <a:r>
              <a:t/>
            </a:r>
            <a:endParaRPr sz="1300"/>
          </a:p>
        </p:txBody>
      </p:sp>
      <p:pic>
        <p:nvPicPr>
          <p:cNvPr id="247" name="Google Shape;247;g202e960c18d_2_79"/>
          <p:cNvPicPr preferRelativeResize="0"/>
          <p:nvPr/>
        </p:nvPicPr>
        <p:blipFill rotWithShape="1">
          <a:blip r:embed="rId3">
            <a:alphaModFix/>
          </a:blip>
          <a:srcRect b="15440" l="829" r="50107" t="24804"/>
          <a:stretch/>
        </p:blipFill>
        <p:spPr>
          <a:xfrm>
            <a:off x="953100" y="1925800"/>
            <a:ext cx="4237576" cy="148525"/>
          </a:xfrm>
          <a:prstGeom prst="rect">
            <a:avLst/>
          </a:prstGeom>
          <a:noFill/>
          <a:ln>
            <a:noFill/>
          </a:ln>
        </p:spPr>
      </p:pic>
      <p:sp>
        <p:nvSpPr>
          <p:cNvPr id="248" name="Google Shape;248;g202e960c18d_2_79"/>
          <p:cNvSpPr txBox="1"/>
          <p:nvPr/>
        </p:nvSpPr>
        <p:spPr>
          <a:xfrm>
            <a:off x="579100" y="1072500"/>
            <a:ext cx="7904100" cy="52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5"/>
              </a:buClr>
              <a:buSzPts val="1400"/>
              <a:buChar char="●"/>
            </a:pPr>
            <a:r>
              <a:rPr lang="es">
                <a:solidFill>
                  <a:schemeClr val="dk1"/>
                </a:solidFill>
              </a:rPr>
              <a:t>Depending on the user's role (the group they belong to), the tabs displayed in the menu bar change:</a:t>
            </a:r>
            <a:endParaRPr>
              <a:solidFill>
                <a:schemeClr val="dk1"/>
              </a:solidFill>
            </a:endParaRPr>
          </a:p>
        </p:txBody>
      </p:sp>
      <p:sp>
        <p:nvSpPr>
          <p:cNvPr id="249" name="Google Shape;249;g202e960c18d_2_79"/>
          <p:cNvSpPr txBox="1"/>
          <p:nvPr/>
        </p:nvSpPr>
        <p:spPr>
          <a:xfrm>
            <a:off x="6742563" y="1785875"/>
            <a:ext cx="1637400" cy="37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Registry Manager</a:t>
            </a:r>
            <a:endParaRPr>
              <a:solidFill>
                <a:schemeClr val="dk1"/>
              </a:solidFill>
            </a:endParaRPr>
          </a:p>
        </p:txBody>
      </p:sp>
      <p:sp>
        <p:nvSpPr>
          <p:cNvPr id="250" name="Google Shape;250;g202e960c18d_2_79"/>
          <p:cNvSpPr txBox="1"/>
          <p:nvPr/>
        </p:nvSpPr>
        <p:spPr>
          <a:xfrm>
            <a:off x="6742563" y="2375325"/>
            <a:ext cx="1637400" cy="37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Register Manager</a:t>
            </a:r>
            <a:endParaRPr>
              <a:solidFill>
                <a:schemeClr val="dk1"/>
              </a:solidFill>
            </a:endParaRPr>
          </a:p>
        </p:txBody>
      </p:sp>
      <p:pic>
        <p:nvPicPr>
          <p:cNvPr id="251" name="Google Shape;251;g202e960c18d_2_79"/>
          <p:cNvPicPr preferRelativeResize="0"/>
          <p:nvPr/>
        </p:nvPicPr>
        <p:blipFill rotWithShape="1">
          <a:blip r:embed="rId4">
            <a:alphaModFix/>
          </a:blip>
          <a:srcRect b="15272" l="453" r="50789" t="32638"/>
          <a:stretch/>
        </p:blipFill>
        <p:spPr>
          <a:xfrm>
            <a:off x="953100" y="2469825"/>
            <a:ext cx="4237575" cy="148525"/>
          </a:xfrm>
          <a:prstGeom prst="rect">
            <a:avLst/>
          </a:prstGeom>
          <a:noFill/>
          <a:ln>
            <a:noFill/>
          </a:ln>
        </p:spPr>
      </p:pic>
      <p:sp>
        <p:nvSpPr>
          <p:cNvPr id="252" name="Google Shape;252;g202e960c18d_2_79"/>
          <p:cNvSpPr txBox="1"/>
          <p:nvPr/>
        </p:nvSpPr>
        <p:spPr>
          <a:xfrm>
            <a:off x="6655863" y="2939900"/>
            <a:ext cx="1810800" cy="37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Register Submitter</a:t>
            </a:r>
            <a:endParaRPr>
              <a:solidFill>
                <a:schemeClr val="dk1"/>
              </a:solidFill>
            </a:endParaRPr>
          </a:p>
        </p:txBody>
      </p:sp>
      <p:pic>
        <p:nvPicPr>
          <p:cNvPr id="253" name="Google Shape;253;g202e960c18d_2_79"/>
          <p:cNvPicPr preferRelativeResize="0"/>
          <p:nvPr/>
        </p:nvPicPr>
        <p:blipFill rotWithShape="1">
          <a:blip r:embed="rId5">
            <a:alphaModFix/>
          </a:blip>
          <a:srcRect b="14653" l="714" r="51344" t="33492"/>
          <a:stretch/>
        </p:blipFill>
        <p:spPr>
          <a:xfrm>
            <a:off x="953100" y="3116750"/>
            <a:ext cx="4237576" cy="148525"/>
          </a:xfrm>
          <a:prstGeom prst="rect">
            <a:avLst/>
          </a:prstGeom>
          <a:noFill/>
          <a:ln>
            <a:noFill/>
          </a:ln>
        </p:spPr>
      </p:pic>
      <p:pic>
        <p:nvPicPr>
          <p:cNvPr id="254" name="Google Shape;254;g202e960c18d_2_79"/>
          <p:cNvPicPr preferRelativeResize="0"/>
          <p:nvPr/>
        </p:nvPicPr>
        <p:blipFill rotWithShape="1">
          <a:blip r:embed="rId6">
            <a:alphaModFix/>
          </a:blip>
          <a:srcRect b="15452" l="0" r="51616" t="24792"/>
          <a:stretch/>
        </p:blipFill>
        <p:spPr>
          <a:xfrm>
            <a:off x="953100" y="3716875"/>
            <a:ext cx="4276900" cy="148525"/>
          </a:xfrm>
          <a:prstGeom prst="rect">
            <a:avLst/>
          </a:prstGeom>
          <a:noFill/>
          <a:ln>
            <a:noFill/>
          </a:ln>
        </p:spPr>
      </p:pic>
      <p:sp>
        <p:nvSpPr>
          <p:cNvPr id="255" name="Google Shape;255;g202e960c18d_2_79"/>
          <p:cNvSpPr txBox="1"/>
          <p:nvPr/>
        </p:nvSpPr>
        <p:spPr>
          <a:xfrm>
            <a:off x="6938613" y="3589625"/>
            <a:ext cx="1245300" cy="37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1"/>
                </a:solidFill>
              </a:rPr>
              <a:t>Control Body</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02e960c18d_2_9"/>
          <p:cNvSpPr txBox="1"/>
          <p:nvPr>
            <p:ph idx="1" type="body"/>
          </p:nvPr>
        </p:nvSpPr>
        <p:spPr>
          <a:xfrm>
            <a:off x="311700" y="1152475"/>
            <a:ext cx="7244400" cy="2742900"/>
          </a:xfrm>
          <a:prstGeom prst="rect">
            <a:avLst/>
          </a:prstGeom>
          <a:noFill/>
          <a:ln>
            <a:noFill/>
          </a:ln>
        </p:spPr>
        <p:txBody>
          <a:bodyPr anchorCtr="0" anchor="t" bIns="34275" lIns="68575" spcFirstLastPara="1" rIns="68575" wrap="square" tIns="34275">
            <a:noAutofit/>
          </a:bodyPr>
          <a:lstStyle/>
          <a:p>
            <a:pPr indent="-355600" lvl="0" marL="457200" rtl="0" algn="l">
              <a:spcBef>
                <a:spcPts val="1800"/>
              </a:spcBef>
              <a:spcAft>
                <a:spcPts val="0"/>
              </a:spcAft>
              <a:buSzPts val="2000"/>
              <a:buChar char="•"/>
            </a:pPr>
            <a:r>
              <a:rPr lang="es" sz="2000"/>
              <a:t>The </a:t>
            </a:r>
            <a:r>
              <a:rPr b="1" lang="es" sz="2000"/>
              <a:t>Registry manager</a:t>
            </a:r>
            <a:r>
              <a:rPr lang="es" sz="2000"/>
              <a:t>, has the highest privileges in the system and can perform different tasks:</a:t>
            </a:r>
            <a:endParaRPr b="1" sz="2000"/>
          </a:p>
          <a:p>
            <a:pPr indent="-317500" lvl="0" marL="800100" rtl="0" algn="l">
              <a:spcBef>
                <a:spcPts val="2300"/>
              </a:spcBef>
              <a:spcAft>
                <a:spcPts val="0"/>
              </a:spcAft>
              <a:buSzPts val="2000"/>
              <a:buChar char="•"/>
            </a:pPr>
            <a:r>
              <a:rPr lang="es" sz="2000"/>
              <a:t>Make any action and publications on the reference codes. </a:t>
            </a:r>
            <a:endParaRPr sz="2000"/>
          </a:p>
          <a:p>
            <a:pPr indent="-317500" lvl="0" marL="800100" rtl="0" algn="l">
              <a:spcBef>
                <a:spcPts val="2300"/>
              </a:spcBef>
              <a:spcAft>
                <a:spcPts val="0"/>
              </a:spcAft>
              <a:buSzPts val="2000"/>
              <a:buChar char="•"/>
            </a:pPr>
            <a:r>
              <a:rPr lang="es" sz="2000"/>
              <a:t>Manage the structural elements of the system.</a:t>
            </a:r>
            <a:endParaRPr sz="2000"/>
          </a:p>
          <a:p>
            <a:pPr indent="-317500" lvl="0" marL="800100" rtl="0" algn="l">
              <a:spcBef>
                <a:spcPts val="2300"/>
              </a:spcBef>
              <a:spcAft>
                <a:spcPts val="0"/>
              </a:spcAft>
              <a:buSzPts val="2000"/>
              <a:buChar char="•"/>
            </a:pPr>
            <a:r>
              <a:rPr lang="es" sz="2000"/>
              <a:t>Manage both users and groups</a:t>
            </a:r>
            <a:endParaRPr sz="2000"/>
          </a:p>
          <a:p>
            <a:pPr indent="-317500" lvl="0" marL="800100" rtl="0" algn="l">
              <a:spcBef>
                <a:spcPts val="2300"/>
              </a:spcBef>
              <a:spcAft>
                <a:spcPts val="0"/>
              </a:spcAft>
              <a:buSzPts val="2000"/>
              <a:buChar char="•"/>
            </a:pPr>
            <a:r>
              <a:rPr lang="es" sz="2000"/>
              <a:t>Manage data export (cache)</a:t>
            </a:r>
            <a:endParaRPr sz="20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lnSpc>
                <a:spcPct val="100000"/>
              </a:lnSpc>
              <a:spcBef>
                <a:spcPts val="1400"/>
              </a:spcBef>
              <a:spcAft>
                <a:spcPts val="0"/>
              </a:spcAft>
              <a:buClr>
                <a:schemeClr val="dk1"/>
              </a:buClr>
              <a:buSzPts val="1100"/>
              <a:buFont typeface="Arial"/>
              <a:buNone/>
            </a:pPr>
            <a:r>
              <a:t/>
            </a:r>
            <a:endParaRPr u="sng">
              <a:solidFill>
                <a:schemeClr val="accent5"/>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p:txBody>
      </p:sp>
      <p:sp>
        <p:nvSpPr>
          <p:cNvPr id="261" name="Google Shape;261;g202e960c18d_2_9"/>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Registry </a:t>
            </a:r>
            <a:r>
              <a:rPr b="1" lang="es" sz="3000"/>
              <a:t>manager features</a:t>
            </a:r>
            <a:endParaRPr b="1" sz="3000"/>
          </a:p>
          <a:p>
            <a:pPr indent="457200" lvl="0" marL="0" rtl="0" algn="l">
              <a:lnSpc>
                <a:spcPct val="90000"/>
              </a:lnSpc>
              <a:spcBef>
                <a:spcPts val="0"/>
              </a:spcBef>
              <a:spcAft>
                <a:spcPts val="0"/>
              </a:spcAft>
              <a:buSzPts val="3000"/>
              <a:buNone/>
            </a:pPr>
            <a:r>
              <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dbaef3fca9_0_0"/>
          <p:cNvSpPr txBox="1"/>
          <p:nvPr>
            <p:ph idx="1" type="body"/>
          </p:nvPr>
        </p:nvSpPr>
        <p:spPr>
          <a:xfrm>
            <a:off x="311700" y="1022575"/>
            <a:ext cx="3843600" cy="2742900"/>
          </a:xfrm>
          <a:prstGeom prst="rect">
            <a:avLst/>
          </a:prstGeom>
          <a:noFill/>
          <a:ln>
            <a:noFill/>
          </a:ln>
        </p:spPr>
        <p:txBody>
          <a:bodyPr anchorCtr="0" anchor="t" bIns="34275" lIns="68575" spcFirstLastPara="1" rIns="68575" wrap="square" tIns="34275">
            <a:noAutofit/>
          </a:bodyPr>
          <a:lstStyle/>
          <a:p>
            <a:pPr indent="-304800" lvl="0" marL="457200" rtl="0" algn="l">
              <a:spcBef>
                <a:spcPts val="1800"/>
              </a:spcBef>
              <a:spcAft>
                <a:spcPts val="0"/>
              </a:spcAft>
              <a:buSzPts val="1200"/>
              <a:buChar char="•"/>
            </a:pPr>
            <a:r>
              <a:rPr lang="es" sz="1200"/>
              <a:t>When an instance is </a:t>
            </a:r>
            <a:r>
              <a:rPr lang="es" sz="1200"/>
              <a:t>installed from scratch, the possible user roles that the Re3gistry creates by default are:</a:t>
            </a:r>
            <a:endParaRPr sz="1200"/>
          </a:p>
          <a:p>
            <a:pPr indent="-304800" lvl="1" marL="914400" rtl="0" algn="l">
              <a:spcBef>
                <a:spcPts val="2300"/>
              </a:spcBef>
              <a:spcAft>
                <a:spcPts val="0"/>
              </a:spcAft>
              <a:buSzPts val="1200"/>
              <a:buChar char="•"/>
            </a:pPr>
            <a:r>
              <a:rPr lang="es" sz="1200"/>
              <a:t>    Registry manager</a:t>
            </a:r>
            <a:endParaRPr sz="1200"/>
          </a:p>
          <a:p>
            <a:pPr indent="-304800" lvl="1" marL="914400" rtl="0" algn="l">
              <a:spcBef>
                <a:spcPts val="2300"/>
              </a:spcBef>
              <a:spcAft>
                <a:spcPts val="0"/>
              </a:spcAft>
              <a:buSzPts val="1200"/>
              <a:buChar char="•"/>
            </a:pPr>
            <a:r>
              <a:rPr lang="es" sz="1200"/>
              <a:t>    Register owner</a:t>
            </a:r>
            <a:endParaRPr sz="1200"/>
          </a:p>
          <a:p>
            <a:pPr indent="-304800" lvl="1" marL="914400" rtl="0" algn="l">
              <a:spcBef>
                <a:spcPts val="2300"/>
              </a:spcBef>
              <a:spcAft>
                <a:spcPts val="0"/>
              </a:spcAft>
              <a:buSzPts val="1200"/>
              <a:buChar char="•"/>
            </a:pPr>
            <a:r>
              <a:rPr lang="es" sz="1200"/>
              <a:t>    Register manager</a:t>
            </a:r>
            <a:endParaRPr sz="1200"/>
          </a:p>
          <a:p>
            <a:pPr indent="-304800" lvl="1" marL="914400" rtl="0" algn="l">
              <a:spcBef>
                <a:spcPts val="2300"/>
              </a:spcBef>
              <a:spcAft>
                <a:spcPts val="0"/>
              </a:spcAft>
              <a:buSzPts val="1200"/>
              <a:buChar char="•"/>
            </a:pPr>
            <a:r>
              <a:rPr lang="es" sz="1200"/>
              <a:t>    Control body</a:t>
            </a:r>
            <a:endParaRPr sz="1200"/>
          </a:p>
          <a:p>
            <a:pPr indent="-304800" lvl="1" marL="914400" rtl="0" algn="l">
              <a:spcBef>
                <a:spcPts val="2300"/>
              </a:spcBef>
              <a:spcAft>
                <a:spcPts val="0"/>
              </a:spcAft>
              <a:buSzPts val="1200"/>
              <a:buChar char="•"/>
            </a:pPr>
            <a:r>
              <a:rPr lang="es" sz="1200"/>
              <a:t>    Submitting organisations</a:t>
            </a:r>
            <a:endParaRPr sz="1200"/>
          </a:p>
          <a:p>
            <a:pPr indent="0" lvl="0" marL="914400" rtl="0" algn="l">
              <a:spcBef>
                <a:spcPts val="2300"/>
              </a:spcBef>
              <a:spcAft>
                <a:spcPts val="0"/>
              </a:spcAft>
              <a:buNone/>
            </a:pPr>
            <a:r>
              <a:t/>
            </a:r>
            <a:endParaRPr sz="3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b="1" sz="1200"/>
          </a:p>
          <a:p>
            <a:pPr indent="-266700" lvl="0" marL="342900" rtl="0" algn="l">
              <a:spcBef>
                <a:spcPts val="1800"/>
              </a:spcBef>
              <a:spcAft>
                <a:spcPts val="0"/>
              </a:spcAft>
              <a:buSzPts val="1200"/>
              <a:buChar char="•"/>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lnSpc>
                <a:spcPct val="100000"/>
              </a:lnSpc>
              <a:spcBef>
                <a:spcPts val="1400"/>
              </a:spcBef>
              <a:spcAft>
                <a:spcPts val="0"/>
              </a:spcAft>
              <a:buClr>
                <a:schemeClr val="dk1"/>
              </a:buClr>
              <a:buSzPts val="1100"/>
              <a:buFont typeface="Arial"/>
              <a:buNone/>
            </a:pPr>
            <a:r>
              <a:t/>
            </a:r>
            <a:endParaRPr u="sng">
              <a:solidFill>
                <a:schemeClr val="accent5"/>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p:txBody>
      </p:sp>
      <p:sp>
        <p:nvSpPr>
          <p:cNvPr id="267" name="Google Shape;267;g2dbaef3fca9_0_0"/>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Registry manager - </a:t>
            </a:r>
            <a:r>
              <a:rPr b="1" lang="es" sz="3000"/>
              <a:t>Users and groups</a:t>
            </a:r>
            <a:endParaRPr b="1" sz="3000"/>
          </a:p>
          <a:p>
            <a:pPr indent="457200" lvl="0" marL="0" rtl="0" algn="l">
              <a:lnSpc>
                <a:spcPct val="90000"/>
              </a:lnSpc>
              <a:spcBef>
                <a:spcPts val="0"/>
              </a:spcBef>
              <a:spcAft>
                <a:spcPts val="0"/>
              </a:spcAft>
              <a:buSzPts val="3000"/>
              <a:buNone/>
            </a:pPr>
            <a:r>
              <a:t/>
            </a:r>
            <a:endParaRPr sz="1300"/>
          </a:p>
        </p:txBody>
      </p:sp>
      <p:sp>
        <p:nvSpPr>
          <p:cNvPr id="268" name="Google Shape;268;g2dbaef3fca9_0_0"/>
          <p:cNvSpPr txBox="1"/>
          <p:nvPr/>
        </p:nvSpPr>
        <p:spPr>
          <a:xfrm>
            <a:off x="349900" y="4008900"/>
            <a:ext cx="8113500" cy="6780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Clr>
                <a:schemeClr val="accent5"/>
              </a:buClr>
              <a:buSzPts val="1200"/>
              <a:buChar char="•"/>
            </a:pPr>
            <a:r>
              <a:rPr lang="es" sz="1200">
                <a:solidFill>
                  <a:schemeClr val="dk1"/>
                </a:solidFill>
              </a:rPr>
              <a:t>The system is highly flexible in managing the roles:</a:t>
            </a:r>
            <a:endParaRPr sz="1200">
              <a:solidFill>
                <a:schemeClr val="dk1"/>
              </a:solidFill>
            </a:endParaRPr>
          </a:p>
          <a:p>
            <a:pPr indent="0" lvl="0" marL="457200" rtl="0" algn="just">
              <a:spcBef>
                <a:spcPts val="0"/>
              </a:spcBef>
              <a:spcAft>
                <a:spcPts val="0"/>
              </a:spcAft>
              <a:buNone/>
            </a:pPr>
            <a:r>
              <a:t/>
            </a:r>
            <a:endParaRPr sz="1200">
              <a:solidFill>
                <a:schemeClr val="dk1"/>
              </a:solidFill>
            </a:endParaRPr>
          </a:p>
          <a:p>
            <a:pPr indent="-304800" lvl="1" marL="914400" rtl="0" algn="just">
              <a:spcBef>
                <a:spcPts val="0"/>
              </a:spcBef>
              <a:spcAft>
                <a:spcPts val="0"/>
              </a:spcAft>
              <a:buClr>
                <a:schemeClr val="accent5"/>
              </a:buClr>
              <a:buSzPts val="1200"/>
              <a:buChar char="•"/>
            </a:pPr>
            <a:r>
              <a:rPr lang="es" sz="1200">
                <a:solidFill>
                  <a:schemeClr val="dk1"/>
                </a:solidFill>
              </a:rPr>
              <a:t>The user is assigned to one or more groups. </a:t>
            </a:r>
            <a:endParaRPr sz="1200">
              <a:solidFill>
                <a:schemeClr val="dk1"/>
              </a:solidFill>
            </a:endParaRPr>
          </a:p>
          <a:p>
            <a:pPr indent="0" lvl="0" marL="914400" rtl="0" algn="just">
              <a:spcBef>
                <a:spcPts val="0"/>
              </a:spcBef>
              <a:spcAft>
                <a:spcPts val="0"/>
              </a:spcAft>
              <a:buNone/>
            </a:pPr>
            <a:r>
              <a:t/>
            </a:r>
            <a:endParaRPr sz="1200">
              <a:solidFill>
                <a:schemeClr val="dk1"/>
              </a:solidFill>
            </a:endParaRPr>
          </a:p>
          <a:p>
            <a:pPr indent="-304800" lvl="1" marL="914400" rtl="0" algn="just">
              <a:spcBef>
                <a:spcPts val="0"/>
              </a:spcBef>
              <a:spcAft>
                <a:spcPts val="0"/>
              </a:spcAft>
              <a:buClr>
                <a:schemeClr val="accent5"/>
              </a:buClr>
              <a:buSzPts val="1200"/>
              <a:buChar char="•"/>
            </a:pPr>
            <a:r>
              <a:rPr lang="es" sz="1200">
                <a:solidFill>
                  <a:schemeClr val="dk1"/>
                </a:solidFill>
              </a:rPr>
              <a:t>One group can be associated to one or more registers </a:t>
            </a:r>
            <a:endParaRPr sz="1200">
              <a:solidFill>
                <a:schemeClr val="dk1"/>
              </a:solidFill>
            </a:endParaRPr>
          </a:p>
          <a:p>
            <a:pPr indent="0" lvl="0" marL="914400" rtl="0" algn="just">
              <a:spcBef>
                <a:spcPts val="0"/>
              </a:spcBef>
              <a:spcAft>
                <a:spcPts val="0"/>
              </a:spcAft>
              <a:buNone/>
            </a:pPr>
            <a:r>
              <a:t/>
            </a:r>
            <a:endParaRPr b="1" sz="1200">
              <a:solidFill>
                <a:schemeClr val="dk1"/>
              </a:solidFill>
            </a:endParaRPr>
          </a:p>
          <a:p>
            <a:pPr indent="0" lvl="0" marL="342900" rtl="0" algn="l">
              <a:spcBef>
                <a:spcPts val="0"/>
              </a:spcBef>
              <a:spcAft>
                <a:spcPts val="0"/>
              </a:spcAft>
              <a:buNone/>
            </a:pPr>
            <a:r>
              <a:t/>
            </a:r>
            <a:endParaRPr b="1" sz="1200">
              <a:solidFill>
                <a:schemeClr val="dk1"/>
              </a:solidFill>
            </a:endParaRPr>
          </a:p>
          <a:p>
            <a:pPr indent="0" lvl="0" marL="342900" rtl="0" algn="l">
              <a:spcBef>
                <a:spcPts val="0"/>
              </a:spcBef>
              <a:spcAft>
                <a:spcPts val="0"/>
              </a:spcAft>
              <a:buNone/>
            </a:pPr>
            <a:r>
              <a:t/>
            </a:r>
            <a:endParaRPr b="1" sz="1200">
              <a:solidFill>
                <a:schemeClr val="dk1"/>
              </a:solidFill>
            </a:endParaRPr>
          </a:p>
          <a:p>
            <a:pPr indent="0" lvl="0" marL="34290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a:p>
        </p:txBody>
      </p:sp>
      <p:pic>
        <p:nvPicPr>
          <p:cNvPr id="269" name="Google Shape;269;g2dbaef3fca9_0_0"/>
          <p:cNvPicPr preferRelativeResize="0"/>
          <p:nvPr/>
        </p:nvPicPr>
        <p:blipFill>
          <a:blip r:embed="rId3">
            <a:alphaModFix/>
          </a:blip>
          <a:stretch>
            <a:fillRect/>
          </a:stretch>
        </p:blipFill>
        <p:spPr>
          <a:xfrm>
            <a:off x="4307700" y="1122100"/>
            <a:ext cx="4683899" cy="2657764"/>
          </a:xfrm>
          <a:prstGeom prst="rect">
            <a:avLst/>
          </a:prstGeom>
          <a:noFill/>
          <a:ln>
            <a:noFill/>
          </a:ln>
          <a:effectLst>
            <a:outerShdw blurRad="285750" rotWithShape="0" algn="bl" dir="2700000" dist="142875">
              <a:srgbClr val="000000">
                <a:alpha val="64999"/>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dba0b90570_0_96"/>
          <p:cNvSpPr txBox="1"/>
          <p:nvPr>
            <p:ph idx="1" type="body"/>
          </p:nvPr>
        </p:nvSpPr>
        <p:spPr>
          <a:xfrm>
            <a:off x="311700" y="1152474"/>
            <a:ext cx="8520600" cy="3768300"/>
          </a:xfrm>
          <a:prstGeom prst="rect">
            <a:avLst/>
          </a:prstGeom>
          <a:noFill/>
          <a:ln>
            <a:noFill/>
          </a:ln>
        </p:spPr>
        <p:txBody>
          <a:bodyPr anchorCtr="0" anchor="t" bIns="34275" lIns="68575" spcFirstLastPara="1" rIns="68575" wrap="square" tIns="34275">
            <a:noAutofit/>
          </a:bodyPr>
          <a:lstStyle/>
          <a:p>
            <a:pPr indent="0" lvl="0" marL="342900" rtl="0" algn="l">
              <a:spcBef>
                <a:spcPts val="0"/>
              </a:spcBef>
              <a:spcAft>
                <a:spcPts val="0"/>
              </a:spcAft>
              <a:buNone/>
            </a:pPr>
            <a:r>
              <a:t/>
            </a:r>
            <a:endParaRPr b="1" sz="1200"/>
          </a:p>
          <a:p>
            <a:pPr indent="-355600" lvl="0" marL="457200" rtl="0" algn="l">
              <a:spcBef>
                <a:spcPts val="0"/>
              </a:spcBef>
              <a:spcAft>
                <a:spcPts val="0"/>
              </a:spcAft>
              <a:buSzPts val="2000"/>
              <a:buChar char="•"/>
            </a:pPr>
            <a:r>
              <a:rPr lang="es" sz="1200">
                <a:solidFill>
                  <a:srgbClr val="0D0D0D"/>
                </a:solidFill>
                <a:highlight>
                  <a:srgbClr val="FFFFFF"/>
                </a:highlight>
              </a:rPr>
              <a:t>The Re3gistry creates default groups during installation, but custom groups can also be created. The Registry Manager is responsible for creating new groups: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342900" rtl="0" algn="l">
              <a:spcBef>
                <a:spcPts val="180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lnSpc>
                <a:spcPct val="100000"/>
              </a:lnSpc>
              <a:spcBef>
                <a:spcPts val="1400"/>
              </a:spcBef>
              <a:spcAft>
                <a:spcPts val="0"/>
              </a:spcAft>
              <a:buClr>
                <a:schemeClr val="dk1"/>
              </a:buClr>
              <a:buSzPts val="1100"/>
              <a:buFont typeface="Arial"/>
              <a:buNone/>
            </a:pPr>
            <a:r>
              <a:t/>
            </a:r>
            <a:endParaRPr u="sng">
              <a:solidFill>
                <a:schemeClr val="accent5"/>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p:txBody>
      </p:sp>
      <p:sp>
        <p:nvSpPr>
          <p:cNvPr id="275" name="Google Shape;275;g2dba0b90570_0_96"/>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Registry manager - </a:t>
            </a:r>
            <a:r>
              <a:rPr b="1" lang="es" sz="3000"/>
              <a:t>Users and groups</a:t>
            </a:r>
            <a:endParaRPr b="1" sz="3000"/>
          </a:p>
          <a:p>
            <a:pPr indent="457200" lvl="0" marL="0" rtl="0" algn="l">
              <a:lnSpc>
                <a:spcPct val="90000"/>
              </a:lnSpc>
              <a:spcBef>
                <a:spcPts val="0"/>
              </a:spcBef>
              <a:spcAft>
                <a:spcPts val="0"/>
              </a:spcAft>
              <a:buSzPts val="3000"/>
              <a:buNone/>
            </a:pPr>
            <a:r>
              <a:t/>
            </a:r>
            <a:endParaRPr sz="1300"/>
          </a:p>
        </p:txBody>
      </p:sp>
      <p:pic>
        <p:nvPicPr>
          <p:cNvPr id="276" name="Google Shape;276;g2dba0b90570_0_96"/>
          <p:cNvPicPr preferRelativeResize="0"/>
          <p:nvPr/>
        </p:nvPicPr>
        <p:blipFill rotWithShape="1">
          <a:blip r:embed="rId3">
            <a:alphaModFix/>
          </a:blip>
          <a:srcRect b="1448" l="0" r="0" t="0"/>
          <a:stretch/>
        </p:blipFill>
        <p:spPr>
          <a:xfrm>
            <a:off x="1355075" y="1994425"/>
            <a:ext cx="6433876" cy="2590675"/>
          </a:xfrm>
          <a:prstGeom prst="rect">
            <a:avLst/>
          </a:prstGeom>
          <a:noFill/>
          <a:ln>
            <a:noFill/>
          </a:ln>
          <a:effectLst>
            <a:outerShdw blurRad="285750" rotWithShape="0" algn="bl" dir="2700000" dist="142875">
              <a:srgbClr val="000000">
                <a:alpha val="64999"/>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0dc9b2b827_2_206"/>
          <p:cNvSpPr txBox="1"/>
          <p:nvPr>
            <p:ph idx="1" type="body"/>
          </p:nvPr>
        </p:nvSpPr>
        <p:spPr>
          <a:xfrm>
            <a:off x="728050" y="1132500"/>
            <a:ext cx="6583200" cy="437700"/>
          </a:xfrm>
          <a:prstGeom prst="rect">
            <a:avLst/>
          </a:prstGeom>
        </p:spPr>
        <p:txBody>
          <a:bodyPr anchorCtr="0" anchor="t" bIns="34275" lIns="68575" spcFirstLastPara="1" rIns="68575" wrap="square" tIns="34275">
            <a:noAutofit/>
          </a:bodyPr>
          <a:lstStyle/>
          <a:p>
            <a:pPr indent="-330200" lvl="0" marL="457200" rtl="0" algn="l">
              <a:spcBef>
                <a:spcPts val="0"/>
              </a:spcBef>
              <a:spcAft>
                <a:spcPts val="0"/>
              </a:spcAft>
              <a:buSzPts val="1600"/>
              <a:buChar char="•"/>
            </a:pPr>
            <a:r>
              <a:rPr i="1" lang="es" sz="1600"/>
              <a:t>“Sharing meanings, connecting minds”</a:t>
            </a:r>
            <a:endParaRPr i="1" sz="1600"/>
          </a:p>
        </p:txBody>
      </p:sp>
      <p:sp>
        <p:nvSpPr>
          <p:cNvPr id="124" name="Google Shape;124;g20dc9b2b827_2_206"/>
          <p:cNvSpPr txBox="1"/>
          <p:nvPr>
            <p:ph type="title"/>
          </p:nvPr>
        </p:nvSpPr>
        <p:spPr>
          <a:xfrm>
            <a:off x="728042" y="431415"/>
            <a:ext cx="7698000" cy="586800"/>
          </a:xfrm>
          <a:prstGeom prst="rect">
            <a:avLst/>
          </a:prstGeom>
        </p:spPr>
        <p:txBody>
          <a:bodyPr anchorCtr="0" anchor="b" bIns="0" lIns="68575" spcFirstLastPara="1" rIns="68575" wrap="square" tIns="34275">
            <a:noAutofit/>
          </a:bodyPr>
          <a:lstStyle/>
          <a:p>
            <a:pPr indent="0" lvl="0" marL="0" rtl="0" algn="l">
              <a:spcBef>
                <a:spcPts val="0"/>
              </a:spcBef>
              <a:spcAft>
                <a:spcPts val="0"/>
              </a:spcAft>
              <a:buNone/>
            </a:pPr>
            <a:r>
              <a:rPr b="1" lang="es" sz="3000"/>
              <a:t>Re3gistry Software / INSPIRE Registry</a:t>
            </a:r>
            <a:endParaRPr b="1" sz="3000"/>
          </a:p>
        </p:txBody>
      </p:sp>
      <p:pic>
        <p:nvPicPr>
          <p:cNvPr descr="The Re3gistry software is a reusable open-source solution for managing and sharing ‘reference codes’ through persistent URIs, ensuring that concepts are unambiguously referenced in any domain.&#10;&#10;Find out more: https://europa.eu/!vqqrKR" id="125" name="Google Shape;125;g20dc9b2b827_2_206" title="Re3gistry software">
            <a:hlinkClick r:id="rId3"/>
          </p:cNvPr>
          <p:cNvPicPr preferRelativeResize="0"/>
          <p:nvPr/>
        </p:nvPicPr>
        <p:blipFill>
          <a:blip r:embed="rId4">
            <a:alphaModFix/>
          </a:blip>
          <a:stretch>
            <a:fillRect/>
          </a:stretch>
        </p:blipFill>
        <p:spPr>
          <a:xfrm>
            <a:off x="1053725" y="1570200"/>
            <a:ext cx="5931850" cy="2953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ddd58326c2_0_2"/>
          <p:cNvSpPr txBox="1"/>
          <p:nvPr>
            <p:ph idx="1" type="body"/>
          </p:nvPr>
        </p:nvSpPr>
        <p:spPr>
          <a:xfrm>
            <a:off x="264525" y="1243375"/>
            <a:ext cx="4194900" cy="2347200"/>
          </a:xfrm>
          <a:prstGeom prst="rect">
            <a:avLst/>
          </a:prstGeom>
          <a:noFill/>
          <a:ln>
            <a:noFill/>
          </a:ln>
        </p:spPr>
        <p:txBody>
          <a:bodyPr anchorCtr="0" anchor="t" bIns="34275" lIns="68575" spcFirstLastPara="1" rIns="68575" wrap="square" tIns="34275">
            <a:noAutofit/>
          </a:bodyPr>
          <a:lstStyle/>
          <a:p>
            <a:pPr indent="0" lvl="0" marL="342900" rtl="0" algn="just">
              <a:spcBef>
                <a:spcPts val="0"/>
              </a:spcBef>
              <a:spcAft>
                <a:spcPts val="0"/>
              </a:spcAft>
              <a:buNone/>
            </a:pPr>
            <a:r>
              <a:t/>
            </a:r>
            <a:endParaRPr b="1" sz="1200"/>
          </a:p>
          <a:p>
            <a:pPr indent="-355600" lvl="0" marL="457200" rtl="0" algn="just">
              <a:spcBef>
                <a:spcPts val="0"/>
              </a:spcBef>
              <a:spcAft>
                <a:spcPts val="0"/>
              </a:spcAft>
              <a:buSzPts val="2000"/>
              <a:buChar char="•"/>
            </a:pPr>
            <a:r>
              <a:rPr lang="es" sz="1200">
                <a:solidFill>
                  <a:srgbClr val="0D0D0D"/>
                </a:solidFill>
                <a:highlight>
                  <a:srgbClr val="FFFFFF"/>
                </a:highlight>
              </a:rPr>
              <a:t>New users can be created by the Registry Manager. </a:t>
            </a:r>
            <a:endParaRPr sz="1200">
              <a:solidFill>
                <a:srgbClr val="0D0D0D"/>
              </a:solidFill>
              <a:highlight>
                <a:srgbClr val="FFFFFF"/>
              </a:highlight>
            </a:endParaRPr>
          </a:p>
          <a:p>
            <a:pPr indent="-355600" lvl="0" marL="457200" rtl="0" algn="just">
              <a:spcBef>
                <a:spcPts val="0"/>
              </a:spcBef>
              <a:spcAft>
                <a:spcPts val="0"/>
              </a:spcAft>
              <a:buSzPts val="2000"/>
              <a:buChar char="•"/>
            </a:pPr>
            <a:r>
              <a:rPr lang="es" sz="1200">
                <a:solidFill>
                  <a:srgbClr val="0D0D0D"/>
                </a:solidFill>
                <a:highlight>
                  <a:srgbClr val="FFFFFF"/>
                </a:highlight>
              </a:rPr>
              <a:t>When created, users are assigned to an existing group.</a:t>
            </a:r>
            <a:endParaRPr sz="1200">
              <a:solidFill>
                <a:srgbClr val="0D0D0D"/>
              </a:solidFill>
              <a:highlight>
                <a:srgbClr val="FFFFFF"/>
              </a:highlight>
            </a:endParaRPr>
          </a:p>
          <a:p>
            <a:pPr indent="-355600" lvl="0" marL="457200" rtl="0" algn="just">
              <a:spcBef>
                <a:spcPts val="0"/>
              </a:spcBef>
              <a:spcAft>
                <a:spcPts val="0"/>
              </a:spcAft>
              <a:buSzPts val="2000"/>
              <a:buChar char="•"/>
            </a:pPr>
            <a:r>
              <a:rPr lang="es" sz="1200">
                <a:solidFill>
                  <a:srgbClr val="0D0D0D"/>
                </a:solidFill>
                <a:highlight>
                  <a:srgbClr val="FFFFFF"/>
                </a:highlight>
              </a:rPr>
              <a:t>To enhance security protocols:</a:t>
            </a:r>
            <a:endParaRPr sz="1200">
              <a:solidFill>
                <a:srgbClr val="0D0D0D"/>
              </a:solidFill>
              <a:highlight>
                <a:srgbClr val="FFFFFF"/>
              </a:highlight>
            </a:endParaRPr>
          </a:p>
          <a:p>
            <a:pPr indent="-323850" lvl="1" marL="914400" rtl="0" algn="just">
              <a:spcBef>
                <a:spcPts val="0"/>
              </a:spcBef>
              <a:spcAft>
                <a:spcPts val="0"/>
              </a:spcAft>
              <a:buSzPts val="1500"/>
              <a:buChar char="•"/>
            </a:pPr>
            <a:r>
              <a:rPr lang="es" sz="1200">
                <a:solidFill>
                  <a:srgbClr val="0D0D0D"/>
                </a:solidFill>
                <a:highlight>
                  <a:srgbClr val="FFFFFF"/>
                </a:highlight>
              </a:rPr>
              <a:t>An email containing activation and deletion link of the account is sending. </a:t>
            </a:r>
            <a:endParaRPr sz="1200">
              <a:solidFill>
                <a:srgbClr val="0D0D0D"/>
              </a:solidFill>
              <a:highlight>
                <a:srgbClr val="FFFFFF"/>
              </a:highlight>
            </a:endParaRPr>
          </a:p>
          <a:p>
            <a:pPr indent="-323850" lvl="1" marL="914400" rtl="0" algn="just">
              <a:spcBef>
                <a:spcPts val="0"/>
              </a:spcBef>
              <a:spcAft>
                <a:spcPts val="0"/>
              </a:spcAft>
              <a:buSzPts val="1500"/>
              <a:buChar char="•"/>
            </a:pPr>
            <a:r>
              <a:rPr lang="es" sz="1200">
                <a:solidFill>
                  <a:srgbClr val="0D0D0D"/>
                </a:solidFill>
                <a:highlight>
                  <a:srgbClr val="FFFFFF"/>
                </a:highlight>
              </a:rPr>
              <a:t>The email will also include a temporary password that must be changed before logging in for the first time.</a:t>
            </a:r>
            <a:endParaRPr sz="1200">
              <a:solidFill>
                <a:srgbClr val="0D0D0D"/>
              </a:solidFill>
              <a:highlight>
                <a:srgbClr val="FFFFFF"/>
              </a:highlight>
            </a:endParaRPr>
          </a:p>
          <a:p>
            <a:pPr indent="0" lvl="0" marL="457200" rtl="0" algn="just">
              <a:spcBef>
                <a:spcPts val="0"/>
              </a:spcBef>
              <a:spcAft>
                <a:spcPts val="0"/>
              </a:spcAft>
              <a:buNone/>
            </a:pPr>
            <a:r>
              <a:t/>
            </a:r>
            <a:endParaRPr sz="1200">
              <a:solidFill>
                <a:srgbClr val="0D0D0D"/>
              </a:solidFill>
              <a:highlight>
                <a:srgbClr val="FFFFFF"/>
              </a:highlight>
            </a:endParaRPr>
          </a:p>
          <a:p>
            <a:pPr indent="0" lvl="0" marL="914400" rtl="0" algn="l">
              <a:spcBef>
                <a:spcPts val="0"/>
              </a:spcBef>
              <a:spcAft>
                <a:spcPts val="0"/>
              </a:spcAft>
              <a:buNone/>
            </a:pPr>
            <a:r>
              <a:t/>
            </a:r>
            <a:endParaRPr sz="1200">
              <a:solidFill>
                <a:srgbClr val="0D0D0D"/>
              </a:solidFill>
              <a:highlight>
                <a:srgbClr val="FFFFFF"/>
              </a:highlight>
            </a:endParaRPr>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342900" rtl="0" algn="l">
              <a:spcBef>
                <a:spcPts val="180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lnSpc>
                <a:spcPct val="100000"/>
              </a:lnSpc>
              <a:spcBef>
                <a:spcPts val="1400"/>
              </a:spcBef>
              <a:spcAft>
                <a:spcPts val="0"/>
              </a:spcAft>
              <a:buClr>
                <a:schemeClr val="dk1"/>
              </a:buClr>
              <a:buSzPts val="1100"/>
              <a:buFont typeface="Arial"/>
              <a:buNone/>
            </a:pPr>
            <a:r>
              <a:t/>
            </a:r>
            <a:endParaRPr u="sng">
              <a:solidFill>
                <a:schemeClr val="accent5"/>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p:txBody>
      </p:sp>
      <p:sp>
        <p:nvSpPr>
          <p:cNvPr id="282" name="Google Shape;282;g2ddd58326c2_0_2"/>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Registry manager - Users and groups</a:t>
            </a:r>
            <a:endParaRPr b="1" sz="3000"/>
          </a:p>
          <a:p>
            <a:pPr indent="457200" lvl="0" marL="0" rtl="0" algn="l">
              <a:lnSpc>
                <a:spcPct val="90000"/>
              </a:lnSpc>
              <a:spcBef>
                <a:spcPts val="0"/>
              </a:spcBef>
              <a:spcAft>
                <a:spcPts val="0"/>
              </a:spcAft>
              <a:buSzPts val="3000"/>
              <a:buNone/>
            </a:pPr>
            <a:r>
              <a:t/>
            </a:r>
            <a:endParaRPr sz="1300"/>
          </a:p>
        </p:txBody>
      </p:sp>
      <p:pic>
        <p:nvPicPr>
          <p:cNvPr id="283" name="Google Shape;283;g2ddd58326c2_0_2"/>
          <p:cNvPicPr preferRelativeResize="0"/>
          <p:nvPr/>
        </p:nvPicPr>
        <p:blipFill>
          <a:blip r:embed="rId3">
            <a:alphaModFix/>
          </a:blip>
          <a:stretch>
            <a:fillRect/>
          </a:stretch>
        </p:blipFill>
        <p:spPr>
          <a:xfrm>
            <a:off x="4601025" y="1485275"/>
            <a:ext cx="4364951" cy="2829976"/>
          </a:xfrm>
          <a:prstGeom prst="rect">
            <a:avLst/>
          </a:prstGeom>
          <a:noFill/>
          <a:ln>
            <a:noFill/>
          </a:ln>
          <a:effectLst>
            <a:outerShdw blurRad="285750" rotWithShape="0" algn="bl" dir="2700000" dist="142875">
              <a:srgbClr val="000000">
                <a:alpha val="64999"/>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02e960c18d_2_3"/>
          <p:cNvSpPr txBox="1"/>
          <p:nvPr>
            <p:ph type="title"/>
          </p:nvPr>
        </p:nvSpPr>
        <p:spPr>
          <a:xfrm>
            <a:off x="728042" y="431415"/>
            <a:ext cx="7698000" cy="586800"/>
          </a:xfrm>
          <a:prstGeom prst="rect">
            <a:avLst/>
          </a:prstGeom>
        </p:spPr>
        <p:txBody>
          <a:bodyPr anchorCtr="0" anchor="b" bIns="0" lIns="68575" spcFirstLastPara="1" rIns="68575" wrap="square" tIns="34275">
            <a:noAutofit/>
          </a:bodyPr>
          <a:lstStyle/>
          <a:p>
            <a:pPr indent="0" lvl="0" marL="0" rtl="0" algn="l">
              <a:spcBef>
                <a:spcPts val="0"/>
              </a:spcBef>
              <a:spcAft>
                <a:spcPts val="0"/>
              </a:spcAft>
              <a:buClr>
                <a:srgbClr val="000000"/>
              </a:buClr>
              <a:buSzPts val="3000"/>
              <a:buFont typeface="Arial"/>
              <a:buNone/>
            </a:pPr>
            <a:r>
              <a:rPr b="1" lang="es" sz="3000"/>
              <a:t>Registry manager - </a:t>
            </a:r>
            <a:r>
              <a:rPr b="1" lang="es" sz="3000"/>
              <a:t>Data export</a:t>
            </a:r>
            <a:endParaRPr b="1" sz="3000"/>
          </a:p>
          <a:p>
            <a:pPr indent="0" lvl="0" marL="0" rtl="0" algn="ctr">
              <a:spcBef>
                <a:spcPts val="0"/>
              </a:spcBef>
              <a:spcAft>
                <a:spcPts val="0"/>
              </a:spcAft>
              <a:buNone/>
            </a:pPr>
            <a:r>
              <a:t/>
            </a:r>
            <a:endParaRPr/>
          </a:p>
        </p:txBody>
      </p:sp>
      <p:pic>
        <p:nvPicPr>
          <p:cNvPr id="289" name="Google Shape;289;g202e960c18d_2_3"/>
          <p:cNvPicPr preferRelativeResize="0"/>
          <p:nvPr/>
        </p:nvPicPr>
        <p:blipFill rotWithShape="1">
          <a:blip r:embed="rId3">
            <a:alphaModFix/>
          </a:blip>
          <a:srcRect b="0" l="0" r="999" t="0"/>
          <a:stretch/>
        </p:blipFill>
        <p:spPr>
          <a:xfrm>
            <a:off x="4509775" y="1676400"/>
            <a:ext cx="4455950" cy="2444151"/>
          </a:xfrm>
          <a:prstGeom prst="rect">
            <a:avLst/>
          </a:prstGeom>
          <a:noFill/>
          <a:ln>
            <a:noFill/>
          </a:ln>
          <a:effectLst>
            <a:outerShdw blurRad="285750" rotWithShape="0" algn="bl" dir="2700000" dist="142875">
              <a:srgbClr val="000000">
                <a:alpha val="64999"/>
              </a:srgbClr>
            </a:outerShdw>
          </a:effectLst>
        </p:spPr>
      </p:pic>
      <p:sp>
        <p:nvSpPr>
          <p:cNvPr id="290" name="Google Shape;290;g202e960c18d_2_3"/>
          <p:cNvSpPr txBox="1"/>
          <p:nvPr/>
        </p:nvSpPr>
        <p:spPr>
          <a:xfrm>
            <a:off x="353900" y="1108925"/>
            <a:ext cx="2870700" cy="3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02e960c18d_2_3"/>
          <p:cNvSpPr txBox="1"/>
          <p:nvPr/>
        </p:nvSpPr>
        <p:spPr>
          <a:xfrm>
            <a:off x="165125" y="1156175"/>
            <a:ext cx="4270500" cy="34524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Clr>
                <a:schemeClr val="accent5"/>
              </a:buClr>
              <a:buSzPts val="1200"/>
              <a:buChar char="●"/>
            </a:pPr>
            <a:r>
              <a:rPr lang="es" sz="1200"/>
              <a:t>The Data export subtab allows the registry manager to run a complete SOLR index and a complete CACHE of the items presented in the system.</a:t>
            </a:r>
            <a:endParaRPr sz="1200"/>
          </a:p>
          <a:p>
            <a:pPr indent="0" lvl="0" marL="0" rtl="0" algn="l">
              <a:spcBef>
                <a:spcPts val="0"/>
              </a:spcBef>
              <a:spcAft>
                <a:spcPts val="0"/>
              </a:spcAft>
              <a:buNone/>
            </a:pPr>
            <a:r>
              <a:t/>
            </a:r>
            <a:endParaRPr/>
          </a:p>
          <a:p>
            <a:pPr indent="-304800" lvl="0" marL="914400" rtl="0" algn="l">
              <a:spcBef>
                <a:spcPts val="0"/>
              </a:spcBef>
              <a:spcAft>
                <a:spcPts val="0"/>
              </a:spcAft>
              <a:buClr>
                <a:schemeClr val="accent5"/>
              </a:buClr>
              <a:buSzPts val="1200"/>
              <a:buChar char="●"/>
            </a:pPr>
            <a:r>
              <a:rPr b="1" lang="es" sz="1200"/>
              <a:t>Solr</a:t>
            </a:r>
            <a:r>
              <a:rPr lang="es" sz="1200"/>
              <a:t>: This option helps to easily run a full export of the registry data to the Solr index on the published items.</a:t>
            </a:r>
            <a:endParaRPr sz="1200"/>
          </a:p>
          <a:p>
            <a:pPr indent="0" lvl="0" marL="0" rtl="0" algn="l">
              <a:spcBef>
                <a:spcPts val="0"/>
              </a:spcBef>
              <a:spcAft>
                <a:spcPts val="0"/>
              </a:spcAft>
              <a:buNone/>
            </a:pPr>
            <a:r>
              <a:t/>
            </a:r>
            <a:endParaRPr sz="1200"/>
          </a:p>
          <a:p>
            <a:pPr indent="-304800" lvl="0" marL="914400" rtl="0" algn="l">
              <a:spcBef>
                <a:spcPts val="0"/>
              </a:spcBef>
              <a:spcAft>
                <a:spcPts val="0"/>
              </a:spcAft>
              <a:buClr>
                <a:schemeClr val="accent5"/>
              </a:buClr>
              <a:buSzPts val="1200"/>
              <a:buChar char="●"/>
            </a:pPr>
            <a:r>
              <a:rPr b="1" lang="es" sz="1200"/>
              <a:t>Button "Cache all"</a:t>
            </a:r>
            <a:r>
              <a:rPr lang="es" sz="1200"/>
              <a:t>: This option helps to run a full cache of the active languages of the system.</a:t>
            </a:r>
            <a:endParaRPr sz="1200"/>
          </a:p>
          <a:p>
            <a:pPr indent="0" lvl="0" marL="914400" rtl="0" algn="l">
              <a:spcBef>
                <a:spcPts val="0"/>
              </a:spcBef>
              <a:spcAft>
                <a:spcPts val="0"/>
              </a:spcAft>
              <a:buNone/>
            </a:pPr>
            <a:r>
              <a:t/>
            </a:r>
            <a:endParaRPr sz="1200"/>
          </a:p>
          <a:p>
            <a:pPr indent="-304800" lvl="0" marL="914400" rtl="0" algn="l">
              <a:spcBef>
                <a:spcPts val="0"/>
              </a:spcBef>
              <a:spcAft>
                <a:spcPts val="0"/>
              </a:spcAft>
              <a:buClr>
                <a:schemeClr val="accent5"/>
              </a:buClr>
              <a:buSzPts val="1200"/>
              <a:buChar char="●"/>
            </a:pPr>
            <a:r>
              <a:rPr b="1" lang="es" sz="1200"/>
              <a:t>Button "Cache all - Selected languages"</a:t>
            </a:r>
            <a:r>
              <a:rPr lang="es" sz="1200"/>
              <a:t>: This option helps to run a full cache on the languages you select in the widget among the existing ones. </a:t>
            </a:r>
            <a:r>
              <a:rPr lang="es" sz="1200">
                <a:solidFill>
                  <a:schemeClr val="dk1"/>
                </a:solidFill>
              </a:rPr>
              <a:t>This option is available since </a:t>
            </a:r>
            <a:r>
              <a:rPr lang="es" sz="1200" u="sng">
                <a:solidFill>
                  <a:schemeClr val="hlink"/>
                </a:solidFill>
                <a:hlinkClick r:id="rId4"/>
              </a:rPr>
              <a:t>v2.5.3</a:t>
            </a:r>
            <a:r>
              <a:rPr lang="es" sz="1200">
                <a:solidFill>
                  <a:schemeClr val="dk1"/>
                </a:solidFill>
              </a:rPr>
              <a:t> version</a:t>
            </a:r>
            <a:endParaRPr sz="1200"/>
          </a:p>
          <a:p>
            <a:pPr indent="0" lvl="0" marL="914400" rtl="0" algn="l">
              <a:spcBef>
                <a:spcPts val="0"/>
              </a:spcBef>
              <a:spcAft>
                <a:spcPts val="0"/>
              </a:spcAft>
              <a:buNone/>
            </a:pPr>
            <a:r>
              <a:t/>
            </a:r>
            <a:endParaRPr sz="1200"/>
          </a:p>
          <a:p>
            <a:pPr indent="-304800" lvl="0" marL="914400" rtl="0" algn="l">
              <a:spcBef>
                <a:spcPts val="0"/>
              </a:spcBef>
              <a:spcAft>
                <a:spcPts val="0"/>
              </a:spcAft>
              <a:buClr>
                <a:schemeClr val="accent5"/>
              </a:buClr>
              <a:buSzPts val="1200"/>
              <a:buChar char="●"/>
            </a:pPr>
            <a:r>
              <a:rPr b="1" lang="es" sz="1200"/>
              <a:t>Button "Remove cache"</a:t>
            </a:r>
            <a:r>
              <a:rPr lang="es" sz="1200"/>
              <a:t>: This option helps to remove the index of all the cache items.</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dba0b90570_0_88"/>
          <p:cNvSpPr txBox="1"/>
          <p:nvPr>
            <p:ph type="title"/>
          </p:nvPr>
        </p:nvSpPr>
        <p:spPr>
          <a:xfrm>
            <a:off x="728042" y="4320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Structure</a:t>
            </a:r>
            <a:endParaRPr b="1"/>
          </a:p>
        </p:txBody>
      </p:sp>
      <p:sp>
        <p:nvSpPr>
          <p:cNvPr id="297" name="Google Shape;297;g2dba0b90570_0_88"/>
          <p:cNvSpPr txBox="1"/>
          <p:nvPr>
            <p:ph idx="1" type="body"/>
          </p:nvPr>
        </p:nvSpPr>
        <p:spPr>
          <a:xfrm>
            <a:off x="311700" y="1152474"/>
            <a:ext cx="8520600" cy="3768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t/>
            </a:r>
            <a:endParaRPr sz="1200"/>
          </a:p>
          <a:p>
            <a:pPr indent="-292100" lvl="0" marL="342900" rtl="0" algn="l">
              <a:spcBef>
                <a:spcPts val="0"/>
              </a:spcBef>
              <a:spcAft>
                <a:spcPts val="0"/>
              </a:spcAft>
              <a:buSzPts val="1200"/>
              <a:buChar char="•"/>
            </a:pPr>
            <a:r>
              <a:rPr lang="es" sz="1200"/>
              <a:t>The structure tab gives the user access to the </a:t>
            </a:r>
            <a:r>
              <a:rPr b="1" lang="es" sz="1200"/>
              <a:t>management of the data model</a:t>
            </a:r>
            <a:r>
              <a:rPr lang="es" sz="1200"/>
              <a:t> for each entity in the registry system by graphically </a:t>
            </a:r>
            <a:r>
              <a:rPr b="1" lang="es" sz="1200"/>
              <a:t>adding </a:t>
            </a:r>
            <a:r>
              <a:rPr lang="es" sz="1200"/>
              <a:t>and </a:t>
            </a:r>
            <a:r>
              <a:rPr b="1" lang="es" sz="1200"/>
              <a:t>managing </a:t>
            </a:r>
            <a:r>
              <a:rPr lang="es" sz="1200"/>
              <a:t>the </a:t>
            </a:r>
            <a:r>
              <a:rPr b="1" lang="es" sz="1200"/>
              <a:t>fields.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b="1" sz="1200"/>
          </a:p>
          <a:p>
            <a:pPr indent="-266700" lvl="0" marL="342900" rtl="0" algn="l">
              <a:spcBef>
                <a:spcPts val="1800"/>
              </a:spcBef>
              <a:spcAft>
                <a:spcPts val="0"/>
              </a:spcAft>
              <a:buSzPts val="1200"/>
              <a:buChar char="•"/>
            </a:pPr>
            <a:r>
              <a:rPr lang="es" sz="1200"/>
              <a:t>The main page of the structure tab contains the list of </a:t>
            </a:r>
            <a:r>
              <a:rPr b="1" lang="es" sz="1200"/>
              <a:t>content classes</a:t>
            </a:r>
            <a:r>
              <a:rPr lang="es" sz="1200"/>
              <a:t> available in the system.</a:t>
            </a:r>
            <a:endParaRPr sz="1200"/>
          </a:p>
          <a:p>
            <a:pPr indent="-266700" lvl="0" marL="342900" rtl="0" algn="l">
              <a:spcBef>
                <a:spcPts val="1800"/>
              </a:spcBef>
              <a:spcAft>
                <a:spcPts val="0"/>
              </a:spcAft>
              <a:buSzPts val="1200"/>
              <a:buChar char="•"/>
            </a:pPr>
            <a:r>
              <a:rPr lang="es" sz="1200"/>
              <a:t>A content class is </a:t>
            </a:r>
            <a:r>
              <a:rPr b="1" lang="es" sz="1200"/>
              <a:t>automatically </a:t>
            </a:r>
            <a:r>
              <a:rPr lang="es" sz="1200"/>
              <a:t>created every time that a new register is created or added in the </a:t>
            </a:r>
            <a:r>
              <a:rPr b="1" lang="es" sz="1200"/>
              <a:t>content</a:t>
            </a:r>
            <a:r>
              <a:rPr lang="es" sz="1200"/>
              <a:t> tab.</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lnSpc>
                <a:spcPct val="100000"/>
              </a:lnSpc>
              <a:spcBef>
                <a:spcPts val="1400"/>
              </a:spcBef>
              <a:spcAft>
                <a:spcPts val="0"/>
              </a:spcAft>
              <a:buClr>
                <a:schemeClr val="dk1"/>
              </a:buClr>
              <a:buSzPts val="1100"/>
              <a:buFont typeface="Arial"/>
              <a:buNone/>
            </a:pPr>
            <a:r>
              <a:t/>
            </a:r>
            <a:endParaRPr u="sng">
              <a:solidFill>
                <a:schemeClr val="accent5"/>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p:txBody>
      </p:sp>
      <p:pic>
        <p:nvPicPr>
          <p:cNvPr id="298" name="Google Shape;298;g2dba0b90570_0_88"/>
          <p:cNvPicPr preferRelativeResize="0"/>
          <p:nvPr/>
        </p:nvPicPr>
        <p:blipFill rotWithShape="1">
          <a:blip r:embed="rId3">
            <a:alphaModFix/>
          </a:blip>
          <a:srcRect b="11785" l="0" r="0" t="0"/>
          <a:stretch/>
        </p:blipFill>
        <p:spPr>
          <a:xfrm>
            <a:off x="1847398" y="1841900"/>
            <a:ext cx="5277224" cy="1972376"/>
          </a:xfrm>
          <a:prstGeom prst="rect">
            <a:avLst/>
          </a:prstGeom>
          <a:noFill/>
          <a:ln>
            <a:noFill/>
          </a:ln>
          <a:effectLst>
            <a:outerShdw blurRad="285750" rotWithShape="0" algn="bl" dir="2700000" dist="142875">
              <a:srgbClr val="000000">
                <a:alpha val="64999"/>
              </a:srgbClr>
            </a:outerShdw>
          </a:effectLst>
        </p:spPr>
      </p:pic>
      <p:sp>
        <p:nvSpPr>
          <p:cNvPr id="299" name="Google Shape;299;g2dba0b90570_0_88"/>
          <p:cNvSpPr/>
          <p:nvPr/>
        </p:nvSpPr>
        <p:spPr>
          <a:xfrm>
            <a:off x="2642525" y="1863925"/>
            <a:ext cx="416700" cy="149400"/>
          </a:xfrm>
          <a:prstGeom prst="rect">
            <a:avLst/>
          </a:prstGeom>
          <a:noFill/>
          <a:ln cap="flat" cmpd="sng" w="28575">
            <a:solidFill>
              <a:srgbClr val="FF0000"/>
            </a:solidFill>
            <a:prstDash val="solid"/>
            <a:round/>
            <a:headEnd len="sm" w="sm" type="none"/>
            <a:tailEnd len="sm" w="sm" type="none"/>
          </a:ln>
          <a:effectLst>
            <a:outerShdw blurRad="285750" rotWithShape="0" algn="bl" dir="2700000" dist="142875">
              <a:srgbClr val="000000">
                <a:alpha val="64999"/>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dbaef3fca9_0_113"/>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Structure</a:t>
            </a:r>
            <a:endParaRPr b="1" sz="3000"/>
          </a:p>
          <a:p>
            <a:pPr indent="457200" lvl="0" marL="0" rtl="0" algn="l">
              <a:lnSpc>
                <a:spcPct val="90000"/>
              </a:lnSpc>
              <a:spcBef>
                <a:spcPts val="0"/>
              </a:spcBef>
              <a:spcAft>
                <a:spcPts val="0"/>
              </a:spcAft>
              <a:buSzPts val="3000"/>
              <a:buNone/>
            </a:pPr>
            <a:r>
              <a:rPr lang="es" sz="1300"/>
              <a:t>Manage the content</a:t>
            </a:r>
            <a:endParaRPr sz="1300"/>
          </a:p>
        </p:txBody>
      </p:sp>
      <p:sp>
        <p:nvSpPr>
          <p:cNvPr id="305" name="Google Shape;305;g2dbaef3fca9_0_113"/>
          <p:cNvSpPr txBox="1"/>
          <p:nvPr>
            <p:ph idx="1" type="body"/>
          </p:nvPr>
        </p:nvSpPr>
        <p:spPr>
          <a:xfrm>
            <a:off x="311700" y="1152474"/>
            <a:ext cx="8520600" cy="3768300"/>
          </a:xfrm>
          <a:prstGeom prst="rect">
            <a:avLst/>
          </a:prstGeom>
          <a:noFill/>
          <a:ln>
            <a:noFill/>
          </a:ln>
        </p:spPr>
        <p:txBody>
          <a:bodyPr anchorCtr="0" anchor="t" bIns="34275" lIns="68575" spcFirstLastPara="1" rIns="68575" wrap="square" tIns="34275">
            <a:noAutofit/>
          </a:bodyPr>
          <a:lstStyle/>
          <a:p>
            <a:pPr indent="-304800" lvl="0" marL="457200" rtl="0" algn="l">
              <a:lnSpc>
                <a:spcPct val="200000"/>
              </a:lnSpc>
              <a:spcBef>
                <a:spcPts val="0"/>
              </a:spcBef>
              <a:spcAft>
                <a:spcPts val="0"/>
              </a:spcAft>
              <a:buSzPts val="1200"/>
              <a:buChar char="•"/>
            </a:pPr>
            <a:r>
              <a:rPr lang="es" sz="1200"/>
              <a:t>To make modifications in </a:t>
            </a:r>
            <a:r>
              <a:rPr b="1" lang="es" sz="1200"/>
              <a:t>management of the data model </a:t>
            </a:r>
            <a:r>
              <a:rPr lang="es" sz="1200"/>
              <a:t>, you can use the icons displayed in the actions column.</a:t>
            </a:r>
            <a:endParaRPr sz="1200"/>
          </a:p>
          <a:p>
            <a:pPr indent="0" lvl="0" marL="457200" rtl="0" algn="l">
              <a:lnSpc>
                <a:spcPct val="200000"/>
              </a:lnSpc>
              <a:spcBef>
                <a:spcPts val="0"/>
              </a:spcBef>
              <a:spcAft>
                <a:spcPts val="0"/>
              </a:spcAft>
              <a:buNone/>
            </a:pPr>
            <a:r>
              <a:t/>
            </a:r>
            <a:endParaRPr sz="1200"/>
          </a:p>
          <a:p>
            <a:pPr indent="-304800" lvl="0" marL="914400" rtl="0" algn="l">
              <a:lnSpc>
                <a:spcPct val="200000"/>
              </a:lnSpc>
              <a:spcBef>
                <a:spcPts val="0"/>
              </a:spcBef>
              <a:spcAft>
                <a:spcPts val="0"/>
              </a:spcAft>
              <a:buSzPts val="1200"/>
              <a:buChar char="•"/>
            </a:pPr>
            <a:r>
              <a:rPr lang="es" sz="1200"/>
              <a:t>View/Manage fields</a:t>
            </a:r>
            <a:endParaRPr sz="1200"/>
          </a:p>
          <a:p>
            <a:pPr indent="-304800" lvl="0" marL="914400" rtl="0" algn="l">
              <a:lnSpc>
                <a:spcPct val="200000"/>
              </a:lnSpc>
              <a:spcBef>
                <a:spcPts val="0"/>
              </a:spcBef>
              <a:spcAft>
                <a:spcPts val="0"/>
              </a:spcAft>
              <a:buSzPts val="1200"/>
              <a:buChar char="•"/>
            </a:pPr>
            <a:r>
              <a:rPr lang="es" sz="1200"/>
              <a:t>Edit</a:t>
            </a:r>
            <a:endParaRPr sz="1200"/>
          </a:p>
          <a:p>
            <a:pPr indent="-304800" lvl="0" marL="914400" rtl="0" algn="l">
              <a:lnSpc>
                <a:spcPct val="200000"/>
              </a:lnSpc>
              <a:spcBef>
                <a:spcPts val="0"/>
              </a:spcBef>
              <a:spcAft>
                <a:spcPts val="0"/>
              </a:spcAft>
              <a:buSzPts val="1200"/>
              <a:buChar char="•"/>
            </a:pPr>
            <a:r>
              <a:rPr lang="es" sz="1200"/>
              <a:t>Delete</a:t>
            </a:r>
            <a:endParaRPr sz="1200"/>
          </a:p>
          <a:p>
            <a:pPr indent="0" lvl="0" marL="342900" rtl="0" algn="l">
              <a:lnSpc>
                <a:spcPct val="200000"/>
              </a:lnSpc>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342900" rtl="0" algn="l">
              <a:spcBef>
                <a:spcPts val="180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lnSpc>
                <a:spcPct val="100000"/>
              </a:lnSpc>
              <a:spcBef>
                <a:spcPts val="1400"/>
              </a:spcBef>
              <a:spcAft>
                <a:spcPts val="0"/>
              </a:spcAft>
              <a:buClr>
                <a:schemeClr val="dk1"/>
              </a:buClr>
              <a:buSzPts val="1100"/>
              <a:buFont typeface="Arial"/>
              <a:buNone/>
            </a:pPr>
            <a:r>
              <a:t/>
            </a:r>
            <a:endParaRPr u="sng">
              <a:solidFill>
                <a:schemeClr val="accent5"/>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p:txBody>
      </p:sp>
      <p:pic>
        <p:nvPicPr>
          <p:cNvPr id="306" name="Google Shape;306;g2dbaef3fca9_0_113"/>
          <p:cNvPicPr preferRelativeResize="0"/>
          <p:nvPr/>
        </p:nvPicPr>
        <p:blipFill rotWithShape="1">
          <a:blip r:embed="rId3">
            <a:alphaModFix/>
          </a:blip>
          <a:srcRect b="0" l="0" r="0" t="9926"/>
          <a:stretch/>
        </p:blipFill>
        <p:spPr>
          <a:xfrm>
            <a:off x="7047700" y="1454975"/>
            <a:ext cx="955175" cy="2151425"/>
          </a:xfrm>
          <a:prstGeom prst="rect">
            <a:avLst/>
          </a:prstGeom>
          <a:noFill/>
          <a:ln>
            <a:noFill/>
          </a:ln>
        </p:spPr>
      </p:pic>
      <p:pic>
        <p:nvPicPr>
          <p:cNvPr id="307" name="Google Shape;307;g2dbaef3fca9_0_113"/>
          <p:cNvPicPr preferRelativeResize="0"/>
          <p:nvPr/>
        </p:nvPicPr>
        <p:blipFill rotWithShape="1">
          <a:blip r:embed="rId4">
            <a:alphaModFix/>
          </a:blip>
          <a:srcRect b="11784" l="2403" r="2962" t="27719"/>
          <a:stretch/>
        </p:blipFill>
        <p:spPr>
          <a:xfrm>
            <a:off x="1517875" y="3248525"/>
            <a:ext cx="4301975" cy="1165175"/>
          </a:xfrm>
          <a:prstGeom prst="rect">
            <a:avLst/>
          </a:prstGeom>
          <a:noFill/>
          <a:ln>
            <a:noFill/>
          </a:ln>
          <a:effectLst>
            <a:outerShdw blurRad="285750" rotWithShape="0" algn="bl" dir="2700000" dist="142875">
              <a:srgbClr val="000000">
                <a:alpha val="64999"/>
              </a:srgbClr>
            </a:outerShdw>
          </a:effectLst>
        </p:spPr>
      </p:pic>
      <p:sp>
        <p:nvSpPr>
          <p:cNvPr id="308" name="Google Shape;308;g2dbaef3fca9_0_113"/>
          <p:cNvSpPr/>
          <p:nvPr/>
        </p:nvSpPr>
        <p:spPr>
          <a:xfrm>
            <a:off x="5387250" y="3265462"/>
            <a:ext cx="432600" cy="1131300"/>
          </a:xfrm>
          <a:prstGeom prst="rect">
            <a:avLst/>
          </a:prstGeom>
          <a:noFill/>
          <a:ln cap="flat" cmpd="sng" w="38100">
            <a:solidFill>
              <a:srgbClr val="FF0000"/>
            </a:solidFill>
            <a:prstDash val="solid"/>
            <a:round/>
            <a:headEnd len="sm" w="sm" type="none"/>
            <a:tailEnd len="sm" w="sm" type="none"/>
          </a:ln>
          <a:effectLst>
            <a:outerShdw blurRad="285750" rotWithShape="0" algn="bl" dir="2700000" dist="142875">
              <a:srgbClr val="000000">
                <a:alpha val="64999"/>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09" name="Google Shape;309;g2dbaef3fca9_0_113"/>
          <p:cNvCxnSpPr/>
          <p:nvPr/>
        </p:nvCxnSpPr>
        <p:spPr>
          <a:xfrm flipH="1" rot="10800000">
            <a:off x="2642525" y="2029225"/>
            <a:ext cx="4514400" cy="156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g2dbaef3fca9_0_113"/>
          <p:cNvCxnSpPr/>
          <p:nvPr/>
        </p:nvCxnSpPr>
        <p:spPr>
          <a:xfrm flipH="1" rot="10800000">
            <a:off x="1612250" y="2351550"/>
            <a:ext cx="5804100" cy="393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g2dbaef3fca9_0_113"/>
          <p:cNvCxnSpPr/>
          <p:nvPr/>
        </p:nvCxnSpPr>
        <p:spPr>
          <a:xfrm rot="10800000">
            <a:off x="7400725" y="2139200"/>
            <a:ext cx="7800" cy="2202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g2dbaef3fca9_0_113"/>
          <p:cNvCxnSpPr/>
          <p:nvPr/>
        </p:nvCxnSpPr>
        <p:spPr>
          <a:xfrm flipH="1" rot="10800000">
            <a:off x="1780375" y="2744925"/>
            <a:ext cx="5997900" cy="264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g2dbaef3fca9_0_113"/>
          <p:cNvCxnSpPr/>
          <p:nvPr/>
        </p:nvCxnSpPr>
        <p:spPr>
          <a:xfrm rot="10800000">
            <a:off x="7778175" y="2626875"/>
            <a:ext cx="0" cy="1179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g2dbaef3fca9_0_113"/>
          <p:cNvCxnSpPr/>
          <p:nvPr/>
        </p:nvCxnSpPr>
        <p:spPr>
          <a:xfrm rot="10800000">
            <a:off x="7668000" y="2650400"/>
            <a:ext cx="102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dbaef3fca9_0_132"/>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Structure</a:t>
            </a:r>
            <a:endParaRPr b="1" sz="3000"/>
          </a:p>
          <a:p>
            <a:pPr indent="457200" lvl="0" marL="0" rtl="0" algn="l">
              <a:lnSpc>
                <a:spcPct val="90000"/>
              </a:lnSpc>
              <a:spcBef>
                <a:spcPts val="0"/>
              </a:spcBef>
              <a:spcAft>
                <a:spcPts val="0"/>
              </a:spcAft>
              <a:buSzPts val="3000"/>
              <a:buNone/>
            </a:pPr>
            <a:r>
              <a:rPr lang="es" sz="1300"/>
              <a:t>Structure dashboard</a:t>
            </a:r>
            <a:endParaRPr sz="1300"/>
          </a:p>
        </p:txBody>
      </p:sp>
      <p:sp>
        <p:nvSpPr>
          <p:cNvPr id="320" name="Google Shape;320;g2dbaef3fca9_0_132"/>
          <p:cNvSpPr txBox="1"/>
          <p:nvPr>
            <p:ph idx="1" type="body"/>
          </p:nvPr>
        </p:nvSpPr>
        <p:spPr>
          <a:xfrm>
            <a:off x="311700" y="1152474"/>
            <a:ext cx="8520600" cy="3768300"/>
          </a:xfrm>
          <a:prstGeom prst="rect">
            <a:avLst/>
          </a:prstGeom>
          <a:noFill/>
          <a:ln>
            <a:noFill/>
          </a:ln>
        </p:spPr>
        <p:txBody>
          <a:bodyPr anchorCtr="0" anchor="t" bIns="34275" lIns="68575" spcFirstLastPara="1" rIns="68575" wrap="square" tIns="34275">
            <a:noAutofit/>
          </a:bodyPr>
          <a:lstStyle/>
          <a:p>
            <a:pPr indent="-304800" lvl="0" marL="457200" rtl="0" algn="l">
              <a:lnSpc>
                <a:spcPct val="200000"/>
              </a:lnSpc>
              <a:spcBef>
                <a:spcPts val="0"/>
              </a:spcBef>
              <a:spcAft>
                <a:spcPts val="0"/>
              </a:spcAft>
              <a:buSzPts val="1200"/>
              <a:buChar char="•"/>
            </a:pPr>
            <a:r>
              <a:rPr lang="es" sz="1200"/>
              <a:t>In the structure dashboard, various aspects can be configured: </a:t>
            </a:r>
            <a:endParaRPr sz="1200"/>
          </a:p>
          <a:p>
            <a:pPr indent="-304800" lvl="1" marL="914400" rtl="0" algn="l">
              <a:lnSpc>
                <a:spcPct val="200000"/>
              </a:lnSpc>
              <a:spcBef>
                <a:spcPts val="0"/>
              </a:spcBef>
              <a:spcAft>
                <a:spcPts val="0"/>
              </a:spcAft>
              <a:buSzPts val="1200"/>
              <a:buChar char="•"/>
            </a:pPr>
            <a:r>
              <a:rPr lang="es" sz="1200"/>
              <a:t>Field display order.</a:t>
            </a:r>
            <a:endParaRPr sz="1200"/>
          </a:p>
          <a:p>
            <a:pPr indent="-304800" lvl="1" marL="914400" rtl="0" algn="l">
              <a:lnSpc>
                <a:spcPct val="200000"/>
              </a:lnSpc>
              <a:spcBef>
                <a:spcPts val="0"/>
              </a:spcBef>
              <a:spcAft>
                <a:spcPts val="0"/>
              </a:spcAft>
              <a:buSzPts val="1200"/>
              <a:buChar char="•"/>
            </a:pPr>
            <a:r>
              <a:rPr lang="es" sz="1200"/>
              <a:t>Establish </a:t>
            </a:r>
            <a:r>
              <a:rPr lang="es" sz="1200"/>
              <a:t>hyperlinks for fields</a:t>
            </a:r>
            <a:endParaRPr sz="1200"/>
          </a:p>
          <a:p>
            <a:pPr indent="-304800" lvl="1" marL="914400" rtl="0" algn="l">
              <a:lnSpc>
                <a:spcPct val="200000"/>
              </a:lnSpc>
              <a:spcBef>
                <a:spcPts val="0"/>
              </a:spcBef>
              <a:spcAft>
                <a:spcPts val="0"/>
              </a:spcAft>
              <a:buSzPts val="1200"/>
              <a:buChar char="•"/>
            </a:pPr>
            <a:r>
              <a:rPr lang="es" sz="1200"/>
              <a:t>Determinate field visibility in the public interface</a:t>
            </a:r>
            <a:endParaRPr sz="1200"/>
          </a:p>
          <a:p>
            <a:pPr indent="-304800" lvl="1" marL="914400" rtl="0" algn="l">
              <a:lnSpc>
                <a:spcPct val="200000"/>
              </a:lnSpc>
              <a:spcBef>
                <a:spcPts val="0"/>
              </a:spcBef>
              <a:spcAft>
                <a:spcPts val="0"/>
              </a:spcAft>
              <a:buSzPts val="1200"/>
              <a:buChar char="•"/>
            </a:pPr>
            <a:r>
              <a:rPr lang="es" sz="1200"/>
              <a:t>Enable multivalued selections</a:t>
            </a:r>
            <a:endParaRPr sz="1200"/>
          </a:p>
          <a:p>
            <a:pPr indent="-304800" lvl="1" marL="914400" rtl="0" algn="l">
              <a:lnSpc>
                <a:spcPct val="200000"/>
              </a:lnSpc>
              <a:spcBef>
                <a:spcPts val="0"/>
              </a:spcBef>
              <a:spcAft>
                <a:spcPts val="0"/>
              </a:spcAft>
              <a:buSzPts val="1200"/>
              <a:buChar char="•"/>
            </a:pPr>
            <a:r>
              <a:rPr lang="es" sz="1200"/>
              <a:t>Set fields as required</a:t>
            </a:r>
            <a:endParaRPr sz="1200"/>
          </a:p>
          <a:p>
            <a:pPr indent="-304800" lvl="1" marL="914400" rtl="0" algn="l">
              <a:lnSpc>
                <a:spcPct val="200000"/>
              </a:lnSpc>
              <a:spcBef>
                <a:spcPts val="0"/>
              </a:spcBef>
              <a:spcAft>
                <a:spcPts val="0"/>
              </a:spcAft>
              <a:buSzPts val="1200"/>
              <a:buChar char="•"/>
            </a:pPr>
            <a:r>
              <a:rPr lang="es" sz="1200"/>
              <a:t>Displaying fields in the available items table on the content page.</a:t>
            </a:r>
            <a:endParaRPr sz="1200"/>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342900" rtl="0" algn="l">
              <a:spcBef>
                <a:spcPts val="180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lnSpc>
                <a:spcPct val="100000"/>
              </a:lnSpc>
              <a:spcBef>
                <a:spcPts val="1400"/>
              </a:spcBef>
              <a:spcAft>
                <a:spcPts val="0"/>
              </a:spcAft>
              <a:buClr>
                <a:schemeClr val="dk1"/>
              </a:buClr>
              <a:buSzPts val="1100"/>
              <a:buFont typeface="Arial"/>
              <a:buNone/>
            </a:pPr>
            <a:r>
              <a:t/>
            </a:r>
            <a:endParaRPr u="sng">
              <a:solidFill>
                <a:schemeClr val="accent5"/>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p:txBody>
      </p:sp>
      <p:pic>
        <p:nvPicPr>
          <p:cNvPr id="321" name="Google Shape;321;g2dbaef3fca9_0_132"/>
          <p:cNvPicPr preferRelativeResize="0"/>
          <p:nvPr/>
        </p:nvPicPr>
        <p:blipFill>
          <a:blip r:embed="rId3">
            <a:alphaModFix/>
          </a:blip>
          <a:stretch>
            <a:fillRect/>
          </a:stretch>
        </p:blipFill>
        <p:spPr>
          <a:xfrm>
            <a:off x="4979375" y="1507550"/>
            <a:ext cx="3809051" cy="1808900"/>
          </a:xfrm>
          <a:prstGeom prst="rect">
            <a:avLst/>
          </a:prstGeom>
          <a:noFill/>
          <a:ln>
            <a:noFill/>
          </a:ln>
          <a:effectLst>
            <a:outerShdw blurRad="285750" rotWithShape="0" algn="bl" dir="2700000" dist="142875">
              <a:srgbClr val="000000">
                <a:alpha val="64999"/>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dba0b90570_0_16"/>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Advanced editing</a:t>
            </a:r>
            <a:endParaRPr b="1" sz="3000"/>
          </a:p>
          <a:p>
            <a:pPr indent="457200" lvl="0" marL="0" rtl="0" algn="l">
              <a:lnSpc>
                <a:spcPct val="90000"/>
              </a:lnSpc>
              <a:spcBef>
                <a:spcPts val="0"/>
              </a:spcBef>
              <a:spcAft>
                <a:spcPts val="0"/>
              </a:spcAft>
              <a:buSzPts val="3000"/>
              <a:buNone/>
            </a:pPr>
            <a:r>
              <a:rPr lang="es" sz="1300"/>
              <a:t>Bulk Import/Bulk edit</a:t>
            </a:r>
            <a:endParaRPr sz="1300"/>
          </a:p>
        </p:txBody>
      </p:sp>
      <p:sp>
        <p:nvSpPr>
          <p:cNvPr id="327" name="Google Shape;327;g2dba0b90570_0_16"/>
          <p:cNvSpPr txBox="1"/>
          <p:nvPr/>
        </p:nvSpPr>
        <p:spPr>
          <a:xfrm>
            <a:off x="770725" y="1848125"/>
            <a:ext cx="3578400" cy="29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2dba0b90570_0_16"/>
          <p:cNvSpPr txBox="1"/>
          <p:nvPr/>
        </p:nvSpPr>
        <p:spPr>
          <a:xfrm>
            <a:off x="4836775" y="1869275"/>
            <a:ext cx="3859200" cy="29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2dba0b90570_0_16"/>
          <p:cNvSpPr txBox="1"/>
          <p:nvPr>
            <p:ph idx="1" type="body"/>
          </p:nvPr>
        </p:nvSpPr>
        <p:spPr>
          <a:xfrm>
            <a:off x="311700" y="1152474"/>
            <a:ext cx="8520600" cy="3768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t/>
            </a:r>
            <a:endParaRPr sz="1200"/>
          </a:p>
          <a:p>
            <a:pPr indent="-292100" lvl="0" marL="342900" rtl="0" algn="l">
              <a:spcBef>
                <a:spcPts val="0"/>
              </a:spcBef>
              <a:spcAft>
                <a:spcPts val="0"/>
              </a:spcAft>
              <a:buSzPts val="1200"/>
              <a:buChar char="•"/>
            </a:pPr>
            <a:r>
              <a:rPr lang="es" sz="1200"/>
              <a:t>Bulk import and bulk edit is a feature to allow users to </a:t>
            </a:r>
            <a:r>
              <a:rPr b="1" lang="es" sz="1200"/>
              <a:t>insert </a:t>
            </a:r>
            <a:r>
              <a:rPr lang="es" sz="1200"/>
              <a:t>and </a:t>
            </a:r>
            <a:r>
              <a:rPr b="1" lang="es" sz="1200"/>
              <a:t>make modifications </a:t>
            </a:r>
            <a:r>
              <a:rPr lang="es" sz="1200"/>
              <a:t>to </a:t>
            </a:r>
            <a:r>
              <a:rPr b="1" lang="es" sz="1200"/>
              <a:t>multiple items at the same </a:t>
            </a:r>
            <a:r>
              <a:rPr lang="es" sz="1200"/>
              <a:t>time. </a:t>
            </a:r>
            <a:r>
              <a:rPr lang="es" sz="1200"/>
              <a:t>This option is available since </a:t>
            </a:r>
            <a:r>
              <a:rPr lang="es" sz="1200" u="sng">
                <a:solidFill>
                  <a:schemeClr val="hlink"/>
                </a:solidFill>
                <a:hlinkClick r:id="rId3"/>
              </a:rPr>
              <a:t>v2.5.2</a:t>
            </a:r>
            <a:r>
              <a:rPr lang="es" sz="1200"/>
              <a:t> version</a:t>
            </a:r>
            <a:endParaRPr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lang="es" sz="1200"/>
              <a:t>To initiate a bulk edit or import, begin by uploading a .csv file containing the </a:t>
            </a:r>
            <a:endParaRPr sz="1200"/>
          </a:p>
          <a:p>
            <a:pPr indent="457200" lvl="0" marL="0" rtl="0" algn="l">
              <a:spcBef>
                <a:spcPts val="0"/>
              </a:spcBef>
              <a:spcAft>
                <a:spcPts val="0"/>
              </a:spcAft>
              <a:buNone/>
            </a:pPr>
            <a:r>
              <a:rPr lang="es" sz="1200"/>
              <a:t>specific fields you wish to modify. Upon clicking the bulk import/edit button, </a:t>
            </a:r>
            <a:endParaRPr sz="1200"/>
          </a:p>
          <a:p>
            <a:pPr indent="457200" lvl="0" marL="0" rtl="0" algn="l">
              <a:spcBef>
                <a:spcPts val="0"/>
              </a:spcBef>
              <a:spcAft>
                <a:spcPts val="0"/>
              </a:spcAft>
              <a:buNone/>
            </a:pPr>
            <a:r>
              <a:rPr lang="es" sz="1200"/>
              <a:t>a pop-up will appear, providing the option to download a template.</a:t>
            </a:r>
            <a:endParaRPr sz="1200"/>
          </a:p>
          <a:p>
            <a:pPr indent="0" lvl="0" marL="914400" rtl="0" algn="l">
              <a:spcBef>
                <a:spcPts val="0"/>
              </a:spcBef>
              <a:spcAft>
                <a:spcPts val="0"/>
              </a:spcAft>
              <a:buNone/>
            </a:pPr>
            <a:r>
              <a:t/>
            </a:r>
            <a:endParaRPr sz="1200"/>
          </a:p>
          <a:p>
            <a:pPr indent="0" lvl="0" marL="914400" rtl="0" algn="l">
              <a:spcBef>
                <a:spcPts val="0"/>
              </a:spcBef>
              <a:spcAft>
                <a:spcPts val="0"/>
              </a:spcAft>
              <a:buNone/>
            </a:pPr>
            <a:r>
              <a:t/>
            </a:r>
            <a:endParaRPr sz="1200"/>
          </a:p>
          <a:p>
            <a:pPr indent="0" lvl="0" marL="342900" rtl="0" algn="l">
              <a:spcBef>
                <a:spcPts val="180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lnSpc>
                <a:spcPct val="100000"/>
              </a:lnSpc>
              <a:spcBef>
                <a:spcPts val="1400"/>
              </a:spcBef>
              <a:spcAft>
                <a:spcPts val="0"/>
              </a:spcAft>
              <a:buClr>
                <a:schemeClr val="dk1"/>
              </a:buClr>
              <a:buSzPts val="1100"/>
              <a:buFont typeface="Arial"/>
              <a:buNone/>
            </a:pPr>
            <a:r>
              <a:t/>
            </a:r>
            <a:endParaRPr u="sng">
              <a:solidFill>
                <a:schemeClr val="accent5"/>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p:txBody>
      </p:sp>
      <p:pic>
        <p:nvPicPr>
          <p:cNvPr id="330" name="Google Shape;330;g2dba0b90570_0_16"/>
          <p:cNvPicPr preferRelativeResize="0"/>
          <p:nvPr/>
        </p:nvPicPr>
        <p:blipFill rotWithShape="1">
          <a:blip r:embed="rId4">
            <a:alphaModFix/>
          </a:blip>
          <a:srcRect b="16812" l="0" r="3409" t="0"/>
          <a:stretch/>
        </p:blipFill>
        <p:spPr>
          <a:xfrm>
            <a:off x="1326975" y="1783325"/>
            <a:ext cx="5491699" cy="1032225"/>
          </a:xfrm>
          <a:prstGeom prst="rect">
            <a:avLst/>
          </a:prstGeom>
          <a:noFill/>
          <a:ln>
            <a:noFill/>
          </a:ln>
          <a:effectLst>
            <a:outerShdw blurRad="285750" rotWithShape="0" algn="bl" dir="2700000" dist="142875">
              <a:srgbClr val="000000">
                <a:alpha val="64999"/>
              </a:srgbClr>
            </a:outerShdw>
          </a:effectLst>
        </p:spPr>
      </p:pic>
      <p:sp>
        <p:nvSpPr>
          <p:cNvPr id="331" name="Google Shape;331;g2dba0b90570_0_16"/>
          <p:cNvSpPr/>
          <p:nvPr/>
        </p:nvSpPr>
        <p:spPr>
          <a:xfrm>
            <a:off x="3936700" y="1815175"/>
            <a:ext cx="1612200" cy="73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32" name="Google Shape;332;g2dba0b90570_0_16"/>
          <p:cNvPicPr preferRelativeResize="0"/>
          <p:nvPr/>
        </p:nvPicPr>
        <p:blipFill rotWithShape="1">
          <a:blip r:embed="rId5">
            <a:alphaModFix/>
          </a:blip>
          <a:srcRect b="4098" l="7903" r="3388" t="6215"/>
          <a:stretch/>
        </p:blipFill>
        <p:spPr>
          <a:xfrm>
            <a:off x="6286325" y="3024150"/>
            <a:ext cx="2333450" cy="1521625"/>
          </a:xfrm>
          <a:prstGeom prst="rect">
            <a:avLst/>
          </a:prstGeom>
          <a:noFill/>
          <a:ln>
            <a:noFill/>
          </a:ln>
          <a:effectLst>
            <a:outerShdw blurRad="285750" rotWithShape="0" algn="bl" dir="2700000" dist="142875">
              <a:srgbClr val="000000">
                <a:alpha val="64999"/>
              </a:srgbClr>
            </a:outerShdw>
          </a:effectLst>
        </p:spPr>
      </p:pic>
      <p:sp>
        <p:nvSpPr>
          <p:cNvPr id="333" name="Google Shape;333;g2dba0b90570_0_16"/>
          <p:cNvSpPr/>
          <p:nvPr/>
        </p:nvSpPr>
        <p:spPr>
          <a:xfrm>
            <a:off x="6286325" y="3451550"/>
            <a:ext cx="595200" cy="250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2dba0b90570_0_27"/>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Advanced editing</a:t>
            </a:r>
            <a:endParaRPr b="1" sz="3000"/>
          </a:p>
          <a:p>
            <a:pPr indent="457200" lvl="0" marL="0" rtl="0" algn="l">
              <a:lnSpc>
                <a:spcPct val="90000"/>
              </a:lnSpc>
              <a:spcBef>
                <a:spcPts val="0"/>
              </a:spcBef>
              <a:spcAft>
                <a:spcPts val="0"/>
              </a:spcAft>
              <a:buSzPts val="3000"/>
              <a:buNone/>
            </a:pPr>
            <a:r>
              <a:rPr lang="es" sz="1300"/>
              <a:t>Bulk Import </a:t>
            </a:r>
            <a:endParaRPr sz="1300"/>
          </a:p>
        </p:txBody>
      </p:sp>
      <p:sp>
        <p:nvSpPr>
          <p:cNvPr id="339" name="Google Shape;339;g2dba0b90570_0_27"/>
          <p:cNvSpPr txBox="1"/>
          <p:nvPr/>
        </p:nvSpPr>
        <p:spPr>
          <a:xfrm>
            <a:off x="770725" y="1848125"/>
            <a:ext cx="3578400" cy="29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2dba0b90570_0_27"/>
          <p:cNvSpPr txBox="1"/>
          <p:nvPr/>
        </p:nvSpPr>
        <p:spPr>
          <a:xfrm>
            <a:off x="4836775" y="1869275"/>
            <a:ext cx="3859200" cy="29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2dba0b90570_0_27"/>
          <p:cNvSpPr txBox="1"/>
          <p:nvPr>
            <p:ph idx="1" type="body"/>
          </p:nvPr>
        </p:nvSpPr>
        <p:spPr>
          <a:xfrm>
            <a:off x="311700" y="1152474"/>
            <a:ext cx="8520600" cy="3768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s" sz="1200"/>
              <a:t>To perform a bulk import, you need to fill in</a:t>
            </a:r>
            <a:r>
              <a:rPr b="1" lang="es" sz="1200"/>
              <a:t> all the fields</a:t>
            </a:r>
            <a:r>
              <a:rPr lang="es" sz="1200"/>
              <a:t> listed in the template. The fields in the template are separated by pipes (|) . It is crucial to maintain the same structure.</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304800" lvl="0" marL="457200" rtl="0" algn="l">
              <a:spcBef>
                <a:spcPts val="0"/>
              </a:spcBef>
              <a:spcAft>
                <a:spcPts val="0"/>
              </a:spcAft>
              <a:buSzPts val="1200"/>
              <a:buChar char="•"/>
            </a:pPr>
            <a:r>
              <a:rPr lang="es" sz="1200"/>
              <a:t>When the process is complete, a congratulations message will be displayed, and the proposed items will appear in the table at the bottom.</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lnSpc>
                <a:spcPct val="100000"/>
              </a:lnSpc>
              <a:spcBef>
                <a:spcPts val="1400"/>
              </a:spcBef>
              <a:spcAft>
                <a:spcPts val="0"/>
              </a:spcAft>
              <a:buClr>
                <a:schemeClr val="dk1"/>
              </a:buClr>
              <a:buSzPts val="1100"/>
              <a:buFont typeface="Arial"/>
              <a:buNone/>
            </a:pPr>
            <a:r>
              <a:t/>
            </a:r>
            <a:endParaRPr u="sng">
              <a:solidFill>
                <a:schemeClr val="accent5"/>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p:txBody>
      </p:sp>
      <p:pic>
        <p:nvPicPr>
          <p:cNvPr id="342" name="Google Shape;342;g2dba0b90570_0_27"/>
          <p:cNvPicPr preferRelativeResize="0"/>
          <p:nvPr/>
        </p:nvPicPr>
        <p:blipFill rotWithShape="1">
          <a:blip r:embed="rId3">
            <a:alphaModFix/>
          </a:blip>
          <a:srcRect b="55716" l="0" r="0" t="0"/>
          <a:stretch/>
        </p:blipFill>
        <p:spPr>
          <a:xfrm>
            <a:off x="2109800" y="1995500"/>
            <a:ext cx="4414375" cy="474000"/>
          </a:xfrm>
          <a:prstGeom prst="rect">
            <a:avLst/>
          </a:prstGeom>
          <a:noFill/>
          <a:ln>
            <a:noFill/>
          </a:ln>
        </p:spPr>
      </p:pic>
      <p:sp>
        <p:nvSpPr>
          <p:cNvPr id="343" name="Google Shape;343;g2dba0b90570_0_27"/>
          <p:cNvSpPr/>
          <p:nvPr/>
        </p:nvSpPr>
        <p:spPr>
          <a:xfrm>
            <a:off x="2131325" y="2013350"/>
            <a:ext cx="2115600" cy="173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44" name="Google Shape;344;g2dba0b90570_0_27"/>
          <p:cNvPicPr preferRelativeResize="0"/>
          <p:nvPr/>
        </p:nvPicPr>
        <p:blipFill rotWithShape="1">
          <a:blip r:embed="rId4">
            <a:alphaModFix/>
          </a:blip>
          <a:srcRect b="21709" l="747" r="943" t="0"/>
          <a:stretch/>
        </p:blipFill>
        <p:spPr>
          <a:xfrm>
            <a:off x="1215850" y="3152875"/>
            <a:ext cx="6464775" cy="1167900"/>
          </a:xfrm>
          <a:prstGeom prst="rect">
            <a:avLst/>
          </a:prstGeom>
          <a:noFill/>
          <a:ln>
            <a:noFill/>
          </a:ln>
          <a:effectLst>
            <a:outerShdw blurRad="285750" rotWithShape="0" algn="bl" dir="2700000" dist="142875">
              <a:srgbClr val="000000">
                <a:alpha val="64999"/>
              </a:srgbClr>
            </a:outerShdw>
          </a:effectLst>
        </p:spPr>
      </p:pic>
      <p:sp>
        <p:nvSpPr>
          <p:cNvPr id="345" name="Google Shape;345;g2dba0b90570_0_27"/>
          <p:cNvSpPr txBox="1"/>
          <p:nvPr/>
        </p:nvSpPr>
        <p:spPr>
          <a:xfrm>
            <a:off x="6871325" y="1969550"/>
            <a:ext cx="10224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accent4"/>
                </a:solidFill>
              </a:rPr>
              <a:t>Template</a:t>
            </a:r>
            <a:endParaRPr b="1" sz="1000">
              <a:solidFill>
                <a:schemeClr val="accent4"/>
              </a:solidFill>
            </a:endParaRPr>
          </a:p>
        </p:txBody>
      </p:sp>
      <p:cxnSp>
        <p:nvCxnSpPr>
          <p:cNvPr id="346" name="Google Shape;346;g2dba0b90570_0_27"/>
          <p:cNvCxnSpPr>
            <a:stCxn id="343" idx="3"/>
            <a:endCxn id="345" idx="1"/>
          </p:cNvCxnSpPr>
          <p:nvPr/>
        </p:nvCxnSpPr>
        <p:spPr>
          <a:xfrm>
            <a:off x="4246925" y="2099900"/>
            <a:ext cx="2624400" cy="0"/>
          </a:xfrm>
          <a:prstGeom prst="straightConnector1">
            <a:avLst/>
          </a:prstGeom>
          <a:noFill/>
          <a:ln cap="flat" cmpd="sng" w="9525">
            <a:solidFill>
              <a:srgbClr val="FF9900"/>
            </a:solidFill>
            <a:prstDash val="solid"/>
            <a:round/>
            <a:headEnd len="med" w="med" type="none"/>
            <a:tailEnd len="med" w="med" type="triangle"/>
          </a:ln>
        </p:spPr>
      </p:cxnSp>
      <p:sp>
        <p:nvSpPr>
          <p:cNvPr id="347" name="Google Shape;347;g2dba0b90570_0_27"/>
          <p:cNvSpPr/>
          <p:nvPr/>
        </p:nvSpPr>
        <p:spPr>
          <a:xfrm>
            <a:off x="2109800" y="2186450"/>
            <a:ext cx="4414500" cy="2829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g2dba0b90570_0_27"/>
          <p:cNvSpPr txBox="1"/>
          <p:nvPr/>
        </p:nvSpPr>
        <p:spPr>
          <a:xfrm>
            <a:off x="6871325" y="2197550"/>
            <a:ext cx="12813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accent3"/>
                </a:solidFill>
              </a:rPr>
              <a:t>Information of the items to import</a:t>
            </a:r>
            <a:endParaRPr b="1" sz="1000">
              <a:solidFill>
                <a:schemeClr val="accent3"/>
              </a:solidFill>
            </a:endParaRPr>
          </a:p>
        </p:txBody>
      </p:sp>
      <p:cxnSp>
        <p:nvCxnSpPr>
          <p:cNvPr id="349" name="Google Shape;349;g2dba0b90570_0_27"/>
          <p:cNvCxnSpPr>
            <a:stCxn id="347" idx="3"/>
            <a:endCxn id="348" idx="1"/>
          </p:cNvCxnSpPr>
          <p:nvPr/>
        </p:nvCxnSpPr>
        <p:spPr>
          <a:xfrm>
            <a:off x="6524300" y="2327900"/>
            <a:ext cx="347100" cy="0"/>
          </a:xfrm>
          <a:prstGeom prst="straightConnector1">
            <a:avLst/>
          </a:prstGeom>
          <a:noFill/>
          <a:ln cap="flat" cmpd="sng" w="9525">
            <a:solidFill>
              <a:schemeClr val="accent3"/>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g2dba0b90570_0_48"/>
          <p:cNvPicPr preferRelativeResize="0"/>
          <p:nvPr/>
        </p:nvPicPr>
        <p:blipFill>
          <a:blip r:embed="rId3">
            <a:alphaModFix/>
          </a:blip>
          <a:stretch>
            <a:fillRect/>
          </a:stretch>
        </p:blipFill>
        <p:spPr>
          <a:xfrm>
            <a:off x="2131325" y="2013350"/>
            <a:ext cx="3395707" cy="456000"/>
          </a:xfrm>
          <a:prstGeom prst="rect">
            <a:avLst/>
          </a:prstGeom>
          <a:noFill/>
          <a:ln>
            <a:noFill/>
          </a:ln>
        </p:spPr>
      </p:pic>
      <p:sp>
        <p:nvSpPr>
          <p:cNvPr id="355" name="Google Shape;355;g2dba0b90570_0_48"/>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Advanced editing</a:t>
            </a:r>
            <a:endParaRPr b="1" sz="3000"/>
          </a:p>
          <a:p>
            <a:pPr indent="457200" lvl="0" marL="0" rtl="0" algn="l">
              <a:lnSpc>
                <a:spcPct val="90000"/>
              </a:lnSpc>
              <a:spcBef>
                <a:spcPts val="0"/>
              </a:spcBef>
              <a:spcAft>
                <a:spcPts val="0"/>
              </a:spcAft>
              <a:buSzPts val="3000"/>
              <a:buNone/>
            </a:pPr>
            <a:r>
              <a:rPr lang="es" sz="1300"/>
              <a:t>Bulk edit</a:t>
            </a:r>
            <a:endParaRPr sz="1300"/>
          </a:p>
        </p:txBody>
      </p:sp>
      <p:sp>
        <p:nvSpPr>
          <p:cNvPr id="356" name="Google Shape;356;g2dba0b90570_0_48"/>
          <p:cNvSpPr txBox="1"/>
          <p:nvPr/>
        </p:nvSpPr>
        <p:spPr>
          <a:xfrm>
            <a:off x="770725" y="1848125"/>
            <a:ext cx="3578400" cy="29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2dba0b90570_0_48"/>
          <p:cNvSpPr txBox="1"/>
          <p:nvPr/>
        </p:nvSpPr>
        <p:spPr>
          <a:xfrm>
            <a:off x="4836775" y="1869275"/>
            <a:ext cx="3859200" cy="29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dba0b90570_0_48"/>
          <p:cNvSpPr txBox="1"/>
          <p:nvPr>
            <p:ph idx="1" type="body"/>
          </p:nvPr>
        </p:nvSpPr>
        <p:spPr>
          <a:xfrm>
            <a:off x="311700" y="1152474"/>
            <a:ext cx="8520600" cy="3768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s" sz="1200"/>
              <a:t>To perform a bulk edit, it is mandatory to enter the item’s ID an the language. </a:t>
            </a:r>
            <a:r>
              <a:rPr lang="es" sz="1200">
                <a:solidFill>
                  <a:srgbClr val="1F2328"/>
                </a:solidFill>
                <a:highlight>
                  <a:srgbClr val="FFFFFF"/>
                </a:highlight>
              </a:rPr>
              <a:t>Fields that remain unchanged should be left blank.</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s" sz="1200">
                <a:solidFill>
                  <a:srgbClr val="0D0D0D"/>
                </a:solidFill>
                <a:highlight>
                  <a:srgbClr val="FFFFFF"/>
                </a:highlight>
              </a:rPr>
              <a:t>If we navigate to the 'Admin' tab, we can observe that the item has been edited.</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lnSpc>
                <a:spcPct val="100000"/>
              </a:lnSpc>
              <a:spcBef>
                <a:spcPts val="1400"/>
              </a:spcBef>
              <a:spcAft>
                <a:spcPts val="0"/>
              </a:spcAft>
              <a:buClr>
                <a:schemeClr val="dk1"/>
              </a:buClr>
              <a:buSzPts val="1100"/>
              <a:buFont typeface="Arial"/>
              <a:buNone/>
            </a:pPr>
            <a:r>
              <a:t/>
            </a:r>
            <a:endParaRPr u="sng">
              <a:solidFill>
                <a:schemeClr val="accent5"/>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p:txBody>
      </p:sp>
      <p:sp>
        <p:nvSpPr>
          <p:cNvPr id="359" name="Google Shape;359;g2dba0b90570_0_48"/>
          <p:cNvSpPr/>
          <p:nvPr/>
        </p:nvSpPr>
        <p:spPr>
          <a:xfrm>
            <a:off x="2131325" y="2013350"/>
            <a:ext cx="2170800" cy="173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g2dba0b90570_0_48"/>
          <p:cNvSpPr txBox="1"/>
          <p:nvPr/>
        </p:nvSpPr>
        <p:spPr>
          <a:xfrm>
            <a:off x="6871325" y="1969550"/>
            <a:ext cx="10224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accent4"/>
                </a:solidFill>
              </a:rPr>
              <a:t>Template</a:t>
            </a:r>
            <a:endParaRPr b="1" sz="1000">
              <a:solidFill>
                <a:schemeClr val="accent4"/>
              </a:solidFill>
            </a:endParaRPr>
          </a:p>
        </p:txBody>
      </p:sp>
      <p:cxnSp>
        <p:nvCxnSpPr>
          <p:cNvPr id="361" name="Google Shape;361;g2dba0b90570_0_48"/>
          <p:cNvCxnSpPr>
            <a:stCxn id="359" idx="3"/>
            <a:endCxn id="360" idx="1"/>
          </p:cNvCxnSpPr>
          <p:nvPr/>
        </p:nvCxnSpPr>
        <p:spPr>
          <a:xfrm>
            <a:off x="4302125" y="2099900"/>
            <a:ext cx="2569200" cy="0"/>
          </a:xfrm>
          <a:prstGeom prst="straightConnector1">
            <a:avLst/>
          </a:prstGeom>
          <a:noFill/>
          <a:ln cap="flat" cmpd="sng" w="9525">
            <a:solidFill>
              <a:srgbClr val="FF9900"/>
            </a:solidFill>
            <a:prstDash val="solid"/>
            <a:round/>
            <a:headEnd len="med" w="med" type="none"/>
            <a:tailEnd len="med" w="med" type="triangle"/>
          </a:ln>
        </p:spPr>
      </p:cxnSp>
      <p:sp>
        <p:nvSpPr>
          <p:cNvPr id="362" name="Google Shape;362;g2dba0b90570_0_48"/>
          <p:cNvSpPr/>
          <p:nvPr/>
        </p:nvSpPr>
        <p:spPr>
          <a:xfrm>
            <a:off x="2131325" y="2186450"/>
            <a:ext cx="3374100" cy="1731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g2dba0b90570_0_48"/>
          <p:cNvSpPr txBox="1"/>
          <p:nvPr/>
        </p:nvSpPr>
        <p:spPr>
          <a:xfrm>
            <a:off x="6871325" y="2142650"/>
            <a:ext cx="1281300" cy="2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accent3"/>
                </a:solidFill>
              </a:rPr>
              <a:t>Information of the item to edit</a:t>
            </a:r>
            <a:endParaRPr b="1" sz="1000">
              <a:solidFill>
                <a:schemeClr val="accent3"/>
              </a:solidFill>
            </a:endParaRPr>
          </a:p>
          <a:p>
            <a:pPr indent="0" lvl="0" marL="0" rtl="0" algn="l">
              <a:spcBef>
                <a:spcPts val="0"/>
              </a:spcBef>
              <a:spcAft>
                <a:spcPts val="0"/>
              </a:spcAft>
              <a:buNone/>
            </a:pPr>
            <a:r>
              <a:t/>
            </a:r>
            <a:endParaRPr b="1" sz="1000">
              <a:solidFill>
                <a:schemeClr val="accent3"/>
              </a:solidFill>
            </a:endParaRPr>
          </a:p>
        </p:txBody>
      </p:sp>
      <p:cxnSp>
        <p:nvCxnSpPr>
          <p:cNvPr id="364" name="Google Shape;364;g2dba0b90570_0_48"/>
          <p:cNvCxnSpPr>
            <a:stCxn id="362" idx="3"/>
            <a:endCxn id="363" idx="1"/>
          </p:cNvCxnSpPr>
          <p:nvPr/>
        </p:nvCxnSpPr>
        <p:spPr>
          <a:xfrm>
            <a:off x="5505425" y="2273000"/>
            <a:ext cx="1365900" cy="0"/>
          </a:xfrm>
          <a:prstGeom prst="straightConnector1">
            <a:avLst/>
          </a:prstGeom>
          <a:noFill/>
          <a:ln cap="flat" cmpd="sng" w="9525">
            <a:solidFill>
              <a:schemeClr val="accent3"/>
            </a:solidFill>
            <a:prstDash val="solid"/>
            <a:round/>
            <a:headEnd len="med" w="med" type="none"/>
            <a:tailEnd len="med" w="med" type="triangle"/>
          </a:ln>
        </p:spPr>
      </p:cxnSp>
      <p:pic>
        <p:nvPicPr>
          <p:cNvPr id="365" name="Google Shape;365;g2dba0b90570_0_48"/>
          <p:cNvPicPr preferRelativeResize="0"/>
          <p:nvPr/>
        </p:nvPicPr>
        <p:blipFill>
          <a:blip r:embed="rId4">
            <a:alphaModFix/>
          </a:blip>
          <a:stretch>
            <a:fillRect/>
          </a:stretch>
        </p:blipFill>
        <p:spPr>
          <a:xfrm>
            <a:off x="1280025" y="2965000"/>
            <a:ext cx="6057751" cy="1519850"/>
          </a:xfrm>
          <a:prstGeom prst="rect">
            <a:avLst/>
          </a:prstGeom>
          <a:noFill/>
          <a:ln>
            <a:noFill/>
          </a:ln>
          <a:effectLst>
            <a:outerShdw blurRad="285750" rotWithShape="0" algn="bl" dir="2700000" dist="142875">
              <a:srgbClr val="000000">
                <a:alpha val="64999"/>
              </a:srgbClr>
            </a:outerShdw>
          </a:effectLst>
        </p:spPr>
      </p:pic>
      <p:sp>
        <p:nvSpPr>
          <p:cNvPr id="366" name="Google Shape;366;g2dba0b90570_0_48"/>
          <p:cNvSpPr/>
          <p:nvPr/>
        </p:nvSpPr>
        <p:spPr>
          <a:xfrm>
            <a:off x="1297675" y="2980725"/>
            <a:ext cx="369600" cy="117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g2dba0b90570_0_48"/>
          <p:cNvSpPr/>
          <p:nvPr/>
        </p:nvSpPr>
        <p:spPr>
          <a:xfrm>
            <a:off x="1245575" y="3848875"/>
            <a:ext cx="6139200" cy="696900"/>
          </a:xfrm>
          <a:prstGeom prst="rect">
            <a:avLst/>
          </a:prstGeom>
          <a:noFill/>
          <a:ln>
            <a:noFill/>
          </a:ln>
          <a:effectLst>
            <a:outerShdw blurRad="285750" rotWithShape="0" algn="bl" dir="2700000" dist="142875">
              <a:srgbClr val="000000">
                <a:alpha val="6499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2df814b59dc_0_51"/>
          <p:cNvSpPr txBox="1"/>
          <p:nvPr>
            <p:ph idx="1" type="body"/>
          </p:nvPr>
        </p:nvSpPr>
        <p:spPr>
          <a:xfrm>
            <a:off x="725365" y="1369218"/>
            <a:ext cx="7700700" cy="3127800"/>
          </a:xfrm>
          <a:prstGeom prst="rect">
            <a:avLst/>
          </a:prstGeom>
        </p:spPr>
        <p:txBody>
          <a:bodyPr anchorCtr="0" anchor="t" bIns="34275" lIns="68575" spcFirstLastPara="1" rIns="68575" wrap="square" tIns="34275">
            <a:noAutofit/>
          </a:bodyPr>
          <a:lstStyle/>
          <a:p>
            <a:pPr indent="-342900" lvl="0" marL="457200" rtl="0" algn="l">
              <a:spcBef>
                <a:spcPts val="0"/>
              </a:spcBef>
              <a:spcAft>
                <a:spcPts val="0"/>
              </a:spcAft>
              <a:buSzPts val="1800"/>
              <a:buChar char="•"/>
            </a:pPr>
            <a:r>
              <a:rPr lang="es"/>
              <a:t>XML Registry: </a:t>
            </a:r>
            <a:r>
              <a:rPr lang="es" sz="1600"/>
              <a:t>A Registry specific XML format</a:t>
            </a:r>
            <a:endParaRPr sz="1600"/>
          </a:p>
          <a:p>
            <a:pPr indent="-342900" lvl="0" marL="457200" rtl="0" algn="l">
              <a:spcBef>
                <a:spcPts val="0"/>
              </a:spcBef>
              <a:spcAft>
                <a:spcPts val="0"/>
              </a:spcAft>
              <a:buSzPts val="1800"/>
              <a:buChar char="•"/>
            </a:pPr>
            <a:r>
              <a:rPr lang="es"/>
              <a:t>XML ISO 19135: </a:t>
            </a:r>
            <a:r>
              <a:rPr lang="es" sz="1600">
                <a:solidFill>
                  <a:srgbClr val="333333"/>
                </a:solidFill>
                <a:highlight>
                  <a:srgbClr val="FFFFFF"/>
                </a:highlight>
              </a:rPr>
              <a:t>Geographic ReGister XML</a:t>
            </a:r>
            <a:endParaRPr sz="1600"/>
          </a:p>
          <a:p>
            <a:pPr indent="-342900" lvl="0" marL="457200" rtl="0" algn="l">
              <a:spcBef>
                <a:spcPts val="0"/>
              </a:spcBef>
              <a:spcAft>
                <a:spcPts val="0"/>
              </a:spcAft>
              <a:buSzPts val="1800"/>
              <a:buChar char="•"/>
            </a:pPr>
            <a:r>
              <a:rPr lang="es"/>
              <a:t>RDF/XML: </a:t>
            </a:r>
            <a:r>
              <a:rPr lang="es" sz="1600">
                <a:highlight>
                  <a:srgbClr val="FFFFFF"/>
                </a:highlight>
              </a:rPr>
              <a:t>Is a syntax, defined by the </a:t>
            </a:r>
            <a:r>
              <a:rPr lang="es" sz="1600">
                <a:highlight>
                  <a:srgbClr val="FFFFFF"/>
                </a:highlight>
                <a:uFill>
                  <a:noFill/>
                </a:uFill>
                <a:hlinkClick r:id="rId3"/>
              </a:rPr>
              <a:t>W3C</a:t>
            </a:r>
            <a:r>
              <a:rPr lang="es" sz="1600">
                <a:highlight>
                  <a:srgbClr val="FFFFFF"/>
                </a:highlight>
              </a:rPr>
              <a:t>, to express (i.e. </a:t>
            </a:r>
            <a:r>
              <a:rPr lang="es" sz="1600">
                <a:highlight>
                  <a:srgbClr val="FFFFFF"/>
                </a:highlight>
                <a:uFill>
                  <a:noFill/>
                </a:uFill>
                <a:hlinkClick r:id="rId4"/>
              </a:rPr>
              <a:t>serialize</a:t>
            </a:r>
            <a:r>
              <a:rPr lang="es" sz="1600">
                <a:highlight>
                  <a:srgbClr val="FFFFFF"/>
                </a:highlight>
              </a:rPr>
              <a:t>) an </a:t>
            </a:r>
            <a:r>
              <a:rPr lang="es" sz="1600">
                <a:highlight>
                  <a:srgbClr val="FFFFFF"/>
                </a:highlight>
                <a:uFill>
                  <a:noFill/>
                </a:uFill>
                <a:hlinkClick r:id="rId5"/>
              </a:rPr>
              <a:t>RDF</a:t>
            </a:r>
            <a:r>
              <a:rPr lang="es" sz="1600">
                <a:highlight>
                  <a:srgbClr val="FFFFFF"/>
                </a:highlight>
              </a:rPr>
              <a:t> graph as an </a:t>
            </a:r>
            <a:r>
              <a:rPr lang="es" sz="1600">
                <a:highlight>
                  <a:srgbClr val="FFFFFF"/>
                </a:highlight>
                <a:uFill>
                  <a:noFill/>
                </a:uFill>
                <a:hlinkClick r:id="rId6"/>
              </a:rPr>
              <a:t>XML</a:t>
            </a:r>
            <a:r>
              <a:rPr lang="es" sz="1600">
                <a:highlight>
                  <a:srgbClr val="FFFFFF"/>
                </a:highlight>
              </a:rPr>
              <a:t> document.</a:t>
            </a:r>
            <a:endParaRPr sz="1600"/>
          </a:p>
          <a:p>
            <a:pPr indent="-342900" lvl="0" marL="457200" rtl="0" algn="l">
              <a:spcBef>
                <a:spcPts val="0"/>
              </a:spcBef>
              <a:spcAft>
                <a:spcPts val="0"/>
              </a:spcAft>
              <a:buSzPts val="1800"/>
              <a:buChar char="•"/>
            </a:pPr>
            <a:r>
              <a:rPr lang="es"/>
              <a:t>JSON: </a:t>
            </a:r>
            <a:r>
              <a:rPr lang="es" sz="1600">
                <a:solidFill>
                  <a:srgbClr val="4D5156"/>
                </a:solidFill>
                <a:highlight>
                  <a:srgbClr val="FFFFFF"/>
                </a:highlight>
              </a:rPr>
              <a:t>Is a text format that is completely language independent</a:t>
            </a:r>
            <a:endParaRPr sz="1600"/>
          </a:p>
          <a:p>
            <a:pPr indent="-342900" lvl="0" marL="457200" rtl="0" algn="l">
              <a:spcBef>
                <a:spcPts val="0"/>
              </a:spcBef>
              <a:spcAft>
                <a:spcPts val="0"/>
              </a:spcAft>
              <a:buSzPts val="1800"/>
              <a:buChar char="•"/>
            </a:pPr>
            <a:r>
              <a:rPr lang="es"/>
              <a:t>CSV: </a:t>
            </a:r>
            <a:r>
              <a:rPr lang="es" sz="1600">
                <a:solidFill>
                  <a:srgbClr val="202124"/>
                </a:solidFill>
                <a:highlight>
                  <a:srgbClr val="FFFFFF"/>
                </a:highlight>
              </a:rPr>
              <a:t>A CSV (</a:t>
            </a:r>
            <a:r>
              <a:rPr lang="es" sz="1600">
                <a:solidFill>
                  <a:srgbClr val="040C28"/>
                </a:solidFill>
                <a:highlight>
                  <a:srgbClr val="FFFFFF"/>
                </a:highlight>
              </a:rPr>
              <a:t>comma-separated values</a:t>
            </a:r>
            <a:r>
              <a:rPr lang="es" sz="1600">
                <a:solidFill>
                  <a:srgbClr val="202124"/>
                </a:solidFill>
                <a:highlight>
                  <a:srgbClr val="FFFFFF"/>
                </a:highlight>
              </a:rPr>
              <a:t>) file is a text file that has a specific format which allows data to be saved in a table structured format.</a:t>
            </a:r>
            <a:endParaRPr sz="1600"/>
          </a:p>
          <a:p>
            <a:pPr indent="-342900" lvl="0" marL="457200" rtl="0" algn="l">
              <a:spcBef>
                <a:spcPts val="0"/>
              </a:spcBef>
              <a:spcAft>
                <a:spcPts val="0"/>
              </a:spcAft>
              <a:buSzPts val="1800"/>
              <a:buChar char="•"/>
            </a:pPr>
            <a:r>
              <a:rPr lang="es"/>
              <a:t>ATOM:</a:t>
            </a:r>
            <a:r>
              <a:rPr lang="es"/>
              <a:t> </a:t>
            </a:r>
            <a:r>
              <a:rPr lang="es" sz="1600">
                <a:solidFill>
                  <a:srgbClr val="4D5156"/>
                </a:solidFill>
                <a:highlight>
                  <a:srgbClr val="FFFFFF"/>
                </a:highlight>
              </a:rPr>
              <a:t>The Atom Syndication Format is an XML language used for web feeds</a:t>
            </a:r>
            <a:endParaRPr sz="1600"/>
          </a:p>
          <a:p>
            <a:pPr indent="-342900" lvl="0" marL="457200" rtl="0" algn="l">
              <a:spcBef>
                <a:spcPts val="0"/>
              </a:spcBef>
              <a:spcAft>
                <a:spcPts val="0"/>
              </a:spcAft>
              <a:buSzPts val="1800"/>
              <a:buChar char="•"/>
            </a:pPr>
            <a:r>
              <a:rPr lang="es"/>
              <a:t>ROR: </a:t>
            </a:r>
            <a:r>
              <a:rPr lang="es" sz="1600"/>
              <a:t>An INSPIRE specific format meant to share items through INSPIRE applications</a:t>
            </a:r>
            <a:endParaRPr sz="1600"/>
          </a:p>
        </p:txBody>
      </p:sp>
      <p:sp>
        <p:nvSpPr>
          <p:cNvPr id="373" name="Google Shape;373;g2df814b59dc_0_51"/>
          <p:cNvSpPr txBox="1"/>
          <p:nvPr>
            <p:ph type="title"/>
          </p:nvPr>
        </p:nvSpPr>
        <p:spPr>
          <a:xfrm>
            <a:off x="728042" y="431415"/>
            <a:ext cx="7698000" cy="586800"/>
          </a:xfrm>
          <a:prstGeom prst="rect">
            <a:avLst/>
          </a:prstGeom>
        </p:spPr>
        <p:txBody>
          <a:bodyPr anchorCtr="0" anchor="b" bIns="0" lIns="68575" spcFirstLastPara="1" rIns="68575" wrap="square" tIns="34275">
            <a:noAutofit/>
          </a:bodyPr>
          <a:lstStyle/>
          <a:p>
            <a:pPr indent="0" lvl="0" marL="0" rtl="0" algn="l">
              <a:spcBef>
                <a:spcPts val="0"/>
              </a:spcBef>
              <a:spcAft>
                <a:spcPts val="0"/>
              </a:spcAft>
              <a:buNone/>
            </a:pPr>
            <a:r>
              <a:rPr b="1" lang="es" sz="3000"/>
              <a:t>Available </a:t>
            </a:r>
            <a:r>
              <a:rPr b="1" lang="es" sz="3000"/>
              <a:t>formats</a:t>
            </a:r>
            <a:endParaRPr b="1" sz="3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20dc9b2b827_0_0"/>
          <p:cNvSpPr txBox="1"/>
          <p:nvPr>
            <p:ph idx="1" type="body"/>
          </p:nvPr>
        </p:nvSpPr>
        <p:spPr>
          <a:xfrm>
            <a:off x="725369" y="1369225"/>
            <a:ext cx="3180900" cy="3127800"/>
          </a:xfrm>
          <a:prstGeom prst="rect">
            <a:avLst/>
          </a:prstGeom>
        </p:spPr>
        <p:txBody>
          <a:bodyPr anchorCtr="0" anchor="t" bIns="34275" lIns="68575" spcFirstLastPara="1" rIns="68575" wrap="square" tIns="34275">
            <a:noAutofit/>
          </a:bodyPr>
          <a:lstStyle/>
          <a:p>
            <a:pPr indent="-330200" lvl="0" marL="457200" rtl="0" algn="l">
              <a:spcBef>
                <a:spcPts val="0"/>
              </a:spcBef>
              <a:spcAft>
                <a:spcPts val="0"/>
              </a:spcAft>
              <a:buSzPts val="1600"/>
              <a:buChar char="•"/>
            </a:pPr>
            <a:r>
              <a:rPr lang="es" sz="1600"/>
              <a:t>The API Swagger brings a easy to understand explanation for the API of the Re3gistry2</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Just one endpoint is needed to bring all needed data to the frontend</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This makes the frontend fully customizable</a:t>
            </a:r>
            <a:endParaRPr sz="1600"/>
          </a:p>
        </p:txBody>
      </p:sp>
      <p:sp>
        <p:nvSpPr>
          <p:cNvPr id="379" name="Google Shape;379;g20dc9b2b827_0_0"/>
          <p:cNvSpPr txBox="1"/>
          <p:nvPr>
            <p:ph type="title"/>
          </p:nvPr>
        </p:nvSpPr>
        <p:spPr>
          <a:xfrm>
            <a:off x="728042" y="431415"/>
            <a:ext cx="7698000" cy="586800"/>
          </a:xfrm>
          <a:prstGeom prst="rect">
            <a:avLst/>
          </a:prstGeom>
        </p:spPr>
        <p:txBody>
          <a:bodyPr anchorCtr="0" anchor="b" bIns="0" lIns="68575" spcFirstLastPara="1" rIns="68575" wrap="square" tIns="34275">
            <a:noAutofit/>
          </a:bodyPr>
          <a:lstStyle/>
          <a:p>
            <a:pPr indent="0" lvl="0" marL="0" rtl="0" algn="l">
              <a:spcBef>
                <a:spcPts val="0"/>
              </a:spcBef>
              <a:spcAft>
                <a:spcPts val="0"/>
              </a:spcAft>
              <a:buNone/>
            </a:pPr>
            <a:r>
              <a:rPr b="1" lang="es" sz="3000"/>
              <a:t>API Swagger</a:t>
            </a:r>
            <a:endParaRPr b="1" sz="3000"/>
          </a:p>
        </p:txBody>
      </p:sp>
      <p:pic>
        <p:nvPicPr>
          <p:cNvPr id="380" name="Google Shape;380;g20dc9b2b827_0_0"/>
          <p:cNvPicPr preferRelativeResize="0"/>
          <p:nvPr/>
        </p:nvPicPr>
        <p:blipFill>
          <a:blip r:embed="rId3">
            <a:alphaModFix/>
          </a:blip>
          <a:stretch>
            <a:fillRect/>
          </a:stretch>
        </p:blipFill>
        <p:spPr>
          <a:xfrm>
            <a:off x="3906269" y="1611165"/>
            <a:ext cx="4932930" cy="2418404"/>
          </a:xfrm>
          <a:prstGeom prst="rect">
            <a:avLst/>
          </a:prstGeom>
          <a:noFill/>
          <a:ln>
            <a:noFill/>
          </a:ln>
          <a:effectLst>
            <a:outerShdw blurRad="285750" rotWithShape="0" algn="bl" dir="2700000" dist="142875">
              <a:srgbClr val="000000">
                <a:alpha val="64999"/>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df814b59dc_0_0"/>
          <p:cNvSpPr txBox="1"/>
          <p:nvPr>
            <p:ph idx="1" type="body"/>
          </p:nvPr>
        </p:nvSpPr>
        <p:spPr>
          <a:xfrm>
            <a:off x="725375" y="1369225"/>
            <a:ext cx="7700700" cy="3240600"/>
          </a:xfrm>
          <a:prstGeom prst="rect">
            <a:avLst/>
          </a:prstGeom>
        </p:spPr>
        <p:txBody>
          <a:bodyPr anchorCtr="0" anchor="t" bIns="34275" lIns="68575" spcFirstLastPara="1" rIns="68575" wrap="square" tIns="34275">
            <a:noAutofit/>
          </a:bodyPr>
          <a:lstStyle/>
          <a:p>
            <a:pPr indent="-355600" lvl="0" marL="457200" marR="0" rtl="0" algn="l">
              <a:lnSpc>
                <a:spcPct val="115000"/>
              </a:lnSpc>
              <a:spcBef>
                <a:spcPts val="1000"/>
              </a:spcBef>
              <a:spcAft>
                <a:spcPts val="0"/>
              </a:spcAft>
              <a:buSzPts val="2000"/>
              <a:buChar char="•"/>
            </a:pPr>
            <a:r>
              <a:rPr b="1" lang="es" sz="2000"/>
              <a:t>               </a:t>
            </a:r>
            <a:r>
              <a:rPr lang="es" sz="2000"/>
              <a:t>allows consistent environments and easier scaling but requires more initial setup.</a:t>
            </a:r>
            <a:endParaRPr sz="2000"/>
          </a:p>
          <a:p>
            <a:pPr indent="0" lvl="0" marL="457200" marR="0" rtl="0" algn="l">
              <a:lnSpc>
                <a:spcPct val="115000"/>
              </a:lnSpc>
              <a:spcBef>
                <a:spcPts val="1000"/>
              </a:spcBef>
              <a:spcAft>
                <a:spcPts val="0"/>
              </a:spcAft>
              <a:buNone/>
            </a:pPr>
            <a:r>
              <a:t/>
            </a:r>
            <a:endParaRPr sz="2000"/>
          </a:p>
          <a:p>
            <a:pPr indent="0" lvl="0" marL="457200" marR="0" rtl="0" algn="l">
              <a:lnSpc>
                <a:spcPct val="115000"/>
              </a:lnSpc>
              <a:spcBef>
                <a:spcPts val="1000"/>
              </a:spcBef>
              <a:spcAft>
                <a:spcPts val="0"/>
              </a:spcAft>
              <a:buNone/>
            </a:pPr>
            <a:r>
              <a:t/>
            </a:r>
            <a:endParaRPr/>
          </a:p>
        </p:txBody>
      </p:sp>
      <p:sp>
        <p:nvSpPr>
          <p:cNvPr id="131" name="Google Shape;131;g2df814b59dc_0_0"/>
          <p:cNvSpPr txBox="1"/>
          <p:nvPr>
            <p:ph type="title"/>
          </p:nvPr>
        </p:nvSpPr>
        <p:spPr>
          <a:xfrm>
            <a:off x="728042" y="431415"/>
            <a:ext cx="7698000" cy="586800"/>
          </a:xfrm>
          <a:prstGeom prst="rect">
            <a:avLst/>
          </a:prstGeom>
        </p:spPr>
        <p:txBody>
          <a:bodyPr anchorCtr="0" anchor="b" bIns="0" lIns="68575" spcFirstLastPara="1" rIns="68575" wrap="square" tIns="34275">
            <a:noAutofit/>
          </a:bodyPr>
          <a:lstStyle/>
          <a:p>
            <a:pPr indent="0" lvl="0" marL="0" rtl="0" algn="l">
              <a:spcBef>
                <a:spcPts val="0"/>
              </a:spcBef>
              <a:spcAft>
                <a:spcPts val="0"/>
              </a:spcAft>
              <a:buNone/>
            </a:pPr>
            <a:r>
              <a:rPr b="1" lang="es" sz="3000"/>
              <a:t>Installation Options</a:t>
            </a:r>
            <a:endParaRPr b="1" sz="3000"/>
          </a:p>
        </p:txBody>
      </p:sp>
      <p:pic>
        <p:nvPicPr>
          <p:cNvPr id="132" name="Google Shape;132;g2df814b59dc_0_0"/>
          <p:cNvPicPr preferRelativeResize="0"/>
          <p:nvPr/>
        </p:nvPicPr>
        <p:blipFill rotWithShape="1">
          <a:blip r:embed="rId3">
            <a:alphaModFix/>
          </a:blip>
          <a:srcRect b="34128" l="14588" r="1666" t="25888"/>
          <a:stretch/>
        </p:blipFill>
        <p:spPr>
          <a:xfrm>
            <a:off x="1101225" y="2234900"/>
            <a:ext cx="7180277" cy="1850999"/>
          </a:xfrm>
          <a:prstGeom prst="rect">
            <a:avLst/>
          </a:prstGeom>
          <a:noFill/>
          <a:ln>
            <a:noFill/>
          </a:ln>
          <a:effectLst>
            <a:outerShdw blurRad="285750" rotWithShape="0" algn="bl" dir="2700000" dist="142875">
              <a:srgbClr val="000000">
                <a:alpha val="64999"/>
              </a:srgbClr>
            </a:outerShdw>
          </a:effectLst>
        </p:spPr>
      </p:pic>
      <p:pic>
        <p:nvPicPr>
          <p:cNvPr id="133" name="Google Shape;133;g2df814b59dc_0_0"/>
          <p:cNvPicPr preferRelativeResize="0"/>
          <p:nvPr/>
        </p:nvPicPr>
        <p:blipFill>
          <a:blip r:embed="rId4">
            <a:alphaModFix/>
          </a:blip>
          <a:stretch>
            <a:fillRect/>
          </a:stretch>
        </p:blipFill>
        <p:spPr>
          <a:xfrm>
            <a:off x="1101225" y="1221125"/>
            <a:ext cx="1171026" cy="6586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0dc9b2b827_2_5"/>
          <p:cNvSpPr txBox="1"/>
          <p:nvPr>
            <p:ph idx="1" type="body"/>
          </p:nvPr>
        </p:nvSpPr>
        <p:spPr>
          <a:xfrm>
            <a:off x="725375" y="1369225"/>
            <a:ext cx="3903900" cy="3315900"/>
          </a:xfrm>
          <a:prstGeom prst="rect">
            <a:avLst/>
          </a:prstGeom>
        </p:spPr>
        <p:txBody>
          <a:bodyPr anchorCtr="0" anchor="t" bIns="34275" lIns="68575" spcFirstLastPara="1" rIns="68575" wrap="square" tIns="34275">
            <a:noAutofit/>
          </a:bodyPr>
          <a:lstStyle/>
          <a:p>
            <a:pPr indent="-330200" lvl="0" marL="457200" rtl="0" algn="l">
              <a:spcBef>
                <a:spcPts val="0"/>
              </a:spcBef>
              <a:spcAft>
                <a:spcPts val="0"/>
              </a:spcAft>
              <a:buSzPts val="1600"/>
              <a:buChar char="•"/>
            </a:pPr>
            <a:r>
              <a:rPr lang="es" sz="1600"/>
              <a:t>The Re3gistry software code is exposed on a github repository</a:t>
            </a:r>
            <a:endParaRPr sz="1600"/>
          </a:p>
          <a:p>
            <a:pPr indent="0" lvl="0" marL="457200" rtl="0" algn="l">
              <a:spcBef>
                <a:spcPts val="0"/>
              </a:spcBef>
              <a:spcAft>
                <a:spcPts val="0"/>
              </a:spcAft>
              <a:buNone/>
            </a:pPr>
            <a:r>
              <a:rPr lang="es" sz="1600" u="sng">
                <a:solidFill>
                  <a:schemeClr val="hlink"/>
                </a:solidFill>
                <a:hlinkClick r:id="rId3"/>
              </a:rPr>
              <a:t>https://github.com/ec-jrc/re3gistry</a:t>
            </a:r>
            <a:r>
              <a:rPr lang="es" sz="1600"/>
              <a:t>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As a reusable open-source software, contributions are welcome as explained in the contribution section.</a:t>
            </a:r>
            <a:endParaRPr sz="1600"/>
          </a:p>
          <a:p>
            <a:pPr indent="0" lvl="0" marL="457200" rtl="0" algn="l">
              <a:spcBef>
                <a:spcPts val="0"/>
              </a:spcBef>
              <a:spcAft>
                <a:spcPts val="0"/>
              </a:spcAft>
              <a:buNone/>
            </a:pPr>
            <a:r>
              <a:rPr lang="es" sz="1600" u="sng">
                <a:solidFill>
                  <a:schemeClr val="hlink"/>
                </a:solidFill>
                <a:hlinkClick r:id="rId4"/>
              </a:rPr>
              <a:t>https://github.com/ec-jrc/re3gistry/blob/master/contribution.md</a:t>
            </a:r>
            <a:endParaRPr sz="1600"/>
          </a:p>
          <a:p>
            <a:pPr indent="0" lvl="0" marL="457200" rtl="0" algn="l">
              <a:spcBef>
                <a:spcPts val="0"/>
              </a:spcBef>
              <a:spcAft>
                <a:spcPts val="0"/>
              </a:spcAft>
              <a:buNone/>
            </a:pPr>
            <a:r>
              <a:t/>
            </a:r>
            <a:endParaRPr sz="1600"/>
          </a:p>
          <a:p>
            <a:pPr indent="0" lvl="0" marL="914400" rtl="0" algn="l">
              <a:spcBef>
                <a:spcPts val="0"/>
              </a:spcBef>
              <a:spcAft>
                <a:spcPts val="0"/>
              </a:spcAft>
              <a:buNone/>
            </a:pPr>
            <a:r>
              <a:t/>
            </a:r>
            <a:endParaRPr sz="1600"/>
          </a:p>
        </p:txBody>
      </p:sp>
      <p:sp>
        <p:nvSpPr>
          <p:cNvPr id="386" name="Google Shape;386;g20dc9b2b827_2_5"/>
          <p:cNvSpPr txBox="1"/>
          <p:nvPr>
            <p:ph type="title"/>
          </p:nvPr>
        </p:nvSpPr>
        <p:spPr>
          <a:xfrm>
            <a:off x="728042" y="431415"/>
            <a:ext cx="7698000" cy="586800"/>
          </a:xfrm>
          <a:prstGeom prst="rect">
            <a:avLst/>
          </a:prstGeom>
        </p:spPr>
        <p:txBody>
          <a:bodyPr anchorCtr="0" anchor="b" bIns="0" lIns="68575" spcFirstLastPara="1" rIns="68575" wrap="square" tIns="34275">
            <a:noAutofit/>
          </a:bodyPr>
          <a:lstStyle/>
          <a:p>
            <a:pPr indent="0" lvl="0" marL="0" rtl="0" algn="l">
              <a:spcBef>
                <a:spcPts val="0"/>
              </a:spcBef>
              <a:spcAft>
                <a:spcPts val="0"/>
              </a:spcAft>
              <a:buNone/>
            </a:pPr>
            <a:r>
              <a:rPr b="1" lang="es" sz="3000"/>
              <a:t>Re3gistry software in Github</a:t>
            </a:r>
            <a:endParaRPr b="1" sz="3000"/>
          </a:p>
        </p:txBody>
      </p:sp>
      <p:pic>
        <p:nvPicPr>
          <p:cNvPr id="387" name="Google Shape;387;g20dc9b2b827_2_5"/>
          <p:cNvPicPr preferRelativeResize="0"/>
          <p:nvPr/>
        </p:nvPicPr>
        <p:blipFill>
          <a:blip r:embed="rId5">
            <a:alphaModFix/>
          </a:blip>
          <a:stretch>
            <a:fillRect/>
          </a:stretch>
        </p:blipFill>
        <p:spPr>
          <a:xfrm>
            <a:off x="4629150" y="1456975"/>
            <a:ext cx="4138500" cy="2725450"/>
          </a:xfrm>
          <a:prstGeom prst="rect">
            <a:avLst/>
          </a:prstGeom>
          <a:noFill/>
          <a:ln>
            <a:noFill/>
          </a:ln>
          <a:effectLst>
            <a:outerShdw blurRad="285750" rotWithShape="0" algn="bl" dir="2700000" dist="142875">
              <a:srgbClr val="000000">
                <a:alpha val="64999"/>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20dc9b2b827_2_26"/>
          <p:cNvSpPr txBox="1"/>
          <p:nvPr>
            <p:ph idx="1" type="body"/>
          </p:nvPr>
        </p:nvSpPr>
        <p:spPr>
          <a:xfrm>
            <a:off x="725375" y="1369225"/>
            <a:ext cx="5173500" cy="3315900"/>
          </a:xfrm>
          <a:prstGeom prst="rect">
            <a:avLst/>
          </a:prstGeom>
        </p:spPr>
        <p:txBody>
          <a:bodyPr anchorCtr="0" anchor="t" bIns="34275" lIns="68575" spcFirstLastPara="1" rIns="68575" wrap="square" tIns="34275">
            <a:noAutofit/>
          </a:bodyPr>
          <a:lstStyle/>
          <a:p>
            <a:pPr indent="-330200" lvl="0" marL="457200" rtl="0" algn="l">
              <a:spcBef>
                <a:spcPts val="0"/>
              </a:spcBef>
              <a:spcAft>
                <a:spcPts val="0"/>
              </a:spcAft>
              <a:buSzPts val="1600"/>
              <a:buChar char="•"/>
            </a:pPr>
            <a:r>
              <a:rPr lang="es" sz="1600"/>
              <a:t>A documentation is available, focusing on the different user profiles that the tool can have (administrator, developer, user)</a:t>
            </a:r>
            <a:endParaRPr sz="1600"/>
          </a:p>
          <a:p>
            <a:pPr indent="0" lvl="0" marL="457200" rtl="0" algn="l">
              <a:spcBef>
                <a:spcPts val="0"/>
              </a:spcBef>
              <a:spcAft>
                <a:spcPts val="0"/>
              </a:spcAft>
              <a:buNone/>
            </a:pPr>
            <a:r>
              <a:rPr lang="es" sz="1600"/>
              <a:t>This is updated in each of the versions</a:t>
            </a:r>
            <a:endParaRPr sz="1600"/>
          </a:p>
          <a:p>
            <a:pPr indent="0" lvl="0" marL="914400" rtl="0" algn="l">
              <a:spcBef>
                <a:spcPts val="0"/>
              </a:spcBef>
              <a:spcAft>
                <a:spcPts val="0"/>
              </a:spcAft>
              <a:buNone/>
            </a:pPr>
            <a:r>
              <a:t/>
            </a:r>
            <a:endParaRPr sz="1600"/>
          </a:p>
          <a:p>
            <a:pPr indent="-330200" lvl="0" marL="457200" rtl="0" algn="l">
              <a:spcBef>
                <a:spcPts val="0"/>
              </a:spcBef>
              <a:spcAft>
                <a:spcPts val="0"/>
              </a:spcAft>
              <a:buSzPts val="1600"/>
              <a:buChar char="•"/>
            </a:pPr>
            <a:r>
              <a:rPr lang="es" sz="1600"/>
              <a:t>For bug reporting, a helpdesk is available. </a:t>
            </a:r>
            <a:r>
              <a:rPr lang="es" sz="1600" u="sng">
                <a:solidFill>
                  <a:schemeClr val="hlink"/>
                </a:solidFill>
                <a:hlinkClick r:id="rId3"/>
              </a:rPr>
              <a:t>https://github.com/ec-jrc/re3gistry/issues</a:t>
            </a:r>
            <a:endParaRPr sz="1600"/>
          </a:p>
          <a:p>
            <a:pPr indent="0" lvl="0" marL="457200" rtl="0" algn="l">
              <a:spcBef>
                <a:spcPts val="0"/>
              </a:spcBef>
              <a:spcAft>
                <a:spcPts val="0"/>
              </a:spcAft>
              <a:buNone/>
            </a:pPr>
            <a:r>
              <a:rPr lang="es" sz="1600"/>
              <a:t>Proposals and improvements are also welcome </a:t>
            </a:r>
            <a:endParaRPr sz="1600"/>
          </a:p>
          <a:p>
            <a:pPr indent="0" lvl="0" marL="914400" rtl="0" algn="l">
              <a:spcBef>
                <a:spcPts val="0"/>
              </a:spcBef>
              <a:spcAft>
                <a:spcPts val="0"/>
              </a:spcAft>
              <a:buNone/>
            </a:pPr>
            <a:r>
              <a:t/>
            </a:r>
            <a:endParaRPr sz="1600"/>
          </a:p>
        </p:txBody>
      </p:sp>
      <p:sp>
        <p:nvSpPr>
          <p:cNvPr id="393" name="Google Shape;393;g20dc9b2b827_2_26"/>
          <p:cNvSpPr txBox="1"/>
          <p:nvPr>
            <p:ph type="title"/>
          </p:nvPr>
        </p:nvSpPr>
        <p:spPr>
          <a:xfrm>
            <a:off x="728042" y="431415"/>
            <a:ext cx="7698000" cy="586800"/>
          </a:xfrm>
          <a:prstGeom prst="rect">
            <a:avLst/>
          </a:prstGeom>
        </p:spPr>
        <p:txBody>
          <a:bodyPr anchorCtr="0" anchor="b" bIns="0" lIns="68575" spcFirstLastPara="1" rIns="68575" wrap="square" tIns="34275">
            <a:noAutofit/>
          </a:bodyPr>
          <a:lstStyle/>
          <a:p>
            <a:pPr indent="0" lvl="0" marL="0" rtl="0" algn="l">
              <a:spcBef>
                <a:spcPts val="0"/>
              </a:spcBef>
              <a:spcAft>
                <a:spcPts val="0"/>
              </a:spcAft>
              <a:buNone/>
            </a:pPr>
            <a:r>
              <a:rPr b="1" lang="es" sz="3000"/>
              <a:t>Re3gistry software in Github</a:t>
            </a:r>
            <a:endParaRPr b="1" sz="3000"/>
          </a:p>
        </p:txBody>
      </p:sp>
      <p:pic>
        <p:nvPicPr>
          <p:cNvPr id="394" name="Google Shape;394;g20dc9b2b827_2_26"/>
          <p:cNvPicPr preferRelativeResize="0"/>
          <p:nvPr/>
        </p:nvPicPr>
        <p:blipFill>
          <a:blip r:embed="rId4">
            <a:alphaModFix/>
          </a:blip>
          <a:stretch>
            <a:fillRect/>
          </a:stretch>
        </p:blipFill>
        <p:spPr>
          <a:xfrm>
            <a:off x="5634625" y="1427097"/>
            <a:ext cx="2791425" cy="1929075"/>
          </a:xfrm>
          <a:prstGeom prst="rect">
            <a:avLst/>
          </a:prstGeom>
          <a:noFill/>
          <a:ln>
            <a:noFill/>
          </a:ln>
          <a:effectLst>
            <a:outerShdw blurRad="285750" rotWithShape="0" algn="bl" dir="2700000" dist="142875">
              <a:srgbClr val="000000">
                <a:alpha val="64999"/>
              </a:srgbClr>
            </a:outerShdw>
          </a:effectLst>
        </p:spPr>
      </p:pic>
      <p:pic>
        <p:nvPicPr>
          <p:cNvPr id="395" name="Google Shape;395;g20dc9b2b827_2_26"/>
          <p:cNvPicPr preferRelativeResize="0"/>
          <p:nvPr/>
        </p:nvPicPr>
        <p:blipFill>
          <a:blip r:embed="rId5">
            <a:alphaModFix/>
          </a:blip>
          <a:stretch>
            <a:fillRect/>
          </a:stretch>
        </p:blipFill>
        <p:spPr>
          <a:xfrm>
            <a:off x="1218075" y="3502550"/>
            <a:ext cx="3787701" cy="1337975"/>
          </a:xfrm>
          <a:prstGeom prst="rect">
            <a:avLst/>
          </a:prstGeom>
          <a:noFill/>
          <a:ln>
            <a:noFill/>
          </a:ln>
          <a:effectLst>
            <a:outerShdw blurRad="285750" rotWithShape="0" algn="bl" dir="2700000" dist="142875">
              <a:srgbClr val="000000">
                <a:alpha val="64999"/>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0dc9b2b827_2_17"/>
          <p:cNvSpPr txBox="1"/>
          <p:nvPr>
            <p:ph idx="1" type="body"/>
          </p:nvPr>
        </p:nvSpPr>
        <p:spPr>
          <a:xfrm>
            <a:off x="344375" y="1369225"/>
            <a:ext cx="4990500" cy="3127800"/>
          </a:xfrm>
          <a:prstGeom prst="rect">
            <a:avLst/>
          </a:prstGeom>
        </p:spPr>
        <p:txBody>
          <a:bodyPr anchorCtr="0" anchor="t" bIns="34275" lIns="68575" spcFirstLastPara="1" rIns="68575" wrap="square" tIns="34275">
            <a:noAutofit/>
          </a:bodyPr>
          <a:lstStyle/>
          <a:p>
            <a:pPr indent="-330200" lvl="0" marL="457200" rtl="0" algn="l">
              <a:spcBef>
                <a:spcPts val="0"/>
              </a:spcBef>
              <a:spcAft>
                <a:spcPts val="0"/>
              </a:spcAft>
              <a:buSzPts val="1600"/>
              <a:buChar char="•"/>
            </a:pPr>
            <a:r>
              <a:rPr lang="es" sz="1600"/>
              <a:t>You can view the different versions available</a:t>
            </a:r>
            <a:endParaRPr sz="1600"/>
          </a:p>
          <a:p>
            <a:pPr indent="0" lvl="0" marL="457200" rtl="0" algn="l">
              <a:spcBef>
                <a:spcPts val="0"/>
              </a:spcBef>
              <a:spcAft>
                <a:spcPts val="0"/>
              </a:spcAft>
              <a:buNone/>
            </a:pPr>
            <a:r>
              <a:rPr lang="es" sz="1600" u="sng">
                <a:solidFill>
                  <a:schemeClr val="hlink"/>
                </a:solidFill>
                <a:hlinkClick r:id="rId3"/>
              </a:rPr>
              <a:t>https://github.com/ec-jrc/re3gistry/releases</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rPr lang="es" sz="2400">
                <a:solidFill>
                  <a:srgbClr val="034EA2"/>
                </a:solidFill>
              </a:rPr>
              <a:t>Latest release</a:t>
            </a:r>
            <a:r>
              <a:rPr lang="es" sz="1600"/>
              <a:t> </a:t>
            </a:r>
            <a:endParaRPr sz="1600"/>
          </a:p>
          <a:p>
            <a:pPr indent="-317500" lvl="0" marL="914400" rtl="0" algn="l">
              <a:lnSpc>
                <a:spcPct val="115000"/>
              </a:lnSpc>
              <a:spcBef>
                <a:spcPts val="1800"/>
              </a:spcBef>
              <a:spcAft>
                <a:spcPts val="0"/>
              </a:spcAft>
              <a:buSzPts val="1400"/>
              <a:buChar char="•"/>
            </a:pPr>
            <a:r>
              <a:rPr lang="es" sz="2000">
                <a:solidFill>
                  <a:srgbClr val="4D4D4D"/>
                </a:solidFill>
              </a:rPr>
              <a:t>March 2024  (v2.5.3)</a:t>
            </a:r>
            <a:endParaRPr sz="2000">
              <a:solidFill>
                <a:srgbClr val="4D4D4D"/>
              </a:solidFill>
            </a:endParaRPr>
          </a:p>
          <a:p>
            <a:pPr indent="-317500" lvl="0" marL="914400" rtl="0" algn="l">
              <a:lnSpc>
                <a:spcPct val="115000"/>
              </a:lnSpc>
              <a:spcBef>
                <a:spcPts val="0"/>
              </a:spcBef>
              <a:spcAft>
                <a:spcPts val="0"/>
              </a:spcAft>
              <a:buSzPts val="1400"/>
              <a:buChar char="•"/>
            </a:pPr>
            <a:r>
              <a:rPr lang="es" sz="1200" u="sng">
                <a:solidFill>
                  <a:schemeClr val="hlink"/>
                </a:solidFill>
                <a:hlinkClick r:id="rId4"/>
              </a:rPr>
              <a:t>https://github.com/ec-jrc/re3gistry/releases/tag/v2.5.3</a:t>
            </a:r>
            <a:endParaRPr sz="2400">
              <a:solidFill>
                <a:srgbClr val="034EA2"/>
              </a:solidFill>
            </a:endParaRPr>
          </a:p>
          <a:p>
            <a:pPr indent="0" lvl="0" marL="0" rtl="0" algn="l">
              <a:lnSpc>
                <a:spcPct val="115000"/>
              </a:lnSpc>
              <a:spcBef>
                <a:spcPts val="1800"/>
              </a:spcBef>
              <a:spcAft>
                <a:spcPts val="0"/>
              </a:spcAft>
              <a:buNone/>
            </a:pPr>
            <a:r>
              <a:rPr lang="es" sz="2400">
                <a:solidFill>
                  <a:srgbClr val="034EA2"/>
                </a:solidFill>
              </a:rPr>
              <a:t>Next release</a:t>
            </a:r>
            <a:r>
              <a:rPr lang="es" sz="1600"/>
              <a:t> </a:t>
            </a:r>
            <a:endParaRPr sz="1600"/>
          </a:p>
          <a:p>
            <a:pPr indent="-317500" lvl="0" marL="914400" rtl="0" algn="l">
              <a:spcBef>
                <a:spcPts val="0"/>
              </a:spcBef>
              <a:spcAft>
                <a:spcPts val="0"/>
              </a:spcAft>
              <a:buSzPts val="1400"/>
              <a:buChar char="•"/>
            </a:pPr>
            <a:r>
              <a:rPr lang="es" sz="1600"/>
              <a:t>A new release is scheduled for the end of </a:t>
            </a:r>
            <a:r>
              <a:rPr b="1" lang="es" sz="1600"/>
              <a:t>June </a:t>
            </a:r>
            <a:r>
              <a:rPr lang="es" sz="1600"/>
              <a:t>tha will be a major release v2.6.0</a:t>
            </a:r>
            <a:endParaRPr sz="2000">
              <a:solidFill>
                <a:srgbClr val="4D4D4D"/>
              </a:solidFill>
            </a:endParaRPr>
          </a:p>
          <a:p>
            <a:pPr indent="0" lvl="0" marL="0" rtl="0" algn="l">
              <a:lnSpc>
                <a:spcPct val="115000"/>
              </a:lnSpc>
              <a:spcBef>
                <a:spcPts val="1800"/>
              </a:spcBef>
              <a:spcAft>
                <a:spcPts val="0"/>
              </a:spcAft>
              <a:buNone/>
            </a:pPr>
            <a:r>
              <a:t/>
            </a:r>
            <a:endParaRPr sz="2400">
              <a:solidFill>
                <a:srgbClr val="034EA2"/>
              </a:solidFill>
            </a:endParaRPr>
          </a:p>
          <a:p>
            <a:pPr indent="0" lvl="0" marL="914400" rtl="0" algn="l">
              <a:spcBef>
                <a:spcPts val="0"/>
              </a:spcBef>
              <a:spcAft>
                <a:spcPts val="0"/>
              </a:spcAft>
              <a:buNone/>
            </a:pPr>
            <a:r>
              <a:t/>
            </a:r>
            <a:endParaRPr sz="1600"/>
          </a:p>
          <a:p>
            <a:pPr indent="0" lvl="0" marL="914400" rtl="0" algn="l">
              <a:spcBef>
                <a:spcPts val="0"/>
              </a:spcBef>
              <a:spcAft>
                <a:spcPts val="0"/>
              </a:spcAft>
              <a:buNone/>
            </a:pPr>
            <a:r>
              <a:t/>
            </a:r>
            <a:endParaRPr sz="1600"/>
          </a:p>
          <a:p>
            <a:pPr indent="0" lvl="0" marL="914400" rtl="0" algn="l">
              <a:spcBef>
                <a:spcPts val="0"/>
              </a:spcBef>
              <a:spcAft>
                <a:spcPts val="0"/>
              </a:spcAft>
              <a:buNone/>
            </a:pPr>
            <a:r>
              <a:t/>
            </a:r>
            <a:endParaRPr sz="1600"/>
          </a:p>
        </p:txBody>
      </p:sp>
      <p:sp>
        <p:nvSpPr>
          <p:cNvPr id="401" name="Google Shape;401;g20dc9b2b827_2_17"/>
          <p:cNvSpPr txBox="1"/>
          <p:nvPr>
            <p:ph type="title"/>
          </p:nvPr>
        </p:nvSpPr>
        <p:spPr>
          <a:xfrm>
            <a:off x="728042" y="431415"/>
            <a:ext cx="7698000" cy="586800"/>
          </a:xfrm>
          <a:prstGeom prst="rect">
            <a:avLst/>
          </a:prstGeom>
        </p:spPr>
        <p:txBody>
          <a:bodyPr anchorCtr="0" anchor="b" bIns="0" lIns="68575" spcFirstLastPara="1" rIns="68575" wrap="square" tIns="34275">
            <a:noAutofit/>
          </a:bodyPr>
          <a:lstStyle/>
          <a:p>
            <a:pPr indent="0" lvl="0" marL="0" rtl="0" algn="l">
              <a:spcBef>
                <a:spcPts val="0"/>
              </a:spcBef>
              <a:spcAft>
                <a:spcPts val="0"/>
              </a:spcAft>
              <a:buNone/>
            </a:pPr>
            <a:r>
              <a:rPr b="1" lang="es" sz="3000"/>
              <a:t>Re3gistry Software Github - Change log</a:t>
            </a:r>
            <a:endParaRPr b="1" sz="3000"/>
          </a:p>
        </p:txBody>
      </p:sp>
      <p:pic>
        <p:nvPicPr>
          <p:cNvPr id="402" name="Google Shape;402;g20dc9b2b827_2_17"/>
          <p:cNvPicPr preferRelativeResize="0"/>
          <p:nvPr/>
        </p:nvPicPr>
        <p:blipFill>
          <a:blip r:embed="rId5">
            <a:alphaModFix/>
          </a:blip>
          <a:stretch>
            <a:fillRect/>
          </a:stretch>
        </p:blipFill>
        <p:spPr>
          <a:xfrm>
            <a:off x="5210200" y="1530625"/>
            <a:ext cx="3783151" cy="2708376"/>
          </a:xfrm>
          <a:prstGeom prst="rect">
            <a:avLst/>
          </a:prstGeom>
          <a:noFill/>
          <a:ln>
            <a:noFill/>
          </a:ln>
          <a:effectLst>
            <a:outerShdw blurRad="285750" rotWithShape="0" algn="bl" dir="2700000" dist="142875">
              <a:srgbClr val="000000">
                <a:alpha val="64999"/>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0dc9b2b827_2_176"/>
          <p:cNvSpPr txBox="1"/>
          <p:nvPr>
            <p:ph idx="1" type="body"/>
          </p:nvPr>
        </p:nvSpPr>
        <p:spPr>
          <a:xfrm>
            <a:off x="725379" y="1369225"/>
            <a:ext cx="3653400" cy="3127800"/>
          </a:xfrm>
          <a:prstGeom prst="rect">
            <a:avLst/>
          </a:prstGeom>
        </p:spPr>
        <p:txBody>
          <a:bodyPr anchorCtr="0" anchor="t" bIns="34275" lIns="68575" spcFirstLastPara="1" rIns="68575" wrap="square" tIns="34275">
            <a:noAutofit/>
          </a:bodyPr>
          <a:lstStyle/>
          <a:p>
            <a:pPr indent="-330200" lvl="0" marL="457200" rtl="0" algn="l">
              <a:spcBef>
                <a:spcPts val="0"/>
              </a:spcBef>
              <a:spcAft>
                <a:spcPts val="0"/>
              </a:spcAft>
              <a:buSzPts val="1600"/>
              <a:buChar char="•"/>
            </a:pPr>
            <a:r>
              <a:rPr lang="es" sz="1600"/>
              <a:t>The INSPIRE Registry </a:t>
            </a:r>
            <a:r>
              <a:rPr b="1" lang="es" sz="1600"/>
              <a:t>repository </a:t>
            </a:r>
            <a:r>
              <a:rPr lang="es" sz="1600"/>
              <a:t>available here:</a:t>
            </a:r>
            <a:endParaRPr sz="1600"/>
          </a:p>
          <a:p>
            <a:pPr indent="0" lvl="0" marL="457200" rtl="0" algn="l">
              <a:spcBef>
                <a:spcPts val="0"/>
              </a:spcBef>
              <a:spcAft>
                <a:spcPts val="0"/>
              </a:spcAft>
              <a:buNone/>
            </a:pPr>
            <a:r>
              <a:rPr lang="es" sz="1600" u="sng">
                <a:solidFill>
                  <a:schemeClr val="hlink"/>
                </a:solidFill>
                <a:hlinkClick r:id="rId3"/>
              </a:rPr>
              <a:t>https://github.com/INSPIRE-MIF/helpdesk-registry</a:t>
            </a:r>
            <a:endParaRPr sz="1600"/>
          </a:p>
          <a:p>
            <a:pPr indent="0" lvl="0" marL="0" rtl="0" algn="l">
              <a:spcBef>
                <a:spcPts val="0"/>
              </a:spcBef>
              <a:spcAft>
                <a:spcPts val="0"/>
              </a:spcAft>
              <a:buNone/>
            </a:pPr>
            <a:r>
              <a:t/>
            </a:r>
            <a:endParaRPr sz="1600"/>
          </a:p>
          <a:p>
            <a:pPr indent="-342900" lvl="0" marL="457200" rtl="0" algn="l">
              <a:spcBef>
                <a:spcPts val="0"/>
              </a:spcBef>
              <a:spcAft>
                <a:spcPts val="0"/>
              </a:spcAft>
              <a:buSzPts val="1800"/>
              <a:buChar char="•"/>
            </a:pPr>
            <a:r>
              <a:rPr lang="es" sz="1600"/>
              <a:t>The </a:t>
            </a:r>
            <a:r>
              <a:rPr b="1" lang="es" sz="1600"/>
              <a:t>helpdesk </a:t>
            </a:r>
            <a:r>
              <a:rPr lang="es" sz="1600"/>
              <a:t>is an space to discuss and propose changes to the content of the INSPIRE registry</a:t>
            </a:r>
            <a:endParaRPr sz="1600"/>
          </a:p>
          <a:p>
            <a:pPr indent="0" lvl="0" marL="457200" rtl="0" algn="l">
              <a:spcBef>
                <a:spcPts val="0"/>
              </a:spcBef>
              <a:spcAft>
                <a:spcPts val="0"/>
              </a:spcAft>
              <a:buNone/>
            </a:pPr>
            <a:r>
              <a:rPr lang="es" sz="1600" u="sng">
                <a:solidFill>
                  <a:schemeClr val="hlink"/>
                </a:solidFill>
                <a:hlinkClick r:id="rId4"/>
              </a:rPr>
              <a:t>https://github.com/INSPIRE-MIF/helpdesk-registry/issues</a:t>
            </a:r>
            <a:endParaRPr sz="1600"/>
          </a:p>
          <a:p>
            <a:pPr indent="0" lvl="0" marL="457200" rtl="0" algn="l">
              <a:spcBef>
                <a:spcPts val="0"/>
              </a:spcBef>
              <a:spcAft>
                <a:spcPts val="0"/>
              </a:spcAft>
              <a:buNone/>
            </a:pPr>
            <a:r>
              <a:t/>
            </a:r>
            <a:endParaRPr sz="1600"/>
          </a:p>
        </p:txBody>
      </p:sp>
      <p:sp>
        <p:nvSpPr>
          <p:cNvPr id="408" name="Google Shape;408;g20dc9b2b827_2_176"/>
          <p:cNvSpPr txBox="1"/>
          <p:nvPr>
            <p:ph type="title"/>
          </p:nvPr>
        </p:nvSpPr>
        <p:spPr>
          <a:xfrm>
            <a:off x="728042" y="431415"/>
            <a:ext cx="7698000" cy="586800"/>
          </a:xfrm>
          <a:prstGeom prst="rect">
            <a:avLst/>
          </a:prstGeom>
        </p:spPr>
        <p:txBody>
          <a:bodyPr anchorCtr="0" anchor="b" bIns="0" lIns="68575" spcFirstLastPara="1" rIns="68575" wrap="square" tIns="34275">
            <a:noAutofit/>
          </a:bodyPr>
          <a:lstStyle/>
          <a:p>
            <a:pPr indent="0" lvl="0" marL="0" rtl="0" algn="l">
              <a:spcBef>
                <a:spcPts val="0"/>
              </a:spcBef>
              <a:spcAft>
                <a:spcPts val="0"/>
              </a:spcAft>
              <a:buNone/>
            </a:pPr>
            <a:r>
              <a:rPr b="1" lang="es" sz="3000"/>
              <a:t>INSPIRE </a:t>
            </a:r>
            <a:r>
              <a:rPr b="1" lang="es" sz="3000"/>
              <a:t>Registry Github</a:t>
            </a:r>
            <a:endParaRPr b="1" sz="3000"/>
          </a:p>
        </p:txBody>
      </p:sp>
      <p:pic>
        <p:nvPicPr>
          <p:cNvPr id="409" name="Google Shape;409;g20dc9b2b827_2_176"/>
          <p:cNvPicPr preferRelativeResize="0"/>
          <p:nvPr/>
        </p:nvPicPr>
        <p:blipFill>
          <a:blip r:embed="rId5">
            <a:alphaModFix/>
          </a:blip>
          <a:stretch>
            <a:fillRect/>
          </a:stretch>
        </p:blipFill>
        <p:spPr>
          <a:xfrm>
            <a:off x="4464404" y="1466065"/>
            <a:ext cx="4460419" cy="2532586"/>
          </a:xfrm>
          <a:prstGeom prst="rect">
            <a:avLst/>
          </a:prstGeom>
          <a:noFill/>
          <a:ln>
            <a:noFill/>
          </a:ln>
          <a:effectLst>
            <a:outerShdw blurRad="285750" rotWithShape="0" algn="bl" dir="2700000" dist="142875">
              <a:srgbClr val="000000">
                <a:alpha val="64999"/>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20dc9b2b827_2_193"/>
          <p:cNvSpPr txBox="1"/>
          <p:nvPr>
            <p:ph idx="1" type="body"/>
          </p:nvPr>
        </p:nvSpPr>
        <p:spPr>
          <a:xfrm>
            <a:off x="725375" y="1369225"/>
            <a:ext cx="3785400" cy="1637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s" sz="2400">
                <a:solidFill>
                  <a:srgbClr val="034EA2"/>
                </a:solidFill>
              </a:rPr>
              <a:t>Latest release</a:t>
            </a:r>
            <a:r>
              <a:rPr lang="es" sz="1600"/>
              <a:t> </a:t>
            </a:r>
            <a:endParaRPr sz="1600"/>
          </a:p>
          <a:p>
            <a:pPr indent="-317500" lvl="0" marL="457200" rtl="0" algn="l">
              <a:lnSpc>
                <a:spcPct val="115000"/>
              </a:lnSpc>
              <a:spcBef>
                <a:spcPts val="1800"/>
              </a:spcBef>
              <a:spcAft>
                <a:spcPts val="0"/>
              </a:spcAft>
              <a:buSzPts val="1400"/>
              <a:buChar char="•"/>
            </a:pPr>
            <a:r>
              <a:rPr lang="es" sz="2000">
                <a:solidFill>
                  <a:srgbClr val="4D4D4D"/>
                </a:solidFill>
              </a:rPr>
              <a:t>2024.01  </a:t>
            </a:r>
            <a:r>
              <a:rPr lang="es" sz="1200" u="sng">
                <a:solidFill>
                  <a:schemeClr val="hlink"/>
                </a:solidFill>
                <a:hlinkClick r:id="rId3"/>
              </a:rPr>
              <a:t>https://github.com/INSPIRE-MIF/helpdesk-registry/releases</a:t>
            </a:r>
            <a:endParaRPr sz="1200">
              <a:solidFill>
                <a:srgbClr val="4D4D4D"/>
              </a:solidFill>
            </a:endParaRPr>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p:txBody>
      </p:sp>
      <p:sp>
        <p:nvSpPr>
          <p:cNvPr id="415" name="Google Shape;415;g20dc9b2b827_2_193"/>
          <p:cNvSpPr txBox="1"/>
          <p:nvPr>
            <p:ph type="title"/>
          </p:nvPr>
        </p:nvSpPr>
        <p:spPr>
          <a:xfrm>
            <a:off x="728042" y="431415"/>
            <a:ext cx="7698000" cy="586800"/>
          </a:xfrm>
          <a:prstGeom prst="rect">
            <a:avLst/>
          </a:prstGeom>
        </p:spPr>
        <p:txBody>
          <a:bodyPr anchorCtr="0" anchor="b" bIns="0" lIns="68575" spcFirstLastPara="1" rIns="68575" wrap="square" tIns="34275">
            <a:noAutofit/>
          </a:bodyPr>
          <a:lstStyle/>
          <a:p>
            <a:pPr indent="0" lvl="0" marL="0" rtl="0" algn="l">
              <a:spcBef>
                <a:spcPts val="0"/>
              </a:spcBef>
              <a:spcAft>
                <a:spcPts val="0"/>
              </a:spcAft>
              <a:buNone/>
            </a:pPr>
            <a:r>
              <a:rPr b="1" lang="es" sz="3000"/>
              <a:t>INSPIRE Registry Github - C</a:t>
            </a:r>
            <a:r>
              <a:rPr b="1" lang="es" sz="3000"/>
              <a:t>hange log</a:t>
            </a:r>
            <a:endParaRPr b="1" sz="3000"/>
          </a:p>
        </p:txBody>
      </p:sp>
      <p:pic>
        <p:nvPicPr>
          <p:cNvPr id="416" name="Google Shape;416;g20dc9b2b827_2_193"/>
          <p:cNvPicPr preferRelativeResize="0"/>
          <p:nvPr/>
        </p:nvPicPr>
        <p:blipFill>
          <a:blip r:embed="rId4">
            <a:alphaModFix/>
          </a:blip>
          <a:stretch>
            <a:fillRect/>
          </a:stretch>
        </p:blipFill>
        <p:spPr>
          <a:xfrm>
            <a:off x="4572000" y="1140625"/>
            <a:ext cx="4190474" cy="2513187"/>
          </a:xfrm>
          <a:prstGeom prst="rect">
            <a:avLst/>
          </a:prstGeom>
          <a:noFill/>
          <a:ln>
            <a:noFill/>
          </a:ln>
          <a:effectLst>
            <a:outerShdw blurRad="285750" rotWithShape="0" algn="bl" dir="2700000" dist="142875">
              <a:srgbClr val="000000">
                <a:alpha val="64999"/>
              </a:srgbClr>
            </a:outerShdw>
          </a:effectLst>
        </p:spPr>
      </p:pic>
      <p:sp>
        <p:nvSpPr>
          <p:cNvPr id="417" name="Google Shape;417;g20dc9b2b827_2_193"/>
          <p:cNvSpPr txBox="1"/>
          <p:nvPr>
            <p:ph idx="1" type="body"/>
          </p:nvPr>
        </p:nvSpPr>
        <p:spPr>
          <a:xfrm>
            <a:off x="728050" y="2662225"/>
            <a:ext cx="6741900" cy="3127800"/>
          </a:xfrm>
          <a:prstGeom prst="rect">
            <a:avLst/>
          </a:prstGeom>
        </p:spPr>
        <p:txBody>
          <a:bodyPr anchorCtr="0" anchor="t" bIns="34275" lIns="68575" spcFirstLastPara="1" rIns="68575" wrap="square" tIns="34275">
            <a:noAutofit/>
          </a:bodyPr>
          <a:lstStyle/>
          <a:p>
            <a:pPr indent="0" lvl="0" marL="457200" rtl="0" algn="l">
              <a:lnSpc>
                <a:spcPct val="115000"/>
              </a:lnSpc>
              <a:spcBef>
                <a:spcPts val="1800"/>
              </a:spcBef>
              <a:spcAft>
                <a:spcPts val="0"/>
              </a:spcAft>
              <a:buNone/>
            </a:pPr>
            <a:r>
              <a:t/>
            </a:r>
            <a:endParaRPr sz="1200">
              <a:solidFill>
                <a:srgbClr val="4D4D4D"/>
              </a:solidFill>
            </a:endParaRPr>
          </a:p>
          <a:p>
            <a:pPr indent="0" lvl="0" marL="0" rtl="0" algn="l">
              <a:lnSpc>
                <a:spcPct val="115000"/>
              </a:lnSpc>
              <a:spcBef>
                <a:spcPts val="1800"/>
              </a:spcBef>
              <a:spcAft>
                <a:spcPts val="0"/>
              </a:spcAft>
              <a:buNone/>
            </a:pPr>
            <a:r>
              <a:rPr lang="es" sz="2400">
                <a:solidFill>
                  <a:srgbClr val="034EA2"/>
                </a:solidFill>
              </a:rPr>
              <a:t>Next releases</a:t>
            </a:r>
            <a:endParaRPr sz="2400">
              <a:solidFill>
                <a:srgbClr val="034EA2"/>
              </a:solidFill>
            </a:endParaRPr>
          </a:p>
          <a:p>
            <a:pPr indent="-330200" lvl="0" marL="457200" rtl="0" algn="l">
              <a:lnSpc>
                <a:spcPct val="115000"/>
              </a:lnSpc>
              <a:spcBef>
                <a:spcPts val="1800"/>
              </a:spcBef>
              <a:spcAft>
                <a:spcPts val="0"/>
              </a:spcAft>
              <a:buSzPts val="1600"/>
              <a:buChar char="•"/>
            </a:pPr>
            <a:r>
              <a:rPr lang="es" sz="1600"/>
              <a:t>2024.1b - Intermediate release to Carry out pending changes derived from the amendment of Commission Regulation (EU) No 1089/2010) </a:t>
            </a:r>
            <a:endParaRPr sz="1600"/>
          </a:p>
          <a:p>
            <a:pPr indent="-317500" lvl="0" marL="457200" rtl="0" algn="l">
              <a:spcBef>
                <a:spcPts val="0"/>
              </a:spcBef>
              <a:spcAft>
                <a:spcPts val="0"/>
              </a:spcAft>
              <a:buSzPts val="1400"/>
              <a:buChar char="•"/>
            </a:pPr>
            <a:r>
              <a:rPr lang="es" sz="1600"/>
              <a:t>A new release is scheduled for the end of </a:t>
            </a:r>
            <a:r>
              <a:rPr b="1" lang="es" sz="1600"/>
              <a:t>July</a:t>
            </a:r>
            <a:r>
              <a:rPr lang="es" sz="1600"/>
              <a:t> 2024.2</a:t>
            </a:r>
            <a:endParaRPr sz="1600"/>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20dc9b2b827_2_232"/>
          <p:cNvSpPr txBox="1"/>
          <p:nvPr>
            <p:ph type="title"/>
          </p:nvPr>
        </p:nvSpPr>
        <p:spPr>
          <a:xfrm>
            <a:off x="722992" y="382900"/>
            <a:ext cx="7698000" cy="5868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br>
              <a:rPr b="1" lang="es" sz="3000"/>
            </a:br>
            <a:r>
              <a:rPr b="1" lang="es" sz="3000"/>
              <a:t>Q&amp;A SESSION</a:t>
            </a:r>
            <a:endParaRPr b="1" sz="3000"/>
          </a:p>
          <a:p>
            <a:pPr indent="457200" lvl="0" marL="0" rtl="0" algn="l">
              <a:lnSpc>
                <a:spcPct val="90000"/>
              </a:lnSpc>
              <a:spcBef>
                <a:spcPts val="0"/>
              </a:spcBef>
              <a:spcAft>
                <a:spcPts val="0"/>
              </a:spcAft>
              <a:buSzPts val="3000"/>
              <a:buNone/>
            </a:pPr>
            <a:r>
              <a:t/>
            </a:r>
            <a:endParaRPr sz="1300"/>
          </a:p>
        </p:txBody>
      </p:sp>
      <p:pic>
        <p:nvPicPr>
          <p:cNvPr id="423" name="Google Shape;423;g20dc9b2b827_2_232" title="File:Discussion.png - Wikimedia Commons"/>
          <p:cNvPicPr preferRelativeResize="0"/>
          <p:nvPr/>
        </p:nvPicPr>
        <p:blipFill>
          <a:blip r:embed="rId3">
            <a:alphaModFix/>
          </a:blip>
          <a:stretch>
            <a:fillRect/>
          </a:stretch>
        </p:blipFill>
        <p:spPr>
          <a:xfrm>
            <a:off x="1766875" y="1313950"/>
            <a:ext cx="5447574" cy="3319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0dc9b2b827_2_57"/>
          <p:cNvSpPr txBox="1"/>
          <p:nvPr>
            <p:ph type="ctrTitle"/>
          </p:nvPr>
        </p:nvSpPr>
        <p:spPr>
          <a:xfrm>
            <a:off x="605820" y="631329"/>
            <a:ext cx="5636700" cy="6978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accent5"/>
              </a:buClr>
              <a:buSzPts val="4500"/>
              <a:buFont typeface="Arial"/>
              <a:buNone/>
            </a:pPr>
            <a:r>
              <a:rPr lang="es"/>
              <a:t>Thank you</a:t>
            </a:r>
            <a:endParaRPr/>
          </a:p>
        </p:txBody>
      </p:sp>
      <p:pic>
        <p:nvPicPr>
          <p:cNvPr id="430" name="Google Shape;430;g20dc9b2b827_2_57"/>
          <p:cNvPicPr preferRelativeResize="0"/>
          <p:nvPr/>
        </p:nvPicPr>
        <p:blipFill>
          <a:blip r:embed="rId3">
            <a:alphaModFix/>
          </a:blip>
          <a:stretch>
            <a:fillRect/>
          </a:stretch>
        </p:blipFill>
        <p:spPr>
          <a:xfrm>
            <a:off x="152400" y="2675929"/>
            <a:ext cx="8839201" cy="1734444"/>
          </a:xfrm>
          <a:prstGeom prst="rect">
            <a:avLst/>
          </a:prstGeom>
          <a:noFill/>
          <a:ln>
            <a:noFill/>
          </a:ln>
        </p:spPr>
      </p:pic>
      <p:pic>
        <p:nvPicPr>
          <p:cNvPr id="431" name="Google Shape;431;g20dc9b2b827_2_57"/>
          <p:cNvPicPr preferRelativeResize="0"/>
          <p:nvPr/>
        </p:nvPicPr>
        <p:blipFill>
          <a:blip r:embed="rId4">
            <a:alphaModFix/>
          </a:blip>
          <a:stretch>
            <a:fillRect/>
          </a:stretch>
        </p:blipFill>
        <p:spPr>
          <a:xfrm>
            <a:off x="152400" y="2805076"/>
            <a:ext cx="1270125" cy="44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df814b59dc_2_15"/>
          <p:cNvSpPr txBox="1"/>
          <p:nvPr>
            <p:ph idx="1" type="body"/>
          </p:nvPr>
        </p:nvSpPr>
        <p:spPr>
          <a:xfrm>
            <a:off x="728050" y="1369225"/>
            <a:ext cx="4986300" cy="3240600"/>
          </a:xfrm>
          <a:prstGeom prst="rect">
            <a:avLst/>
          </a:prstGeom>
        </p:spPr>
        <p:txBody>
          <a:bodyPr anchorCtr="0" anchor="t" bIns="34275" lIns="68575" spcFirstLastPara="1" rIns="68575" wrap="square" tIns="34275">
            <a:noAutofit/>
          </a:bodyPr>
          <a:lstStyle/>
          <a:p>
            <a:pPr indent="-355600" lvl="0" marL="457200" marR="0" rtl="0" algn="l">
              <a:lnSpc>
                <a:spcPct val="115000"/>
              </a:lnSpc>
              <a:spcBef>
                <a:spcPts val="1000"/>
              </a:spcBef>
              <a:spcAft>
                <a:spcPts val="0"/>
              </a:spcAft>
              <a:buSzPts val="2000"/>
              <a:buChar char="•"/>
            </a:pPr>
            <a:r>
              <a:rPr lang="es" sz="2000"/>
              <a:t>            P</a:t>
            </a:r>
            <a:r>
              <a:rPr lang="es" sz="2000"/>
              <a:t>rovides an easier setup and fastest deployment.</a:t>
            </a:r>
            <a:endParaRPr sz="2000"/>
          </a:p>
          <a:p>
            <a:pPr indent="0" lvl="0" marL="457200" marR="0" rtl="0" algn="l">
              <a:lnSpc>
                <a:spcPct val="115000"/>
              </a:lnSpc>
              <a:spcBef>
                <a:spcPts val="1000"/>
              </a:spcBef>
              <a:spcAft>
                <a:spcPts val="0"/>
              </a:spcAft>
              <a:buNone/>
            </a:pPr>
            <a:r>
              <a:rPr lang="es" sz="2000"/>
              <a:t>Git hub https://github.com/ec-jrc/re3gistry/tree/master/dist/app</a:t>
            </a:r>
            <a:endParaRPr sz="2000"/>
          </a:p>
          <a:p>
            <a:pPr indent="0" lvl="0" marL="457200" marR="0" rtl="0" algn="l">
              <a:lnSpc>
                <a:spcPct val="115000"/>
              </a:lnSpc>
              <a:spcBef>
                <a:spcPts val="1000"/>
              </a:spcBef>
              <a:spcAft>
                <a:spcPts val="0"/>
              </a:spcAft>
              <a:buNone/>
            </a:pPr>
            <a:r>
              <a:t/>
            </a:r>
            <a:endParaRPr sz="2000"/>
          </a:p>
          <a:p>
            <a:pPr indent="0" lvl="0" marL="457200" marR="0" rtl="0" algn="l">
              <a:lnSpc>
                <a:spcPct val="115000"/>
              </a:lnSpc>
              <a:spcBef>
                <a:spcPts val="1000"/>
              </a:spcBef>
              <a:spcAft>
                <a:spcPts val="0"/>
              </a:spcAft>
              <a:buNone/>
            </a:pPr>
            <a:r>
              <a:t/>
            </a:r>
            <a:endParaRPr sz="2000"/>
          </a:p>
        </p:txBody>
      </p:sp>
      <p:sp>
        <p:nvSpPr>
          <p:cNvPr id="139" name="Google Shape;139;g2df814b59dc_2_15"/>
          <p:cNvSpPr txBox="1"/>
          <p:nvPr>
            <p:ph type="title"/>
          </p:nvPr>
        </p:nvSpPr>
        <p:spPr>
          <a:xfrm>
            <a:off x="728042" y="431415"/>
            <a:ext cx="7698000" cy="586800"/>
          </a:xfrm>
          <a:prstGeom prst="rect">
            <a:avLst/>
          </a:prstGeom>
        </p:spPr>
        <p:txBody>
          <a:bodyPr anchorCtr="0" anchor="b" bIns="0" lIns="68575" spcFirstLastPara="1" rIns="68575" wrap="square" tIns="34275">
            <a:noAutofit/>
          </a:bodyPr>
          <a:lstStyle/>
          <a:p>
            <a:pPr indent="0" lvl="0" marL="0" rtl="0" algn="l">
              <a:spcBef>
                <a:spcPts val="0"/>
              </a:spcBef>
              <a:spcAft>
                <a:spcPts val="0"/>
              </a:spcAft>
              <a:buNone/>
            </a:pPr>
            <a:r>
              <a:rPr b="1" lang="es" sz="3000"/>
              <a:t>Installation Options</a:t>
            </a:r>
            <a:endParaRPr b="1" sz="3000"/>
          </a:p>
        </p:txBody>
      </p:sp>
      <p:pic>
        <p:nvPicPr>
          <p:cNvPr id="140" name="Google Shape;140;g2df814b59dc_2_15"/>
          <p:cNvPicPr preferRelativeResize="0"/>
          <p:nvPr/>
        </p:nvPicPr>
        <p:blipFill>
          <a:blip r:embed="rId3">
            <a:alphaModFix/>
          </a:blip>
          <a:stretch>
            <a:fillRect/>
          </a:stretch>
        </p:blipFill>
        <p:spPr>
          <a:xfrm>
            <a:off x="1088950" y="1293025"/>
            <a:ext cx="966451" cy="543625"/>
          </a:xfrm>
          <a:prstGeom prst="rect">
            <a:avLst/>
          </a:prstGeom>
          <a:noFill/>
          <a:ln>
            <a:noFill/>
          </a:ln>
        </p:spPr>
      </p:pic>
      <p:pic>
        <p:nvPicPr>
          <p:cNvPr id="141" name="Google Shape;141;g2df814b59dc_2_15"/>
          <p:cNvPicPr preferRelativeResize="0"/>
          <p:nvPr/>
        </p:nvPicPr>
        <p:blipFill>
          <a:blip r:embed="rId4">
            <a:alphaModFix/>
          </a:blip>
          <a:stretch>
            <a:fillRect/>
          </a:stretch>
        </p:blipFill>
        <p:spPr>
          <a:xfrm>
            <a:off x="5823550" y="1369225"/>
            <a:ext cx="2672225" cy="3048000"/>
          </a:xfrm>
          <a:prstGeom prst="rect">
            <a:avLst/>
          </a:prstGeom>
          <a:noFill/>
          <a:ln>
            <a:noFill/>
          </a:ln>
          <a:effectLst>
            <a:outerShdw blurRad="285750" rotWithShape="0" algn="bl" dir="2700000" dist="142875">
              <a:srgbClr val="000000">
                <a:alpha val="64999"/>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2df814b59dc_2_21"/>
          <p:cNvPicPr preferRelativeResize="0"/>
          <p:nvPr/>
        </p:nvPicPr>
        <p:blipFill>
          <a:blip r:embed="rId3">
            <a:alphaModFix/>
          </a:blip>
          <a:stretch>
            <a:fillRect/>
          </a:stretch>
        </p:blipFill>
        <p:spPr>
          <a:xfrm>
            <a:off x="1236375" y="2350075"/>
            <a:ext cx="5837926" cy="2561850"/>
          </a:xfrm>
          <a:prstGeom prst="rect">
            <a:avLst/>
          </a:prstGeom>
          <a:noFill/>
          <a:ln>
            <a:noFill/>
          </a:ln>
          <a:effectLst>
            <a:outerShdw blurRad="285750" rotWithShape="0" algn="bl" dir="2700000" dist="142875">
              <a:srgbClr val="000000">
                <a:alpha val="64999"/>
              </a:srgbClr>
            </a:outerShdw>
          </a:effectLst>
        </p:spPr>
      </p:pic>
      <p:sp>
        <p:nvSpPr>
          <p:cNvPr id="147" name="Google Shape;147;g2df814b59dc_2_21"/>
          <p:cNvSpPr txBox="1"/>
          <p:nvPr>
            <p:ph idx="1" type="body"/>
          </p:nvPr>
        </p:nvSpPr>
        <p:spPr>
          <a:xfrm>
            <a:off x="725375" y="1369225"/>
            <a:ext cx="7700700" cy="905400"/>
          </a:xfrm>
          <a:prstGeom prst="rect">
            <a:avLst/>
          </a:prstGeom>
        </p:spPr>
        <p:txBody>
          <a:bodyPr anchorCtr="0" anchor="t" bIns="34275" lIns="68575" spcFirstLastPara="1" rIns="68575" wrap="square" tIns="34275">
            <a:noAutofit/>
          </a:bodyPr>
          <a:lstStyle/>
          <a:p>
            <a:pPr indent="-342900" lvl="0" marL="457200" marR="0" rtl="0" algn="l">
              <a:lnSpc>
                <a:spcPct val="115000"/>
              </a:lnSpc>
              <a:spcBef>
                <a:spcPts val="1000"/>
              </a:spcBef>
              <a:spcAft>
                <a:spcPts val="0"/>
              </a:spcAft>
              <a:buSzPts val="1800"/>
              <a:buChar char="•"/>
            </a:pPr>
            <a:r>
              <a:rPr b="1" lang="es"/>
              <a:t>OsGeo Live</a:t>
            </a:r>
            <a:r>
              <a:rPr lang="es"/>
              <a:t> is a Linux based distribution ready to deploy multiple open source applications. You can try and deploy a Re3gistry instance easily.</a:t>
            </a:r>
            <a:endParaRPr/>
          </a:p>
          <a:p>
            <a:pPr indent="0" lvl="0" marL="457200" marR="0" rtl="0" algn="l">
              <a:lnSpc>
                <a:spcPct val="115000"/>
              </a:lnSpc>
              <a:spcBef>
                <a:spcPts val="1000"/>
              </a:spcBef>
              <a:spcAft>
                <a:spcPts val="0"/>
              </a:spcAft>
              <a:buNone/>
            </a:pPr>
            <a:r>
              <a:t/>
            </a:r>
            <a:endParaRPr sz="2000"/>
          </a:p>
        </p:txBody>
      </p:sp>
      <p:sp>
        <p:nvSpPr>
          <p:cNvPr id="148" name="Google Shape;148;g2df814b59dc_2_21"/>
          <p:cNvSpPr txBox="1"/>
          <p:nvPr>
            <p:ph type="title"/>
          </p:nvPr>
        </p:nvSpPr>
        <p:spPr>
          <a:xfrm>
            <a:off x="728042" y="431415"/>
            <a:ext cx="7698000" cy="586800"/>
          </a:xfrm>
          <a:prstGeom prst="rect">
            <a:avLst/>
          </a:prstGeom>
        </p:spPr>
        <p:txBody>
          <a:bodyPr anchorCtr="0" anchor="b" bIns="0" lIns="68575" spcFirstLastPara="1" rIns="68575" wrap="square" tIns="34275">
            <a:noAutofit/>
          </a:bodyPr>
          <a:lstStyle/>
          <a:p>
            <a:pPr indent="0" lvl="0" marL="0" rtl="0" algn="l">
              <a:spcBef>
                <a:spcPts val="0"/>
              </a:spcBef>
              <a:spcAft>
                <a:spcPts val="0"/>
              </a:spcAft>
              <a:buNone/>
            </a:pPr>
            <a:r>
              <a:rPr b="1" lang="es" sz="3000"/>
              <a:t>Installation Options</a:t>
            </a:r>
            <a:endParaRPr b="1"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df814b59dc_0_7"/>
          <p:cNvSpPr txBox="1"/>
          <p:nvPr>
            <p:ph idx="1" type="body"/>
          </p:nvPr>
        </p:nvSpPr>
        <p:spPr>
          <a:xfrm>
            <a:off x="725365" y="1369218"/>
            <a:ext cx="7700700" cy="31278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s"/>
              <a:t>The Re3gistry software allows to easily migrate your data from previous versions. You just need the new and the old database and automatically all the items will be updated to the new version.</a:t>
            </a:r>
            <a:endParaRPr/>
          </a:p>
          <a:p>
            <a:pPr indent="0" lvl="0" marL="0" rtl="0" algn="l">
              <a:spcBef>
                <a:spcPts val="0"/>
              </a:spcBef>
              <a:spcAft>
                <a:spcPts val="0"/>
              </a:spcAft>
              <a:buNone/>
            </a:pPr>
            <a:r>
              <a:t/>
            </a:r>
            <a:endParaRPr/>
          </a:p>
        </p:txBody>
      </p:sp>
      <p:sp>
        <p:nvSpPr>
          <p:cNvPr id="154" name="Google Shape;154;g2df814b59dc_0_7"/>
          <p:cNvSpPr txBox="1"/>
          <p:nvPr>
            <p:ph type="title"/>
          </p:nvPr>
        </p:nvSpPr>
        <p:spPr>
          <a:xfrm>
            <a:off x="728042" y="431415"/>
            <a:ext cx="7698000" cy="586800"/>
          </a:xfrm>
          <a:prstGeom prst="rect">
            <a:avLst/>
          </a:prstGeom>
        </p:spPr>
        <p:txBody>
          <a:bodyPr anchorCtr="0" anchor="b" bIns="0" lIns="68575" spcFirstLastPara="1" rIns="68575" wrap="square" tIns="34275">
            <a:noAutofit/>
          </a:bodyPr>
          <a:lstStyle/>
          <a:p>
            <a:pPr indent="0" lvl="0" marL="0" rtl="0" algn="l">
              <a:spcBef>
                <a:spcPts val="0"/>
              </a:spcBef>
              <a:spcAft>
                <a:spcPts val="0"/>
              </a:spcAft>
              <a:buNone/>
            </a:pPr>
            <a:r>
              <a:rPr b="1" lang="es" sz="3000"/>
              <a:t>Migration</a:t>
            </a:r>
            <a:endParaRPr b="1" sz="3000"/>
          </a:p>
        </p:txBody>
      </p:sp>
      <p:pic>
        <p:nvPicPr>
          <p:cNvPr id="155" name="Google Shape;155;g2df814b59dc_0_7"/>
          <p:cNvPicPr preferRelativeResize="0"/>
          <p:nvPr/>
        </p:nvPicPr>
        <p:blipFill>
          <a:blip r:embed="rId3">
            <a:alphaModFix/>
          </a:blip>
          <a:stretch>
            <a:fillRect/>
          </a:stretch>
        </p:blipFill>
        <p:spPr>
          <a:xfrm>
            <a:off x="728038" y="2571739"/>
            <a:ext cx="4466676" cy="2275861"/>
          </a:xfrm>
          <a:prstGeom prst="rect">
            <a:avLst/>
          </a:prstGeom>
          <a:noFill/>
          <a:ln>
            <a:noFill/>
          </a:ln>
          <a:effectLst>
            <a:outerShdw blurRad="285750" rotWithShape="0" algn="bl" dir="2700000" dist="142875">
              <a:srgbClr val="000000">
                <a:alpha val="64999"/>
              </a:srgbClr>
            </a:outerShdw>
          </a:effectLst>
        </p:spPr>
      </p:pic>
      <p:sp>
        <p:nvSpPr>
          <p:cNvPr id="156" name="Google Shape;156;g2df814b59dc_0_7"/>
          <p:cNvSpPr/>
          <p:nvPr/>
        </p:nvSpPr>
        <p:spPr>
          <a:xfrm>
            <a:off x="5294650" y="431425"/>
            <a:ext cx="3131400" cy="818100"/>
          </a:xfrm>
          <a:prstGeom prst="rect">
            <a:avLst/>
          </a:prstGeom>
          <a:solidFill>
            <a:srgbClr val="F4CCCC"/>
          </a:solidFill>
          <a:ln cap="flat" cmpd="sng" w="9525">
            <a:solidFill>
              <a:schemeClr val="dk2"/>
            </a:solidFill>
            <a:prstDash val="solid"/>
            <a:round/>
            <a:headEnd len="sm" w="sm" type="none"/>
            <a:tailEnd len="sm" w="sm" type="none"/>
          </a:ln>
          <a:effectLst>
            <a:outerShdw blurRad="285750" rotWithShape="0" algn="bl" dir="2700000" dist="142875">
              <a:srgbClr val="000000">
                <a:alpha val="64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i="1" lang="es" sz="1300"/>
              <a:t>Uuids are unique identifiers of a reference code, for the migration to work properly it is important not to make manual modifications to the database.</a:t>
            </a:r>
            <a:endParaRPr i="1" sz="1300"/>
          </a:p>
        </p:txBody>
      </p:sp>
      <p:pic>
        <p:nvPicPr>
          <p:cNvPr id="157" name="Google Shape;157;g2df814b59dc_0_7" title="Archivo:Antu dialog-warning.svg - Wikipedia, la enciclopedia libre"/>
          <p:cNvPicPr preferRelativeResize="0"/>
          <p:nvPr/>
        </p:nvPicPr>
        <p:blipFill>
          <a:blip r:embed="rId4">
            <a:alphaModFix/>
          </a:blip>
          <a:stretch>
            <a:fillRect/>
          </a:stretch>
        </p:blipFill>
        <p:spPr>
          <a:xfrm>
            <a:off x="4710525" y="482725"/>
            <a:ext cx="484201" cy="484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202e960c18d_2_22" title="TRAINNING ORIOL.mp4">
            <a:hlinkClick r:id="rId3"/>
          </p:cNvPr>
          <p:cNvPicPr preferRelativeResize="0"/>
          <p:nvPr/>
        </p:nvPicPr>
        <p:blipFill>
          <a:blip r:embed="rId4">
            <a:alphaModFix/>
          </a:blip>
          <a:stretch>
            <a:fillRect/>
          </a:stretch>
        </p:blipFill>
        <p:spPr>
          <a:xfrm>
            <a:off x="0" y="0"/>
            <a:ext cx="914399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df814b59dc_4_14"/>
          <p:cNvSpPr txBox="1"/>
          <p:nvPr/>
        </p:nvSpPr>
        <p:spPr>
          <a:xfrm>
            <a:off x="693300" y="3760200"/>
            <a:ext cx="7575300" cy="8217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df814b59dc_4_14"/>
          <p:cNvSpPr txBox="1"/>
          <p:nvPr/>
        </p:nvSpPr>
        <p:spPr>
          <a:xfrm>
            <a:off x="693300" y="2617200"/>
            <a:ext cx="7575300" cy="10743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df814b59dc_4_14"/>
          <p:cNvSpPr txBox="1"/>
          <p:nvPr/>
        </p:nvSpPr>
        <p:spPr>
          <a:xfrm>
            <a:off x="701575" y="825050"/>
            <a:ext cx="7575300" cy="17082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df814b59dc_4_14"/>
          <p:cNvSpPr txBox="1"/>
          <p:nvPr>
            <p:ph idx="1" type="body"/>
          </p:nvPr>
        </p:nvSpPr>
        <p:spPr>
          <a:xfrm>
            <a:off x="193350" y="935200"/>
            <a:ext cx="7244400" cy="3640200"/>
          </a:xfrm>
          <a:prstGeom prst="rect">
            <a:avLst/>
          </a:prstGeom>
          <a:noFill/>
          <a:ln>
            <a:noFill/>
          </a:ln>
        </p:spPr>
        <p:txBody>
          <a:bodyPr anchorCtr="0" anchor="t" bIns="34275" lIns="68575" spcFirstLastPara="1" rIns="68575" wrap="square" tIns="34275">
            <a:noAutofit/>
          </a:bodyPr>
          <a:lstStyle/>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lnSpc>
                <a:spcPct val="100000"/>
              </a:lnSpc>
              <a:spcBef>
                <a:spcPts val="1400"/>
              </a:spcBef>
              <a:spcAft>
                <a:spcPts val="0"/>
              </a:spcAft>
              <a:buClr>
                <a:schemeClr val="dk1"/>
              </a:buClr>
              <a:buSzPts val="1100"/>
              <a:buFont typeface="Arial"/>
              <a:buNone/>
            </a:pPr>
            <a:r>
              <a:t/>
            </a:r>
            <a:endParaRPr u="sng">
              <a:solidFill>
                <a:schemeClr val="accent5"/>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p:txBody>
      </p:sp>
      <p:sp>
        <p:nvSpPr>
          <p:cNvPr id="171" name="Google Shape;171;g2df814b59dc_4_14"/>
          <p:cNvSpPr txBox="1"/>
          <p:nvPr>
            <p:ph type="title"/>
          </p:nvPr>
        </p:nvSpPr>
        <p:spPr>
          <a:xfrm>
            <a:off x="666550" y="-160150"/>
            <a:ext cx="7698000" cy="9090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r>
              <a:rPr b="1" lang="es" sz="3000"/>
              <a:t>Workflow status</a:t>
            </a:r>
            <a:r>
              <a:rPr b="1" lang="es" sz="2400"/>
              <a:t> </a:t>
            </a:r>
            <a:r>
              <a:rPr b="1" lang="es" sz="1800"/>
              <a:t>(based on the ISO 19135 Standard)</a:t>
            </a:r>
            <a:endParaRPr b="1" sz="1800"/>
          </a:p>
          <a:p>
            <a:pPr indent="457200" lvl="0" marL="0" rtl="0" algn="l">
              <a:lnSpc>
                <a:spcPct val="90000"/>
              </a:lnSpc>
              <a:spcBef>
                <a:spcPts val="0"/>
              </a:spcBef>
              <a:spcAft>
                <a:spcPts val="0"/>
              </a:spcAft>
              <a:buSzPts val="3000"/>
              <a:buNone/>
            </a:pPr>
            <a:r>
              <a:t/>
            </a:r>
            <a:endParaRPr sz="1300"/>
          </a:p>
        </p:txBody>
      </p:sp>
      <p:sp>
        <p:nvSpPr>
          <p:cNvPr id="172" name="Google Shape;172;g2df814b59dc_4_14"/>
          <p:cNvSpPr/>
          <p:nvPr/>
        </p:nvSpPr>
        <p:spPr>
          <a:xfrm>
            <a:off x="3542350" y="935200"/>
            <a:ext cx="1291200" cy="586800"/>
          </a:xfrm>
          <a:prstGeom prst="roundRect">
            <a:avLst>
              <a:gd fmla="val 16667" name="adj"/>
            </a:avLst>
          </a:prstGeom>
          <a:gradFill>
            <a:gsLst>
              <a:gs pos="0">
                <a:srgbClr val="76B6E5"/>
              </a:gs>
              <a:gs pos="100000">
                <a:srgbClr val="2A77A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chemeClr val="lt2"/>
                </a:solidFill>
              </a:rPr>
              <a:t>DRAFT</a:t>
            </a:r>
            <a:endParaRPr>
              <a:solidFill>
                <a:schemeClr val="lt2"/>
              </a:solidFill>
            </a:endParaRPr>
          </a:p>
        </p:txBody>
      </p:sp>
      <p:sp>
        <p:nvSpPr>
          <p:cNvPr id="173" name="Google Shape;173;g2df814b59dc_4_14"/>
          <p:cNvSpPr/>
          <p:nvPr/>
        </p:nvSpPr>
        <p:spPr>
          <a:xfrm>
            <a:off x="3542350" y="1821150"/>
            <a:ext cx="1291200" cy="586800"/>
          </a:xfrm>
          <a:prstGeom prst="roundRect">
            <a:avLst>
              <a:gd fmla="val 16667" name="adj"/>
            </a:avLst>
          </a:prstGeom>
          <a:gradFill>
            <a:gsLst>
              <a:gs pos="0">
                <a:srgbClr val="76B6E5"/>
              </a:gs>
              <a:gs pos="100000">
                <a:srgbClr val="2A77A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chemeClr val="lt2"/>
                </a:solidFill>
              </a:rPr>
              <a:t>SUBMITTED</a:t>
            </a:r>
            <a:endParaRPr/>
          </a:p>
        </p:txBody>
      </p:sp>
      <p:sp>
        <p:nvSpPr>
          <p:cNvPr id="174" name="Google Shape;174;g2df814b59dc_4_14"/>
          <p:cNvSpPr/>
          <p:nvPr/>
        </p:nvSpPr>
        <p:spPr>
          <a:xfrm>
            <a:off x="3542350" y="2859500"/>
            <a:ext cx="1291200" cy="586800"/>
          </a:xfrm>
          <a:prstGeom prst="roundRect">
            <a:avLst>
              <a:gd fmla="val 16667" name="adj"/>
            </a:avLst>
          </a:prstGeom>
          <a:gradFill>
            <a:gsLst>
              <a:gs pos="0">
                <a:srgbClr val="76B6E5"/>
              </a:gs>
              <a:gs pos="100000">
                <a:srgbClr val="2A77A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chemeClr val="lt2"/>
                </a:solidFill>
              </a:rPr>
              <a:t>ACCEPTED</a:t>
            </a:r>
            <a:endParaRPr>
              <a:solidFill>
                <a:schemeClr val="lt2"/>
              </a:solidFill>
            </a:endParaRPr>
          </a:p>
        </p:txBody>
      </p:sp>
      <p:sp>
        <p:nvSpPr>
          <p:cNvPr id="175" name="Google Shape;175;g2df814b59dc_4_14"/>
          <p:cNvSpPr/>
          <p:nvPr/>
        </p:nvSpPr>
        <p:spPr>
          <a:xfrm>
            <a:off x="3542350" y="3900750"/>
            <a:ext cx="1291200" cy="586800"/>
          </a:xfrm>
          <a:prstGeom prst="roundRect">
            <a:avLst>
              <a:gd fmla="val 16667" name="adj"/>
            </a:avLst>
          </a:prstGeom>
          <a:gradFill>
            <a:gsLst>
              <a:gs pos="0">
                <a:srgbClr val="76B6E5"/>
              </a:gs>
              <a:gs pos="100000">
                <a:srgbClr val="2A77A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chemeClr val="lt2"/>
                </a:solidFill>
              </a:rPr>
              <a:t>VALID</a:t>
            </a:r>
            <a:endParaRPr>
              <a:solidFill>
                <a:schemeClr val="lt2"/>
              </a:solidFill>
            </a:endParaRPr>
          </a:p>
        </p:txBody>
      </p:sp>
      <p:sp>
        <p:nvSpPr>
          <p:cNvPr id="176" name="Google Shape;176;g2df814b59dc_4_14"/>
          <p:cNvSpPr/>
          <p:nvPr/>
        </p:nvSpPr>
        <p:spPr>
          <a:xfrm>
            <a:off x="5481000" y="2859500"/>
            <a:ext cx="1291200" cy="586800"/>
          </a:xfrm>
          <a:prstGeom prst="roundRect">
            <a:avLst>
              <a:gd fmla="val 16667" name="adj"/>
            </a:avLst>
          </a:prstGeom>
          <a:gradFill>
            <a:gsLst>
              <a:gs pos="0">
                <a:srgbClr val="76B6E5"/>
              </a:gs>
              <a:gs pos="100000">
                <a:srgbClr val="2A77A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chemeClr val="lt2"/>
                </a:solidFill>
              </a:rPr>
              <a:t>NOT ACCEPTED</a:t>
            </a:r>
            <a:endParaRPr/>
          </a:p>
        </p:txBody>
      </p:sp>
      <p:sp>
        <p:nvSpPr>
          <p:cNvPr id="177" name="Google Shape;177;g2df814b59dc_4_14"/>
          <p:cNvSpPr/>
          <p:nvPr/>
        </p:nvSpPr>
        <p:spPr>
          <a:xfrm>
            <a:off x="1512925" y="2745600"/>
            <a:ext cx="1482300" cy="821700"/>
          </a:xfrm>
          <a:prstGeom prst="roundRect">
            <a:avLst>
              <a:gd fmla="val 16667" name="adj"/>
            </a:avLst>
          </a:prstGeom>
          <a:gradFill>
            <a:gsLst>
              <a:gs pos="0">
                <a:srgbClr val="76B6E5"/>
              </a:gs>
              <a:gs pos="100000">
                <a:srgbClr val="2A77A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2"/>
                </a:solidFill>
              </a:rPr>
              <a:t>ACCEPTED WITH CHANGES</a:t>
            </a:r>
            <a:endParaRPr>
              <a:solidFill>
                <a:schemeClr val="lt2"/>
              </a:solidFill>
            </a:endParaRPr>
          </a:p>
        </p:txBody>
      </p:sp>
      <p:cxnSp>
        <p:nvCxnSpPr>
          <p:cNvPr id="178" name="Google Shape;178;g2df814b59dc_4_14"/>
          <p:cNvCxnSpPr>
            <a:stCxn id="172" idx="2"/>
            <a:endCxn id="173" idx="0"/>
          </p:cNvCxnSpPr>
          <p:nvPr/>
        </p:nvCxnSpPr>
        <p:spPr>
          <a:xfrm>
            <a:off x="4187950" y="1522000"/>
            <a:ext cx="0" cy="2991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g2df814b59dc_4_14"/>
          <p:cNvCxnSpPr>
            <a:stCxn id="173" idx="2"/>
            <a:endCxn id="174" idx="0"/>
          </p:cNvCxnSpPr>
          <p:nvPr/>
        </p:nvCxnSpPr>
        <p:spPr>
          <a:xfrm>
            <a:off x="4187950" y="2407950"/>
            <a:ext cx="0" cy="4515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g2df814b59dc_4_14"/>
          <p:cNvCxnSpPr>
            <a:stCxn id="174" idx="2"/>
            <a:endCxn id="175" idx="0"/>
          </p:cNvCxnSpPr>
          <p:nvPr/>
        </p:nvCxnSpPr>
        <p:spPr>
          <a:xfrm>
            <a:off x="4187950" y="3446300"/>
            <a:ext cx="0" cy="4545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g2df814b59dc_4_14"/>
          <p:cNvSpPr txBox="1"/>
          <p:nvPr/>
        </p:nvSpPr>
        <p:spPr>
          <a:xfrm>
            <a:off x="6867475" y="1462600"/>
            <a:ext cx="1409400" cy="51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a:solidFill>
                  <a:schemeClr val="dk1"/>
                </a:solidFill>
              </a:rPr>
              <a:t>Submitting organisation</a:t>
            </a:r>
            <a:endParaRPr b="1">
              <a:solidFill>
                <a:schemeClr val="dk1"/>
              </a:solidFill>
            </a:endParaRPr>
          </a:p>
        </p:txBody>
      </p:sp>
      <p:sp>
        <p:nvSpPr>
          <p:cNvPr id="182" name="Google Shape;182;g2df814b59dc_4_14"/>
          <p:cNvSpPr txBox="1"/>
          <p:nvPr/>
        </p:nvSpPr>
        <p:spPr>
          <a:xfrm>
            <a:off x="6867475" y="2859450"/>
            <a:ext cx="1409400" cy="51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a:solidFill>
                  <a:schemeClr val="dk1"/>
                </a:solidFill>
              </a:rPr>
              <a:t>Control body</a:t>
            </a:r>
            <a:endParaRPr b="1">
              <a:solidFill>
                <a:schemeClr val="dk1"/>
              </a:solidFill>
            </a:endParaRPr>
          </a:p>
        </p:txBody>
      </p:sp>
      <p:sp>
        <p:nvSpPr>
          <p:cNvPr id="183" name="Google Shape;183;g2df814b59dc_4_14"/>
          <p:cNvSpPr txBox="1"/>
          <p:nvPr/>
        </p:nvSpPr>
        <p:spPr>
          <a:xfrm>
            <a:off x="6859200" y="3965700"/>
            <a:ext cx="1505400" cy="510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a:solidFill>
                  <a:schemeClr val="dk1"/>
                </a:solidFill>
              </a:rPr>
              <a:t>Registry Manager</a:t>
            </a:r>
            <a:endParaRPr b="1">
              <a:solidFill>
                <a:schemeClr val="dk1"/>
              </a:solidFill>
            </a:endParaRPr>
          </a:p>
        </p:txBody>
      </p:sp>
      <p:cxnSp>
        <p:nvCxnSpPr>
          <p:cNvPr id="184" name="Google Shape;184;g2df814b59dc_4_14"/>
          <p:cNvCxnSpPr>
            <a:stCxn id="173" idx="1"/>
            <a:endCxn id="177" idx="0"/>
          </p:cNvCxnSpPr>
          <p:nvPr/>
        </p:nvCxnSpPr>
        <p:spPr>
          <a:xfrm flipH="1">
            <a:off x="2254150" y="2114550"/>
            <a:ext cx="1288200" cy="6312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g2df814b59dc_4_14"/>
          <p:cNvCxnSpPr>
            <a:stCxn id="173" idx="3"/>
            <a:endCxn id="176" idx="0"/>
          </p:cNvCxnSpPr>
          <p:nvPr/>
        </p:nvCxnSpPr>
        <p:spPr>
          <a:xfrm>
            <a:off x="4833550" y="2114550"/>
            <a:ext cx="1293000" cy="7449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g2df814b59dc_4_14"/>
          <p:cNvCxnSpPr>
            <a:stCxn id="177" idx="1"/>
            <a:endCxn id="172" idx="1"/>
          </p:cNvCxnSpPr>
          <p:nvPr/>
        </p:nvCxnSpPr>
        <p:spPr>
          <a:xfrm flipH="1" rot="10800000">
            <a:off x="1512925" y="1228650"/>
            <a:ext cx="2029500" cy="1927800"/>
          </a:xfrm>
          <a:prstGeom prst="bentConnector3">
            <a:avLst>
              <a:gd fmla="val -11733"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02e960c18d_2_55"/>
          <p:cNvSpPr txBox="1"/>
          <p:nvPr/>
        </p:nvSpPr>
        <p:spPr>
          <a:xfrm>
            <a:off x="809175" y="671450"/>
            <a:ext cx="7338600" cy="24858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02e960c18d_2_55"/>
          <p:cNvSpPr txBox="1"/>
          <p:nvPr>
            <p:ph idx="1" type="body"/>
          </p:nvPr>
        </p:nvSpPr>
        <p:spPr>
          <a:xfrm>
            <a:off x="214875" y="748850"/>
            <a:ext cx="7244400" cy="2727600"/>
          </a:xfrm>
          <a:prstGeom prst="rect">
            <a:avLst/>
          </a:prstGeom>
          <a:noFill/>
          <a:ln>
            <a:noFill/>
          </a:ln>
        </p:spPr>
        <p:txBody>
          <a:bodyPr anchorCtr="0" anchor="t" bIns="34275" lIns="68575" spcFirstLastPara="1" rIns="68575" wrap="square" tIns="34275">
            <a:noAutofit/>
          </a:bodyPr>
          <a:lstStyle/>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342900" rtl="0" algn="l">
              <a:spcBef>
                <a:spcPts val="0"/>
              </a:spcBef>
              <a:spcAft>
                <a:spcPts val="0"/>
              </a:spcAft>
              <a:buNone/>
            </a:pPr>
            <a:r>
              <a:t/>
            </a:r>
            <a:endParaRPr b="1" sz="1200"/>
          </a:p>
          <a:p>
            <a:pPr indent="0" lvl="0" marL="0" rtl="0" algn="l">
              <a:spcBef>
                <a:spcPts val="0"/>
              </a:spcBef>
              <a:spcAft>
                <a:spcPts val="0"/>
              </a:spcAft>
              <a:buNone/>
            </a:pPr>
            <a:r>
              <a:t/>
            </a:r>
            <a:endParaRPr sz="1200"/>
          </a:p>
          <a:p>
            <a:pPr indent="0" lvl="0" marL="0" rtl="0" algn="l">
              <a:lnSpc>
                <a:spcPct val="100000"/>
              </a:lnSpc>
              <a:spcBef>
                <a:spcPts val="1400"/>
              </a:spcBef>
              <a:spcAft>
                <a:spcPts val="0"/>
              </a:spcAft>
              <a:buClr>
                <a:schemeClr val="dk1"/>
              </a:buClr>
              <a:buSzPts val="1100"/>
              <a:buFont typeface="Arial"/>
              <a:buNone/>
            </a:pPr>
            <a:r>
              <a:t/>
            </a:r>
            <a:endParaRPr u="sng">
              <a:solidFill>
                <a:schemeClr val="accent5"/>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a:p>
            <a:pPr indent="0" lvl="0" marL="0" rtl="0" algn="ctr">
              <a:lnSpc>
                <a:spcPct val="100000"/>
              </a:lnSpc>
              <a:spcBef>
                <a:spcPts val="1400"/>
              </a:spcBef>
              <a:spcAft>
                <a:spcPts val="0"/>
              </a:spcAft>
              <a:buClr>
                <a:schemeClr val="dk1"/>
              </a:buClr>
              <a:buSzPts val="1100"/>
              <a:buNone/>
            </a:pPr>
            <a:r>
              <a:t/>
            </a:r>
            <a:endParaRPr u="sng">
              <a:solidFill>
                <a:schemeClr val="hlink"/>
              </a:solidFill>
            </a:endParaRPr>
          </a:p>
        </p:txBody>
      </p:sp>
      <p:sp>
        <p:nvSpPr>
          <p:cNvPr id="193" name="Google Shape;193;g202e960c18d_2_55"/>
          <p:cNvSpPr txBox="1"/>
          <p:nvPr>
            <p:ph type="title"/>
          </p:nvPr>
        </p:nvSpPr>
        <p:spPr>
          <a:xfrm>
            <a:off x="666550" y="-160150"/>
            <a:ext cx="7698000" cy="909000"/>
          </a:xfrm>
          <a:prstGeom prst="rect">
            <a:avLst/>
          </a:prstGeom>
          <a:noFill/>
          <a:ln>
            <a:noFill/>
          </a:ln>
        </p:spPr>
        <p:txBody>
          <a:bodyPr anchorCtr="0" anchor="b" bIns="0" lIns="68575" spcFirstLastPara="1" rIns="68575" wrap="square" tIns="34275">
            <a:noAutofit/>
          </a:bodyPr>
          <a:lstStyle/>
          <a:p>
            <a:pPr indent="0" lvl="0" marL="0" rtl="0" algn="l">
              <a:lnSpc>
                <a:spcPct val="90000"/>
              </a:lnSpc>
              <a:spcBef>
                <a:spcPts val="0"/>
              </a:spcBef>
              <a:spcAft>
                <a:spcPts val="0"/>
              </a:spcAft>
              <a:buSzPts val="3000"/>
              <a:buNone/>
            </a:pPr>
            <a:r>
              <a:rPr b="1" lang="es" sz="3000"/>
              <a:t>Workflow status</a:t>
            </a:r>
            <a:r>
              <a:rPr b="1" lang="es" sz="2400"/>
              <a:t> </a:t>
            </a:r>
            <a:r>
              <a:rPr b="1" lang="es" sz="1800"/>
              <a:t>(based on the ISO 19135 Standard)</a:t>
            </a:r>
            <a:endParaRPr b="1" sz="1800"/>
          </a:p>
          <a:p>
            <a:pPr indent="457200" lvl="0" marL="0" rtl="0" algn="l">
              <a:lnSpc>
                <a:spcPct val="90000"/>
              </a:lnSpc>
              <a:spcBef>
                <a:spcPts val="0"/>
              </a:spcBef>
              <a:spcAft>
                <a:spcPts val="0"/>
              </a:spcAft>
              <a:buSzPts val="3000"/>
              <a:buNone/>
            </a:pPr>
            <a:r>
              <a:t/>
            </a:r>
            <a:endParaRPr sz="1300"/>
          </a:p>
        </p:txBody>
      </p:sp>
      <p:sp>
        <p:nvSpPr>
          <p:cNvPr id="194" name="Google Shape;194;g202e960c18d_2_55"/>
          <p:cNvSpPr/>
          <p:nvPr/>
        </p:nvSpPr>
        <p:spPr>
          <a:xfrm>
            <a:off x="3804100" y="929200"/>
            <a:ext cx="1291200" cy="703500"/>
          </a:xfrm>
          <a:prstGeom prst="roundRect">
            <a:avLst>
              <a:gd fmla="val 16667" name="adj"/>
            </a:avLst>
          </a:prstGeom>
          <a:gradFill>
            <a:gsLst>
              <a:gs pos="0">
                <a:srgbClr val="76B6E5"/>
              </a:gs>
              <a:gs pos="100000">
                <a:srgbClr val="2A77A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chemeClr val="lt2"/>
                </a:solidFill>
              </a:rPr>
              <a:t>VALID</a:t>
            </a:r>
            <a:endParaRPr/>
          </a:p>
        </p:txBody>
      </p:sp>
      <p:sp>
        <p:nvSpPr>
          <p:cNvPr id="195" name="Google Shape;195;g202e960c18d_2_55"/>
          <p:cNvSpPr/>
          <p:nvPr/>
        </p:nvSpPr>
        <p:spPr>
          <a:xfrm>
            <a:off x="3652750" y="2135900"/>
            <a:ext cx="1637100" cy="821700"/>
          </a:xfrm>
          <a:prstGeom prst="roundRect">
            <a:avLst>
              <a:gd fmla="val 16667" name="adj"/>
            </a:avLst>
          </a:prstGeom>
          <a:gradFill>
            <a:gsLst>
              <a:gs pos="0">
                <a:srgbClr val="76B6E5"/>
              </a:gs>
              <a:gs pos="100000">
                <a:srgbClr val="2A77A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chemeClr val="lt2"/>
                </a:solidFill>
              </a:rPr>
              <a:t>SUPERSEDED</a:t>
            </a:r>
            <a:endParaRPr>
              <a:solidFill>
                <a:schemeClr val="lt2"/>
              </a:solidFill>
            </a:endParaRPr>
          </a:p>
        </p:txBody>
      </p:sp>
      <p:sp>
        <p:nvSpPr>
          <p:cNvPr id="196" name="Google Shape;196;g202e960c18d_2_55"/>
          <p:cNvSpPr/>
          <p:nvPr/>
        </p:nvSpPr>
        <p:spPr>
          <a:xfrm>
            <a:off x="5709600" y="2136150"/>
            <a:ext cx="1291200" cy="821700"/>
          </a:xfrm>
          <a:prstGeom prst="roundRect">
            <a:avLst>
              <a:gd fmla="val 16667" name="adj"/>
            </a:avLst>
          </a:prstGeom>
          <a:gradFill>
            <a:gsLst>
              <a:gs pos="0">
                <a:srgbClr val="76B6E5"/>
              </a:gs>
              <a:gs pos="100000">
                <a:srgbClr val="2A77A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a:solidFill>
                  <a:schemeClr val="lt2"/>
                </a:solidFill>
              </a:rPr>
              <a:t>RETIRED</a:t>
            </a:r>
            <a:endParaRPr/>
          </a:p>
        </p:txBody>
      </p:sp>
      <p:sp>
        <p:nvSpPr>
          <p:cNvPr id="197" name="Google Shape;197;g202e960c18d_2_55"/>
          <p:cNvSpPr/>
          <p:nvPr/>
        </p:nvSpPr>
        <p:spPr>
          <a:xfrm>
            <a:off x="1741525" y="2136000"/>
            <a:ext cx="1482300" cy="821700"/>
          </a:xfrm>
          <a:prstGeom prst="roundRect">
            <a:avLst>
              <a:gd fmla="val 16667" name="adj"/>
            </a:avLst>
          </a:prstGeom>
          <a:gradFill>
            <a:gsLst>
              <a:gs pos="0">
                <a:srgbClr val="76B6E5"/>
              </a:gs>
              <a:gs pos="100000">
                <a:srgbClr val="2A77AD"/>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2"/>
                </a:solidFill>
              </a:rPr>
              <a:t>INVALID</a:t>
            </a:r>
            <a:endParaRPr>
              <a:solidFill>
                <a:schemeClr val="lt2"/>
              </a:solidFill>
            </a:endParaRPr>
          </a:p>
        </p:txBody>
      </p:sp>
      <p:cxnSp>
        <p:nvCxnSpPr>
          <p:cNvPr id="198" name="Google Shape;198;g202e960c18d_2_55"/>
          <p:cNvCxnSpPr>
            <a:stCxn id="194" idx="1"/>
            <a:endCxn id="197" idx="0"/>
          </p:cNvCxnSpPr>
          <p:nvPr/>
        </p:nvCxnSpPr>
        <p:spPr>
          <a:xfrm flipH="1">
            <a:off x="2482600" y="1280950"/>
            <a:ext cx="1321500" cy="85500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g202e960c18d_2_55"/>
          <p:cNvCxnSpPr>
            <a:stCxn id="194" idx="3"/>
            <a:endCxn id="196" idx="0"/>
          </p:cNvCxnSpPr>
          <p:nvPr/>
        </p:nvCxnSpPr>
        <p:spPr>
          <a:xfrm>
            <a:off x="5095300" y="1280950"/>
            <a:ext cx="1260000" cy="855300"/>
          </a:xfrm>
          <a:prstGeom prst="straightConnector1">
            <a:avLst/>
          </a:prstGeom>
          <a:noFill/>
          <a:ln cap="flat" cmpd="sng" w="9525">
            <a:solidFill>
              <a:schemeClr val="dk2"/>
            </a:solidFill>
            <a:prstDash val="solid"/>
            <a:round/>
            <a:headEnd len="med" w="med" type="none"/>
            <a:tailEnd len="med" w="med" type="triangle"/>
          </a:ln>
        </p:spPr>
      </p:cxnSp>
      <p:sp>
        <p:nvSpPr>
          <p:cNvPr id="200" name="Google Shape;200;g202e960c18d_2_55"/>
          <p:cNvSpPr txBox="1"/>
          <p:nvPr/>
        </p:nvSpPr>
        <p:spPr>
          <a:xfrm>
            <a:off x="454100" y="3155300"/>
            <a:ext cx="7338600" cy="22959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accent5"/>
              </a:buClr>
              <a:buSzPts val="1600"/>
              <a:buChar char="•"/>
            </a:pPr>
            <a:r>
              <a:rPr b="1" lang="es" sz="1600">
                <a:solidFill>
                  <a:schemeClr val="dk1"/>
                </a:solidFill>
              </a:rPr>
              <a:t>INVALID</a:t>
            </a:r>
            <a:r>
              <a:rPr lang="es" sz="1600">
                <a:solidFill>
                  <a:schemeClr val="dk1"/>
                </a:solidFill>
              </a:rPr>
              <a:t>: If it is considered an </a:t>
            </a:r>
            <a:r>
              <a:rPr b="1" lang="es" sz="1600">
                <a:solidFill>
                  <a:schemeClr val="dk1"/>
                </a:solidFill>
              </a:rPr>
              <a:t>error</a:t>
            </a:r>
            <a:r>
              <a:rPr lang="es" sz="1600">
                <a:solidFill>
                  <a:schemeClr val="dk1"/>
                </a:solidFill>
              </a:rPr>
              <a:t> on a "valid" reference code. Generally, it is replaced by a new "valid" reference code (successor).</a:t>
            </a:r>
            <a:endParaRPr sz="1600">
              <a:solidFill>
                <a:schemeClr val="dk1"/>
              </a:solidFill>
            </a:endParaRPr>
          </a:p>
          <a:p>
            <a:pPr indent="-330200" lvl="0" marL="457200" marR="0" rtl="0" algn="l">
              <a:lnSpc>
                <a:spcPct val="100000"/>
              </a:lnSpc>
              <a:spcBef>
                <a:spcPts val="0"/>
              </a:spcBef>
              <a:spcAft>
                <a:spcPts val="0"/>
              </a:spcAft>
              <a:buClr>
                <a:schemeClr val="accent5"/>
              </a:buClr>
              <a:buSzPts val="1600"/>
              <a:buChar char="•"/>
            </a:pPr>
            <a:r>
              <a:rPr b="1" lang="es" sz="1600">
                <a:solidFill>
                  <a:schemeClr val="dk1"/>
                </a:solidFill>
              </a:rPr>
              <a:t>SUPERSEDED</a:t>
            </a:r>
            <a:r>
              <a:rPr lang="es" sz="1600">
                <a:solidFill>
                  <a:schemeClr val="dk1"/>
                </a:solidFill>
              </a:rPr>
              <a:t>:The reference code has been </a:t>
            </a:r>
            <a:r>
              <a:rPr b="1" lang="es" sz="1600">
                <a:solidFill>
                  <a:schemeClr val="dk1"/>
                </a:solidFill>
              </a:rPr>
              <a:t>replaced </a:t>
            </a:r>
            <a:r>
              <a:rPr lang="es" sz="1600">
                <a:solidFill>
                  <a:schemeClr val="dk1"/>
                </a:solidFill>
              </a:rPr>
              <a:t>by a new or a different "valid" reference code </a:t>
            </a:r>
            <a:r>
              <a:rPr lang="es" sz="1600">
                <a:solidFill>
                  <a:schemeClr val="dk1"/>
                </a:solidFill>
              </a:rPr>
              <a:t>(successor)</a:t>
            </a:r>
            <a:endParaRPr sz="1600">
              <a:solidFill>
                <a:schemeClr val="dk1"/>
              </a:solidFill>
            </a:endParaRPr>
          </a:p>
          <a:p>
            <a:pPr indent="-330200" lvl="0" marL="457200" marR="0" rtl="0" algn="l">
              <a:lnSpc>
                <a:spcPct val="100000"/>
              </a:lnSpc>
              <a:spcBef>
                <a:spcPts val="0"/>
              </a:spcBef>
              <a:spcAft>
                <a:spcPts val="0"/>
              </a:spcAft>
              <a:buClr>
                <a:schemeClr val="accent5"/>
              </a:buClr>
              <a:buSzPts val="1600"/>
              <a:buChar char="•"/>
            </a:pPr>
            <a:r>
              <a:rPr b="1" lang="es" sz="1600">
                <a:solidFill>
                  <a:schemeClr val="dk1"/>
                </a:solidFill>
              </a:rPr>
              <a:t>RETIRED</a:t>
            </a:r>
            <a:r>
              <a:rPr lang="es" sz="1600">
                <a:solidFill>
                  <a:schemeClr val="dk1"/>
                </a:solidFill>
              </a:rPr>
              <a:t>: When a reference code is </a:t>
            </a:r>
            <a:r>
              <a:rPr b="1" lang="es" sz="1600">
                <a:solidFill>
                  <a:schemeClr val="dk1"/>
                </a:solidFill>
              </a:rPr>
              <a:t>no longer recommended for use</a:t>
            </a:r>
            <a:r>
              <a:rPr lang="es" sz="1600">
                <a:solidFill>
                  <a:schemeClr val="dk1"/>
                </a:solidFill>
              </a:rPr>
              <a:t> and its replacement is not planned</a:t>
            </a:r>
            <a:endParaRPr sz="1600"/>
          </a:p>
        </p:txBody>
      </p:sp>
      <p:cxnSp>
        <p:nvCxnSpPr>
          <p:cNvPr id="201" name="Google Shape;201;g202e960c18d_2_55"/>
          <p:cNvCxnSpPr>
            <a:stCxn id="194" idx="2"/>
          </p:cNvCxnSpPr>
          <p:nvPr/>
        </p:nvCxnSpPr>
        <p:spPr>
          <a:xfrm flipH="1">
            <a:off x="4438000" y="1632700"/>
            <a:ext cx="11700" cy="50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JRC palette 1">
      <a:dk1>
        <a:srgbClr val="4D4D4D"/>
      </a:dk1>
      <a:lt1>
        <a:srgbClr val="FFFFFF"/>
      </a:lt1>
      <a:dk2>
        <a:srgbClr val="034EA2"/>
      </a:dk2>
      <a:lt2>
        <a:srgbClr val="D3E8F9"/>
      </a:lt2>
      <a:accent1>
        <a:srgbClr val="6ACBF3"/>
      </a:accent1>
      <a:accent2>
        <a:srgbClr val="3E99DA"/>
      </a:accent2>
      <a:accent3>
        <a:srgbClr val="1EC08A"/>
      </a:accent3>
      <a:accent4>
        <a:srgbClr val="ED8D2F"/>
      </a:accent4>
      <a:accent5>
        <a:srgbClr val="F8CC29"/>
      </a:accent5>
      <a:accent6>
        <a:srgbClr val="E76C53"/>
      </a:accent6>
      <a:hlink>
        <a:srgbClr val="0563C1"/>
      </a:hlink>
      <a:folHlink>
        <a:srgbClr val="243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ESCRIU Jordi (JRC-ISPRA)</dc:creator>
</cp:coreProperties>
</file>