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8" r:id="rId4"/>
    <p:sldMasterId id="2147483692" r:id="rId5"/>
  </p:sldMasterIdLst>
  <p:notesMasterIdLst>
    <p:notesMasterId r:id="rId8"/>
  </p:notesMasterIdLst>
  <p:handoutMasterIdLst>
    <p:handoutMasterId r:id="rId9"/>
  </p:handoutMasterIdLst>
  <p:sldIdLst>
    <p:sldId id="446" r:id="rId6"/>
    <p:sldId id="445" r:id="rId7"/>
  </p:sldIdLst>
  <p:sldSz cx="12192000" cy="6858000"/>
  <p:notesSz cx="6735763" cy="9866313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73"/>
    <a:srgbClr val="3C608C"/>
    <a:srgbClr val="A4B4D0"/>
    <a:srgbClr val="C2CDE0"/>
    <a:srgbClr val="4F81BD"/>
    <a:srgbClr val="B2CEDC"/>
    <a:srgbClr val="DDFFFB"/>
    <a:srgbClr val="006654"/>
    <a:srgbClr val="113A60"/>
    <a:srgbClr val="016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F1AEB5-0D6A-4388-B2FA-0B5B7A38D4A4}" v="18" dt="2021-04-20T16:58:41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37" autoAdjust="0"/>
    <p:restoredTop sz="94645" autoAdjust="0"/>
  </p:normalViewPr>
  <p:slideViewPr>
    <p:cSldViewPr snapToGrid="0">
      <p:cViewPr>
        <p:scale>
          <a:sx n="64" d="100"/>
          <a:sy n="64" d="100"/>
        </p:scale>
        <p:origin x="844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1266" y="102"/>
      </p:cViewPr>
      <p:guideLst>
        <p:guide orient="horz" pos="3108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Jensen" userId="9f3e22e2-43fa-4196-b9b8-0f5d72bb2527" providerId="ADAL" clId="{E7F1AEB5-0D6A-4388-B2FA-0B5B7A38D4A4}"/>
    <pc:docChg chg="undo custSel addSld delSld modSld sldOrd delMainMaster">
      <pc:chgData name="Stefan Jensen" userId="9f3e22e2-43fa-4196-b9b8-0f5d72bb2527" providerId="ADAL" clId="{E7F1AEB5-0D6A-4388-B2FA-0B5B7A38D4A4}" dt="2021-04-20T16:59:14.699" v="383" actId="1076"/>
      <pc:docMkLst>
        <pc:docMk/>
      </pc:docMkLst>
      <pc:sldChg chg="del">
        <pc:chgData name="Stefan Jensen" userId="9f3e22e2-43fa-4196-b9b8-0f5d72bb2527" providerId="ADAL" clId="{E7F1AEB5-0D6A-4388-B2FA-0B5B7A38D4A4}" dt="2021-04-20T16:51:01.940" v="193" actId="47"/>
        <pc:sldMkLst>
          <pc:docMk/>
          <pc:sldMk cId="2962714265" sldId="439"/>
        </pc:sldMkLst>
      </pc:sldChg>
      <pc:sldChg chg="addSp delSp modSp mod ord">
        <pc:chgData name="Stefan Jensen" userId="9f3e22e2-43fa-4196-b9b8-0f5d72bb2527" providerId="ADAL" clId="{E7F1AEB5-0D6A-4388-B2FA-0B5B7A38D4A4}" dt="2021-04-20T16:59:14.699" v="383" actId="1076"/>
        <pc:sldMkLst>
          <pc:docMk/>
          <pc:sldMk cId="1662540094" sldId="445"/>
        </pc:sldMkLst>
        <pc:spChg chg="add mod">
          <ac:chgData name="Stefan Jensen" userId="9f3e22e2-43fa-4196-b9b8-0f5d72bb2527" providerId="ADAL" clId="{E7F1AEB5-0D6A-4388-B2FA-0B5B7A38D4A4}" dt="2021-04-20T13:22:00.244" v="34" actId="20577"/>
          <ac:spMkLst>
            <pc:docMk/>
            <pc:sldMk cId="1662540094" sldId="445"/>
            <ac:spMk id="9" creationId="{5389D62F-91AC-44E5-8B3A-E89AA93407C5}"/>
          </ac:spMkLst>
        </pc:spChg>
        <pc:spChg chg="mod">
          <ac:chgData name="Stefan Jensen" userId="9f3e22e2-43fa-4196-b9b8-0f5d72bb2527" providerId="ADAL" clId="{E7F1AEB5-0D6A-4388-B2FA-0B5B7A38D4A4}" dt="2021-04-20T16:51:58.472" v="246" actId="20577"/>
          <ac:spMkLst>
            <pc:docMk/>
            <pc:sldMk cId="1662540094" sldId="445"/>
            <ac:spMk id="10" creationId="{00000000-0000-0000-0000-000000000000}"/>
          </ac:spMkLst>
        </pc:spChg>
        <pc:spChg chg="add mod">
          <ac:chgData name="Stefan Jensen" userId="9f3e22e2-43fa-4196-b9b8-0f5d72bb2527" providerId="ADAL" clId="{E7F1AEB5-0D6A-4388-B2FA-0B5B7A38D4A4}" dt="2021-04-20T13:28:23.848" v="77" actId="208"/>
          <ac:spMkLst>
            <pc:docMk/>
            <pc:sldMk cId="1662540094" sldId="445"/>
            <ac:spMk id="11" creationId="{78735A00-B167-4BB9-88B5-25B44D4C8CEF}"/>
          </ac:spMkLst>
        </pc:spChg>
        <pc:spChg chg="add mod">
          <ac:chgData name="Stefan Jensen" userId="9f3e22e2-43fa-4196-b9b8-0f5d72bb2527" providerId="ADAL" clId="{E7F1AEB5-0D6A-4388-B2FA-0B5B7A38D4A4}" dt="2021-04-20T13:25:04.599" v="58" actId="20577"/>
          <ac:spMkLst>
            <pc:docMk/>
            <pc:sldMk cId="1662540094" sldId="445"/>
            <ac:spMk id="13" creationId="{372C88B1-49B2-4668-9458-1A6ACCADBC6B}"/>
          </ac:spMkLst>
        </pc:spChg>
        <pc:spChg chg="add mod">
          <ac:chgData name="Stefan Jensen" userId="9f3e22e2-43fa-4196-b9b8-0f5d72bb2527" providerId="ADAL" clId="{E7F1AEB5-0D6A-4388-B2FA-0B5B7A38D4A4}" dt="2021-04-20T14:42:52.979" v="172" actId="2711"/>
          <ac:spMkLst>
            <pc:docMk/>
            <pc:sldMk cId="1662540094" sldId="445"/>
            <ac:spMk id="14" creationId="{5F7451E8-A275-4E99-86D1-0B3C192EA4CD}"/>
          </ac:spMkLst>
        </pc:spChg>
        <pc:spChg chg="add del mod">
          <ac:chgData name="Stefan Jensen" userId="9f3e22e2-43fa-4196-b9b8-0f5d72bb2527" providerId="ADAL" clId="{E7F1AEB5-0D6A-4388-B2FA-0B5B7A38D4A4}" dt="2021-04-20T13:24:56.541" v="57" actId="478"/>
          <ac:spMkLst>
            <pc:docMk/>
            <pc:sldMk cId="1662540094" sldId="445"/>
            <ac:spMk id="15" creationId="{4EA5DAD0-B37F-46B7-A432-8E6EDA9CDBEC}"/>
          </ac:spMkLst>
        </pc:spChg>
        <pc:spChg chg="add del mod">
          <ac:chgData name="Stefan Jensen" userId="9f3e22e2-43fa-4196-b9b8-0f5d72bb2527" providerId="ADAL" clId="{E7F1AEB5-0D6A-4388-B2FA-0B5B7A38D4A4}" dt="2021-04-20T13:24:50.456" v="56" actId="478"/>
          <ac:spMkLst>
            <pc:docMk/>
            <pc:sldMk cId="1662540094" sldId="445"/>
            <ac:spMk id="16" creationId="{3E591D83-2DB3-4C89-BF04-B9E7F6B5693D}"/>
          </ac:spMkLst>
        </pc:spChg>
        <pc:spChg chg="add mod">
          <ac:chgData name="Stefan Jensen" userId="9f3e22e2-43fa-4196-b9b8-0f5d72bb2527" providerId="ADAL" clId="{E7F1AEB5-0D6A-4388-B2FA-0B5B7A38D4A4}" dt="2021-04-20T13:28:26.772" v="78" actId="208"/>
          <ac:spMkLst>
            <pc:docMk/>
            <pc:sldMk cId="1662540094" sldId="445"/>
            <ac:spMk id="18" creationId="{4AAE6126-0F0B-47D5-B039-F8E5F9738EED}"/>
          </ac:spMkLst>
        </pc:spChg>
        <pc:spChg chg="add mod">
          <ac:chgData name="Stefan Jensen" userId="9f3e22e2-43fa-4196-b9b8-0f5d72bb2527" providerId="ADAL" clId="{E7F1AEB5-0D6A-4388-B2FA-0B5B7A38D4A4}" dt="2021-04-20T13:27:28.618" v="73" actId="1076"/>
          <ac:spMkLst>
            <pc:docMk/>
            <pc:sldMk cId="1662540094" sldId="445"/>
            <ac:spMk id="19" creationId="{65C3FD23-8995-4E5C-8E79-592498E472D0}"/>
          </ac:spMkLst>
        </pc:spChg>
        <pc:spChg chg="add mod">
          <ac:chgData name="Stefan Jensen" userId="9f3e22e2-43fa-4196-b9b8-0f5d72bb2527" providerId="ADAL" clId="{E7F1AEB5-0D6A-4388-B2FA-0B5B7A38D4A4}" dt="2021-04-20T13:26:41.846" v="69" actId="14100"/>
          <ac:spMkLst>
            <pc:docMk/>
            <pc:sldMk cId="1662540094" sldId="445"/>
            <ac:spMk id="20" creationId="{1E8FA4CD-7CAD-4D5D-8D4F-3415BEE97655}"/>
          </ac:spMkLst>
        </pc:spChg>
        <pc:spChg chg="add mod">
          <ac:chgData name="Stefan Jensen" userId="9f3e22e2-43fa-4196-b9b8-0f5d72bb2527" providerId="ADAL" clId="{E7F1AEB5-0D6A-4388-B2FA-0B5B7A38D4A4}" dt="2021-04-20T14:43:41.363" v="173" actId="14100"/>
          <ac:spMkLst>
            <pc:docMk/>
            <pc:sldMk cId="1662540094" sldId="445"/>
            <ac:spMk id="21" creationId="{C1FDFF8B-EEAA-41B7-A247-6797693CF664}"/>
          </ac:spMkLst>
        </pc:spChg>
        <pc:spChg chg="add mod">
          <ac:chgData name="Stefan Jensen" userId="9f3e22e2-43fa-4196-b9b8-0f5d72bb2527" providerId="ADAL" clId="{E7F1AEB5-0D6A-4388-B2FA-0B5B7A38D4A4}" dt="2021-04-20T13:27:50.306" v="76" actId="1076"/>
          <ac:spMkLst>
            <pc:docMk/>
            <pc:sldMk cId="1662540094" sldId="445"/>
            <ac:spMk id="22" creationId="{FE5A9346-FDB6-4EFF-9240-C1619AE53E44}"/>
          </ac:spMkLst>
        </pc:spChg>
        <pc:spChg chg="add mod">
          <ac:chgData name="Stefan Jensen" userId="9f3e22e2-43fa-4196-b9b8-0f5d72bb2527" providerId="ADAL" clId="{E7F1AEB5-0D6A-4388-B2FA-0B5B7A38D4A4}" dt="2021-04-20T14:40:42.433" v="103" actId="14100"/>
          <ac:spMkLst>
            <pc:docMk/>
            <pc:sldMk cId="1662540094" sldId="445"/>
            <ac:spMk id="23" creationId="{D298C82F-4ECF-49E5-889A-8E478FFA64D0}"/>
          </ac:spMkLst>
        </pc:spChg>
        <pc:spChg chg="add mod">
          <ac:chgData name="Stefan Jensen" userId="9f3e22e2-43fa-4196-b9b8-0f5d72bb2527" providerId="ADAL" clId="{E7F1AEB5-0D6A-4388-B2FA-0B5B7A38D4A4}" dt="2021-04-20T14:40:32.813" v="101" actId="1076"/>
          <ac:spMkLst>
            <pc:docMk/>
            <pc:sldMk cId="1662540094" sldId="445"/>
            <ac:spMk id="24" creationId="{BA819D51-46B7-4729-9847-8CEA73AF0C30}"/>
          </ac:spMkLst>
        </pc:spChg>
        <pc:spChg chg="add mod">
          <ac:chgData name="Stefan Jensen" userId="9f3e22e2-43fa-4196-b9b8-0f5d72bb2527" providerId="ADAL" clId="{E7F1AEB5-0D6A-4388-B2FA-0B5B7A38D4A4}" dt="2021-04-20T14:42:26.428" v="169" actId="207"/>
          <ac:spMkLst>
            <pc:docMk/>
            <pc:sldMk cId="1662540094" sldId="445"/>
            <ac:spMk id="25" creationId="{4FB08F41-DD18-4E1E-B12D-F8D9452D75A8}"/>
          </ac:spMkLst>
        </pc:spChg>
        <pc:spChg chg="add mod">
          <ac:chgData name="Stefan Jensen" userId="9f3e22e2-43fa-4196-b9b8-0f5d72bb2527" providerId="ADAL" clId="{E7F1AEB5-0D6A-4388-B2FA-0B5B7A38D4A4}" dt="2021-04-20T16:59:04.716" v="381" actId="14100"/>
          <ac:spMkLst>
            <pc:docMk/>
            <pc:sldMk cId="1662540094" sldId="445"/>
            <ac:spMk id="26" creationId="{FFB2616B-997D-46D5-A872-2361486D6ECB}"/>
          </ac:spMkLst>
        </pc:spChg>
        <pc:picChg chg="add mod">
          <ac:chgData name="Stefan Jensen" userId="9f3e22e2-43fa-4196-b9b8-0f5d72bb2527" providerId="ADAL" clId="{E7F1AEB5-0D6A-4388-B2FA-0B5B7A38D4A4}" dt="2021-04-20T16:59:14.699" v="383" actId="1076"/>
          <ac:picMkLst>
            <pc:docMk/>
            <pc:sldMk cId="1662540094" sldId="445"/>
            <ac:picMk id="4" creationId="{4574FDE2-5BA5-4016-BFA7-47C36ACBD106}"/>
          </ac:picMkLst>
        </pc:picChg>
        <pc:picChg chg="add mod">
          <ac:chgData name="Stefan Jensen" userId="9f3e22e2-43fa-4196-b9b8-0f5d72bb2527" providerId="ADAL" clId="{E7F1AEB5-0D6A-4388-B2FA-0B5B7A38D4A4}" dt="2021-04-20T13:23:26.864" v="49" actId="14100"/>
          <ac:picMkLst>
            <pc:docMk/>
            <pc:sldMk cId="1662540094" sldId="445"/>
            <ac:picMk id="6" creationId="{3DF98463-636A-4407-8441-2FFD40EC5D43}"/>
          </ac:picMkLst>
        </pc:picChg>
        <pc:picChg chg="add del mod">
          <ac:chgData name="Stefan Jensen" userId="9f3e22e2-43fa-4196-b9b8-0f5d72bb2527" providerId="ADAL" clId="{E7F1AEB5-0D6A-4388-B2FA-0B5B7A38D4A4}" dt="2021-04-20T12:57:48.609" v="10"/>
          <ac:picMkLst>
            <pc:docMk/>
            <pc:sldMk cId="1662540094" sldId="445"/>
            <ac:picMk id="8" creationId="{2BD14D31-9353-4F31-B3D2-D933128604F3}"/>
          </ac:picMkLst>
        </pc:picChg>
        <pc:picChg chg="del mod">
          <ac:chgData name="Stefan Jensen" userId="9f3e22e2-43fa-4196-b9b8-0f5d72bb2527" providerId="ADAL" clId="{E7F1AEB5-0D6A-4388-B2FA-0B5B7A38D4A4}" dt="2021-04-20T13:02:00.697" v="17" actId="478"/>
          <ac:picMkLst>
            <pc:docMk/>
            <pc:sldMk cId="1662540094" sldId="445"/>
            <ac:picMk id="12" creationId="{2565FB7E-AC7B-46EA-9F57-CE3BF55ED8B5}"/>
          </ac:picMkLst>
        </pc:picChg>
        <pc:picChg chg="del">
          <ac:chgData name="Stefan Jensen" userId="9f3e22e2-43fa-4196-b9b8-0f5d72bb2527" providerId="ADAL" clId="{E7F1AEB5-0D6A-4388-B2FA-0B5B7A38D4A4}" dt="2021-04-20T12:56:51.020" v="1" actId="478"/>
          <ac:picMkLst>
            <pc:docMk/>
            <pc:sldMk cId="1662540094" sldId="445"/>
            <ac:picMk id="17" creationId="{590B48D1-B4DE-4659-9565-5670B33A93AB}"/>
          </ac:picMkLst>
        </pc:picChg>
      </pc:sldChg>
      <pc:sldChg chg="addSp delSp modSp add mod">
        <pc:chgData name="Stefan Jensen" userId="9f3e22e2-43fa-4196-b9b8-0f5d72bb2527" providerId="ADAL" clId="{E7F1AEB5-0D6A-4388-B2FA-0B5B7A38D4A4}" dt="2021-04-20T16:57:37.322" v="376" actId="1076"/>
        <pc:sldMkLst>
          <pc:docMk/>
          <pc:sldMk cId="939834429" sldId="446"/>
        </pc:sldMkLst>
        <pc:spChg chg="del">
          <ac:chgData name="Stefan Jensen" userId="9f3e22e2-43fa-4196-b9b8-0f5d72bb2527" providerId="ADAL" clId="{E7F1AEB5-0D6A-4388-B2FA-0B5B7A38D4A4}" dt="2021-04-20T16:50:48.345" v="192" actId="478"/>
          <ac:spMkLst>
            <pc:docMk/>
            <pc:sldMk cId="939834429" sldId="446"/>
            <ac:spMk id="9" creationId="{5389D62F-91AC-44E5-8B3A-E89AA93407C5}"/>
          </ac:spMkLst>
        </pc:spChg>
        <pc:spChg chg="mod">
          <ac:chgData name="Stefan Jensen" userId="9f3e22e2-43fa-4196-b9b8-0f5d72bb2527" providerId="ADAL" clId="{E7F1AEB5-0D6A-4388-B2FA-0B5B7A38D4A4}" dt="2021-04-20T16:51:48.869" v="238" actId="20577"/>
          <ac:spMkLst>
            <pc:docMk/>
            <pc:sldMk cId="939834429" sldId="446"/>
            <ac:spMk id="10" creationId="{00000000-0000-0000-0000-000000000000}"/>
          </ac:spMkLst>
        </pc:spChg>
        <pc:spChg chg="del">
          <ac:chgData name="Stefan Jensen" userId="9f3e22e2-43fa-4196-b9b8-0f5d72bb2527" providerId="ADAL" clId="{E7F1AEB5-0D6A-4388-B2FA-0B5B7A38D4A4}" dt="2021-04-20T16:50:21.716" v="177" actId="478"/>
          <ac:spMkLst>
            <pc:docMk/>
            <pc:sldMk cId="939834429" sldId="446"/>
            <ac:spMk id="11" creationId="{78735A00-B167-4BB9-88B5-25B44D4C8CEF}"/>
          </ac:spMkLst>
        </pc:spChg>
        <pc:spChg chg="del">
          <ac:chgData name="Stefan Jensen" userId="9f3e22e2-43fa-4196-b9b8-0f5d72bb2527" providerId="ADAL" clId="{E7F1AEB5-0D6A-4388-B2FA-0B5B7A38D4A4}" dt="2021-04-20T16:50:46.313" v="191" actId="478"/>
          <ac:spMkLst>
            <pc:docMk/>
            <pc:sldMk cId="939834429" sldId="446"/>
            <ac:spMk id="13" creationId="{372C88B1-49B2-4668-9458-1A6ACCADBC6B}"/>
          </ac:spMkLst>
        </pc:spChg>
        <pc:spChg chg="del">
          <ac:chgData name="Stefan Jensen" userId="9f3e22e2-43fa-4196-b9b8-0f5d72bb2527" providerId="ADAL" clId="{E7F1AEB5-0D6A-4388-B2FA-0B5B7A38D4A4}" dt="2021-04-20T16:50:37.238" v="187" actId="478"/>
          <ac:spMkLst>
            <pc:docMk/>
            <pc:sldMk cId="939834429" sldId="446"/>
            <ac:spMk id="14" creationId="{5F7451E8-A275-4E99-86D1-0B3C192EA4CD}"/>
          </ac:spMkLst>
        </pc:spChg>
        <pc:spChg chg="add mod">
          <ac:chgData name="Stefan Jensen" userId="9f3e22e2-43fa-4196-b9b8-0f5d72bb2527" providerId="ADAL" clId="{E7F1AEB5-0D6A-4388-B2FA-0B5B7A38D4A4}" dt="2021-04-20T16:57:37.322" v="376" actId="1076"/>
          <ac:spMkLst>
            <pc:docMk/>
            <pc:sldMk cId="939834429" sldId="446"/>
            <ac:spMk id="15" creationId="{5C5CEC8F-C2B6-4C2F-8EF2-9734687C98F5}"/>
          </ac:spMkLst>
        </pc:spChg>
        <pc:spChg chg="del">
          <ac:chgData name="Stefan Jensen" userId="9f3e22e2-43fa-4196-b9b8-0f5d72bb2527" providerId="ADAL" clId="{E7F1AEB5-0D6A-4388-B2FA-0B5B7A38D4A4}" dt="2021-04-20T16:50:23.540" v="178" actId="478"/>
          <ac:spMkLst>
            <pc:docMk/>
            <pc:sldMk cId="939834429" sldId="446"/>
            <ac:spMk id="18" creationId="{4AAE6126-0F0B-47D5-B039-F8E5F9738EED}"/>
          </ac:spMkLst>
        </pc:spChg>
        <pc:spChg chg="del mod">
          <ac:chgData name="Stefan Jensen" userId="9f3e22e2-43fa-4196-b9b8-0f5d72bb2527" providerId="ADAL" clId="{E7F1AEB5-0D6A-4388-B2FA-0B5B7A38D4A4}" dt="2021-04-20T16:50:27.736" v="181" actId="478"/>
          <ac:spMkLst>
            <pc:docMk/>
            <pc:sldMk cId="939834429" sldId="446"/>
            <ac:spMk id="19" creationId="{65C3FD23-8995-4E5C-8E79-592498E472D0}"/>
          </ac:spMkLst>
        </pc:spChg>
        <pc:spChg chg="del mod">
          <ac:chgData name="Stefan Jensen" userId="9f3e22e2-43fa-4196-b9b8-0f5d72bb2527" providerId="ADAL" clId="{E7F1AEB5-0D6A-4388-B2FA-0B5B7A38D4A4}" dt="2021-04-20T16:50:31.629" v="185" actId="478"/>
          <ac:spMkLst>
            <pc:docMk/>
            <pc:sldMk cId="939834429" sldId="446"/>
            <ac:spMk id="20" creationId="{1E8FA4CD-7CAD-4D5D-8D4F-3415BEE97655}"/>
          </ac:spMkLst>
        </pc:spChg>
        <pc:spChg chg="del">
          <ac:chgData name="Stefan Jensen" userId="9f3e22e2-43fa-4196-b9b8-0f5d72bb2527" providerId="ADAL" clId="{E7F1AEB5-0D6A-4388-B2FA-0B5B7A38D4A4}" dt="2021-04-20T16:50:33.527" v="186" actId="478"/>
          <ac:spMkLst>
            <pc:docMk/>
            <pc:sldMk cId="939834429" sldId="446"/>
            <ac:spMk id="21" creationId="{C1FDFF8B-EEAA-41B7-A247-6797693CF664}"/>
          </ac:spMkLst>
        </pc:spChg>
        <pc:spChg chg="del">
          <ac:chgData name="Stefan Jensen" userId="9f3e22e2-43fa-4196-b9b8-0f5d72bb2527" providerId="ADAL" clId="{E7F1AEB5-0D6A-4388-B2FA-0B5B7A38D4A4}" dt="2021-04-20T16:50:25.359" v="179" actId="478"/>
          <ac:spMkLst>
            <pc:docMk/>
            <pc:sldMk cId="939834429" sldId="446"/>
            <ac:spMk id="22" creationId="{FE5A9346-FDB6-4EFF-9240-C1619AE53E44}"/>
          </ac:spMkLst>
        </pc:spChg>
        <pc:spChg chg="del mod">
          <ac:chgData name="Stefan Jensen" userId="9f3e22e2-43fa-4196-b9b8-0f5d72bb2527" providerId="ADAL" clId="{E7F1AEB5-0D6A-4388-B2FA-0B5B7A38D4A4}" dt="2021-04-20T16:50:29.679" v="183" actId="478"/>
          <ac:spMkLst>
            <pc:docMk/>
            <pc:sldMk cId="939834429" sldId="446"/>
            <ac:spMk id="23" creationId="{D298C82F-4ECF-49E5-889A-8E478FFA64D0}"/>
          </ac:spMkLst>
        </pc:spChg>
        <pc:spChg chg="del">
          <ac:chgData name="Stefan Jensen" userId="9f3e22e2-43fa-4196-b9b8-0f5d72bb2527" providerId="ADAL" clId="{E7F1AEB5-0D6A-4388-B2FA-0B5B7A38D4A4}" dt="2021-04-20T16:50:44.151" v="190" actId="478"/>
          <ac:spMkLst>
            <pc:docMk/>
            <pc:sldMk cId="939834429" sldId="446"/>
            <ac:spMk id="24" creationId="{BA819D51-46B7-4729-9847-8CEA73AF0C30}"/>
          </ac:spMkLst>
        </pc:spChg>
        <pc:spChg chg="del mod">
          <ac:chgData name="Stefan Jensen" userId="9f3e22e2-43fa-4196-b9b8-0f5d72bb2527" providerId="ADAL" clId="{E7F1AEB5-0D6A-4388-B2FA-0B5B7A38D4A4}" dt="2021-04-20T16:50:41.851" v="189" actId="478"/>
          <ac:spMkLst>
            <pc:docMk/>
            <pc:sldMk cId="939834429" sldId="446"/>
            <ac:spMk id="25" creationId="{4FB08F41-DD18-4E1E-B12D-F8D9452D75A8}"/>
          </ac:spMkLst>
        </pc:spChg>
        <pc:picChg chg="del">
          <ac:chgData name="Stefan Jensen" userId="9f3e22e2-43fa-4196-b9b8-0f5d72bb2527" providerId="ADAL" clId="{E7F1AEB5-0D6A-4388-B2FA-0B5B7A38D4A4}" dt="2021-04-20T16:50:18.920" v="176" actId="478"/>
          <ac:picMkLst>
            <pc:docMk/>
            <pc:sldMk cId="939834429" sldId="446"/>
            <ac:picMk id="4" creationId="{4574FDE2-5BA5-4016-BFA7-47C36ACBD106}"/>
          </ac:picMkLst>
        </pc:picChg>
        <pc:picChg chg="add mod">
          <ac:chgData name="Stefan Jensen" userId="9f3e22e2-43fa-4196-b9b8-0f5d72bb2527" providerId="ADAL" clId="{E7F1AEB5-0D6A-4388-B2FA-0B5B7A38D4A4}" dt="2021-04-20T16:55:18.780" v="265" actId="1076"/>
          <ac:picMkLst>
            <pc:docMk/>
            <pc:sldMk cId="939834429" sldId="446"/>
            <ac:picMk id="5" creationId="{C78627EF-9BFB-4E99-B750-68F4FA1D40B6}"/>
          </ac:picMkLst>
        </pc:picChg>
        <pc:picChg chg="del">
          <ac:chgData name="Stefan Jensen" userId="9f3e22e2-43fa-4196-b9b8-0f5d72bb2527" providerId="ADAL" clId="{E7F1AEB5-0D6A-4388-B2FA-0B5B7A38D4A4}" dt="2021-04-20T16:50:16.863" v="175" actId="478"/>
          <ac:picMkLst>
            <pc:docMk/>
            <pc:sldMk cId="939834429" sldId="446"/>
            <ac:picMk id="6" creationId="{3DF98463-636A-4407-8441-2FFD40EC5D43}"/>
          </ac:picMkLst>
        </pc:picChg>
        <pc:picChg chg="add mod">
          <ac:chgData name="Stefan Jensen" userId="9f3e22e2-43fa-4196-b9b8-0f5d72bb2527" providerId="ADAL" clId="{E7F1AEB5-0D6A-4388-B2FA-0B5B7A38D4A4}" dt="2021-04-20T16:55:34.840" v="267" actId="14100"/>
          <ac:picMkLst>
            <pc:docMk/>
            <pc:sldMk cId="939834429" sldId="446"/>
            <ac:picMk id="12" creationId="{504633CD-3E02-495D-B0DB-6CECEB7180D4}"/>
          </ac:picMkLst>
        </pc:picChg>
      </pc:sldChg>
      <pc:sldChg chg="del">
        <pc:chgData name="Stefan Jensen" userId="9f3e22e2-43fa-4196-b9b8-0f5d72bb2527" providerId="ADAL" clId="{E7F1AEB5-0D6A-4388-B2FA-0B5B7A38D4A4}" dt="2021-04-20T12:54:51.405" v="0" actId="47"/>
        <pc:sldMkLst>
          <pc:docMk/>
          <pc:sldMk cId="2184384763" sldId="456"/>
        </pc:sldMkLst>
      </pc:sldChg>
      <pc:sldChg chg="del">
        <pc:chgData name="Stefan Jensen" userId="9f3e22e2-43fa-4196-b9b8-0f5d72bb2527" providerId="ADAL" clId="{E7F1AEB5-0D6A-4388-B2FA-0B5B7A38D4A4}" dt="2021-04-20T12:54:51.405" v="0" actId="47"/>
        <pc:sldMkLst>
          <pc:docMk/>
          <pc:sldMk cId="1317325326" sldId="603"/>
        </pc:sldMkLst>
      </pc:sldChg>
      <pc:sldChg chg="del">
        <pc:chgData name="Stefan Jensen" userId="9f3e22e2-43fa-4196-b9b8-0f5d72bb2527" providerId="ADAL" clId="{E7F1AEB5-0D6A-4388-B2FA-0B5B7A38D4A4}" dt="2021-04-20T12:54:51.405" v="0" actId="47"/>
        <pc:sldMkLst>
          <pc:docMk/>
          <pc:sldMk cId="973802478" sldId="604"/>
        </pc:sldMkLst>
      </pc:sldChg>
      <pc:sldChg chg="del">
        <pc:chgData name="Stefan Jensen" userId="9f3e22e2-43fa-4196-b9b8-0f5d72bb2527" providerId="ADAL" clId="{E7F1AEB5-0D6A-4388-B2FA-0B5B7A38D4A4}" dt="2021-04-20T12:54:51.405" v="0" actId="47"/>
        <pc:sldMkLst>
          <pc:docMk/>
          <pc:sldMk cId="1334717498" sldId="605"/>
        </pc:sldMkLst>
      </pc:sldChg>
      <pc:sldChg chg="del">
        <pc:chgData name="Stefan Jensen" userId="9f3e22e2-43fa-4196-b9b8-0f5d72bb2527" providerId="ADAL" clId="{E7F1AEB5-0D6A-4388-B2FA-0B5B7A38D4A4}" dt="2021-04-20T12:54:51.405" v="0" actId="47"/>
        <pc:sldMkLst>
          <pc:docMk/>
          <pc:sldMk cId="2330922330" sldId="606"/>
        </pc:sldMkLst>
      </pc:sldChg>
      <pc:sldChg chg="del">
        <pc:chgData name="Stefan Jensen" userId="9f3e22e2-43fa-4196-b9b8-0f5d72bb2527" providerId="ADAL" clId="{E7F1AEB5-0D6A-4388-B2FA-0B5B7A38D4A4}" dt="2021-04-20T12:54:51.405" v="0" actId="47"/>
        <pc:sldMkLst>
          <pc:docMk/>
          <pc:sldMk cId="2581223255" sldId="607"/>
        </pc:sldMkLst>
      </pc:sldChg>
      <pc:sldChg chg="del">
        <pc:chgData name="Stefan Jensen" userId="9f3e22e2-43fa-4196-b9b8-0f5d72bb2527" providerId="ADAL" clId="{E7F1AEB5-0D6A-4388-B2FA-0B5B7A38D4A4}" dt="2021-04-20T12:54:51.405" v="0" actId="47"/>
        <pc:sldMkLst>
          <pc:docMk/>
          <pc:sldMk cId="2336338542" sldId="608"/>
        </pc:sldMkLst>
      </pc:sldChg>
      <pc:sldChg chg="del">
        <pc:chgData name="Stefan Jensen" userId="9f3e22e2-43fa-4196-b9b8-0f5d72bb2527" providerId="ADAL" clId="{E7F1AEB5-0D6A-4388-B2FA-0B5B7A38D4A4}" dt="2021-04-20T12:54:51.405" v="0" actId="47"/>
        <pc:sldMkLst>
          <pc:docMk/>
          <pc:sldMk cId="3353146448" sldId="609"/>
        </pc:sldMkLst>
      </pc:sldChg>
      <pc:sldMasterChg chg="del delSldLayout">
        <pc:chgData name="Stefan Jensen" userId="9f3e22e2-43fa-4196-b9b8-0f5d72bb2527" providerId="ADAL" clId="{E7F1AEB5-0D6A-4388-B2FA-0B5B7A38D4A4}" dt="2021-04-20T16:51:01.940" v="193" actId="47"/>
        <pc:sldMasterMkLst>
          <pc:docMk/>
          <pc:sldMasterMk cId="0" sldId="2147483648"/>
        </pc:sldMasterMkLst>
        <pc:sldLayoutChg chg="del">
          <pc:chgData name="Stefan Jensen" userId="9f3e22e2-43fa-4196-b9b8-0f5d72bb2527" providerId="ADAL" clId="{E7F1AEB5-0D6A-4388-B2FA-0B5B7A38D4A4}" dt="2021-04-20T16:51:01.940" v="193" actId="4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830" cy="495029"/>
          </a:xfrm>
          <a:prstGeom prst="rect">
            <a:avLst/>
          </a:prstGeom>
        </p:spPr>
        <p:txBody>
          <a:bodyPr vert="horz" lIns="92143" tIns="46072" rIns="92143" bIns="46072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2143" tIns="46072" rIns="92143" bIns="46072" rtlCol="0"/>
          <a:lstStyle>
            <a:lvl1pPr algn="r">
              <a:defRPr sz="1200"/>
            </a:lvl1pPr>
          </a:lstStyle>
          <a:p>
            <a:fld id="{2A3EE131-D7AE-47FD-A14B-A4590389E309}" type="datetimeFigureOut">
              <a:rPr lang="en-GB" smtClean="0"/>
              <a:pPr/>
              <a:t>20/04/2021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371288"/>
            <a:ext cx="2918830" cy="495029"/>
          </a:xfrm>
          <a:prstGeom prst="rect">
            <a:avLst/>
          </a:prstGeom>
        </p:spPr>
        <p:txBody>
          <a:bodyPr vert="horz" lIns="92143" tIns="46072" rIns="92143" bIns="46072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6" y="9371288"/>
            <a:ext cx="2918830" cy="495029"/>
          </a:xfrm>
          <a:prstGeom prst="rect">
            <a:avLst/>
          </a:prstGeom>
        </p:spPr>
        <p:txBody>
          <a:bodyPr vert="horz" lIns="92143" tIns="46072" rIns="92143" bIns="46072" rtlCol="0" anchor="b"/>
          <a:lstStyle>
            <a:lvl1pPr algn="r">
              <a:defRPr sz="1200"/>
            </a:lvl1pPr>
          </a:lstStyle>
          <a:p>
            <a:fld id="{AE2E2C6C-1A46-49B2-95A1-874E5B60CA1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716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565" cy="493869"/>
          </a:xfrm>
          <a:prstGeom prst="rect">
            <a:avLst/>
          </a:prstGeom>
        </p:spPr>
        <p:txBody>
          <a:bodyPr vert="horz" lIns="92143" tIns="46072" rIns="92143" bIns="46072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627" y="0"/>
            <a:ext cx="2919565" cy="493869"/>
          </a:xfrm>
          <a:prstGeom prst="rect">
            <a:avLst/>
          </a:prstGeom>
        </p:spPr>
        <p:txBody>
          <a:bodyPr vert="horz" lIns="92143" tIns="46072" rIns="92143" bIns="46072" rtlCol="0"/>
          <a:lstStyle>
            <a:lvl1pPr algn="r">
              <a:defRPr sz="1200"/>
            </a:lvl1pPr>
          </a:lstStyle>
          <a:p>
            <a:fld id="{54F6B5D3-2AB1-4063-BA50-FEBA813E0814}" type="datetimeFigureOut">
              <a:rPr lang="en-GB" smtClean="0"/>
              <a:pPr/>
              <a:t>20/04/2021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1900"/>
            <a:ext cx="591978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43" tIns="46072" rIns="92143" bIns="46072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264" y="4747762"/>
            <a:ext cx="5389240" cy="3884672"/>
          </a:xfrm>
          <a:prstGeom prst="rect">
            <a:avLst/>
          </a:prstGeom>
        </p:spPr>
        <p:txBody>
          <a:bodyPr vert="horz" lIns="92143" tIns="46072" rIns="92143" bIns="4607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2447"/>
            <a:ext cx="2919565" cy="493869"/>
          </a:xfrm>
          <a:prstGeom prst="rect">
            <a:avLst/>
          </a:prstGeom>
        </p:spPr>
        <p:txBody>
          <a:bodyPr vert="horz" lIns="92143" tIns="46072" rIns="92143" bIns="46072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627" y="9372447"/>
            <a:ext cx="2919565" cy="493869"/>
          </a:xfrm>
          <a:prstGeom prst="rect">
            <a:avLst/>
          </a:prstGeom>
        </p:spPr>
        <p:txBody>
          <a:bodyPr vert="horz" lIns="92143" tIns="46072" rIns="92143" bIns="46072" rtlCol="0" anchor="b"/>
          <a:lstStyle>
            <a:lvl1pPr algn="r">
              <a:defRPr sz="1200"/>
            </a:lvl1pPr>
          </a:lstStyle>
          <a:p>
            <a:fld id="{777201BC-94E4-4101-962D-54511777D2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23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s_European Brief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77565" y="2110711"/>
            <a:ext cx="10774041" cy="3184525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6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32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8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8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77565" y="272474"/>
            <a:ext cx="10773577" cy="1322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2723" indent="0">
              <a:buNone/>
              <a:defRPr/>
            </a:lvl2pPr>
            <a:lvl3pPr marL="1125444" indent="0">
              <a:buNone/>
              <a:defRPr/>
            </a:lvl3pPr>
            <a:lvl4pPr marL="1688164" indent="0">
              <a:buNone/>
              <a:defRPr/>
            </a:lvl4pPr>
            <a:lvl5pPr marL="2250888" indent="0">
              <a:buNone/>
              <a:defRPr/>
            </a:lvl5pPr>
          </a:lstStyle>
          <a:p>
            <a:pPr lvl="0"/>
            <a:r>
              <a:rPr lang="en-US" dirty="0"/>
              <a:t>Slide title goes here</a:t>
            </a:r>
            <a:br>
              <a:rPr lang="en-US" dirty="0"/>
            </a:br>
            <a:r>
              <a:rPr lang="en-US" dirty="0"/>
              <a:t>Max two lines</a:t>
            </a:r>
          </a:p>
        </p:txBody>
      </p:sp>
    </p:spTree>
    <p:extLst>
      <p:ext uri="{BB962C8B-B14F-4D97-AF65-F5344CB8AC3E}">
        <p14:creationId xmlns:p14="http://schemas.microsoft.com/office/powerpoint/2010/main" val="358796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_image_Synthesi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8001" y="36002"/>
            <a:ext cx="11246369" cy="6761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2723" indent="0">
              <a:buNone/>
              <a:defRPr/>
            </a:lvl2pPr>
            <a:lvl3pPr marL="1125444" indent="0">
              <a:buNone/>
              <a:defRPr/>
            </a:lvl3pPr>
            <a:lvl4pPr marL="1688164" indent="0">
              <a:buNone/>
              <a:defRPr/>
            </a:lvl4pPr>
            <a:lvl5pPr marL="2250888" indent="0">
              <a:buNone/>
              <a:defRPr/>
            </a:lvl5pPr>
          </a:lstStyle>
          <a:p>
            <a:pPr lvl="0"/>
            <a:r>
              <a:rPr lang="en-US" dirty="0"/>
              <a:t>Slide title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8313" y="1431925"/>
            <a:ext cx="11245851" cy="37592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6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32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8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8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98488" y="6250566"/>
            <a:ext cx="3683000" cy="274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000">
                <a:solidFill>
                  <a:srgbClr val="006654"/>
                </a:solidFill>
              </a:defRPr>
            </a:lvl2pPr>
            <a:lvl3pPr>
              <a:defRPr sz="1000">
                <a:solidFill>
                  <a:srgbClr val="006654"/>
                </a:solidFill>
              </a:defRPr>
            </a:lvl3pPr>
            <a:lvl4pPr>
              <a:defRPr sz="1000">
                <a:solidFill>
                  <a:srgbClr val="006654"/>
                </a:solidFill>
              </a:defRPr>
            </a:lvl4pPr>
            <a:lvl5pPr>
              <a:defRPr sz="1000">
                <a:solidFill>
                  <a:srgbClr val="006654"/>
                </a:solidFill>
              </a:defRPr>
            </a:lvl5pPr>
          </a:lstStyle>
          <a:p>
            <a:pPr lvl="0"/>
            <a:r>
              <a:rPr lang="en-US" dirty="0"/>
              <a:t>Source reference for illustration</a:t>
            </a:r>
          </a:p>
        </p:txBody>
      </p:sp>
    </p:spTree>
    <p:extLst>
      <p:ext uri="{BB962C8B-B14F-4D97-AF65-F5344CB8AC3E}">
        <p14:creationId xmlns:p14="http://schemas.microsoft.com/office/powerpoint/2010/main" val="281068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12192000" cy="1790732"/>
          </a:xfrm>
          <a:prstGeom prst="rect">
            <a:avLst/>
          </a:prstGeom>
          <a:solidFill>
            <a:srgbClr val="0081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15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175" y="6347645"/>
            <a:ext cx="1993847" cy="43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3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ctr" defTabSz="1125444" rtl="0" eaLnBrk="1" latinLnBrk="0" hangingPunct="1">
        <a:spcBef>
          <a:spcPct val="0"/>
        </a:spcBef>
        <a:buNone/>
        <a:defRPr sz="5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0" indent="-422040" algn="l" defTabSz="1125444" rtl="0" eaLnBrk="1" latinLnBrk="0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4" indent="-351702" algn="l" defTabSz="1125444" rtl="0" eaLnBrk="1" latinLnBrk="0" hangingPunct="1">
        <a:spcBef>
          <a:spcPct val="20000"/>
        </a:spcBef>
        <a:buFont typeface="Arial" pitchFamily="34" charset="0"/>
        <a:buChar char="–"/>
        <a:defRPr sz="3447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5" indent="-281361" algn="l" defTabSz="1125444" rtl="0" eaLnBrk="1" latinLnBrk="0" hangingPunct="1">
        <a:spcBef>
          <a:spcPct val="20000"/>
        </a:spcBef>
        <a:buFont typeface="Arial" pitchFamily="34" charset="0"/>
        <a:buChar char="–"/>
        <a:defRPr sz="2463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9" indent="-281361" algn="l" defTabSz="1125444" rtl="0" eaLnBrk="1" latinLnBrk="0" hangingPunct="1">
        <a:spcBef>
          <a:spcPct val="20000"/>
        </a:spcBef>
        <a:buFont typeface="Arial" pitchFamily="34" charset="0"/>
        <a:buChar char="»"/>
        <a:defRPr sz="2463" kern="1200">
          <a:solidFill>
            <a:schemeClr val="tx1"/>
          </a:solidFill>
          <a:latin typeface="+mn-lt"/>
          <a:ea typeface="+mn-ea"/>
          <a:cs typeface="+mn-cs"/>
        </a:defRPr>
      </a:lvl5pPr>
      <a:lvl6pPr marL="3094969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3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8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8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hlinkClick r:id="" action="ppaction://noaction"/>
          </p:cNvPr>
          <p:cNvSpPr/>
          <p:nvPr userDrawn="1"/>
        </p:nvSpPr>
        <p:spPr>
          <a:xfrm>
            <a:off x="2344621" y="152400"/>
            <a:ext cx="885743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15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6"/>
            <a:ext cx="12192000" cy="778149"/>
          </a:xfrm>
          <a:prstGeom prst="rect">
            <a:avLst/>
          </a:prstGeom>
          <a:solidFill>
            <a:srgbClr val="0081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175" y="6347645"/>
            <a:ext cx="1993847" cy="43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hf hdr="0" ftr="0" dt="0"/>
  <p:txStyles>
    <p:titleStyle>
      <a:lvl1pPr algn="ctr" defTabSz="1125444" rtl="0" eaLnBrk="1" latinLnBrk="0" hangingPunct="1">
        <a:spcBef>
          <a:spcPct val="0"/>
        </a:spcBef>
        <a:buNone/>
        <a:defRPr sz="5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0" indent="-422040" algn="l" defTabSz="1125444" rtl="0" eaLnBrk="1" latinLnBrk="0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4" indent="-351702" algn="l" defTabSz="1125444" rtl="0" eaLnBrk="1" latinLnBrk="0" hangingPunct="1">
        <a:spcBef>
          <a:spcPct val="20000"/>
        </a:spcBef>
        <a:buFont typeface="Arial" pitchFamily="34" charset="0"/>
        <a:buChar char="–"/>
        <a:defRPr sz="3447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5" indent="-281361" algn="l" defTabSz="1125444" rtl="0" eaLnBrk="1" latinLnBrk="0" hangingPunct="1">
        <a:spcBef>
          <a:spcPct val="20000"/>
        </a:spcBef>
        <a:buFont typeface="Arial" pitchFamily="34" charset="0"/>
        <a:buChar char="–"/>
        <a:defRPr sz="2463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9" indent="-281361" algn="l" defTabSz="1125444" rtl="0" eaLnBrk="1" latinLnBrk="0" hangingPunct="1">
        <a:spcBef>
          <a:spcPct val="20000"/>
        </a:spcBef>
        <a:buFont typeface="Arial" pitchFamily="34" charset="0"/>
        <a:buChar char="»"/>
        <a:defRPr sz="2463" kern="1200">
          <a:solidFill>
            <a:schemeClr val="tx1"/>
          </a:solidFill>
          <a:latin typeface="+mn-lt"/>
          <a:ea typeface="+mn-ea"/>
          <a:cs typeface="+mn-cs"/>
        </a:defRPr>
      </a:lvl5pPr>
      <a:lvl6pPr marL="3094969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3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8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8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57276" y="1161567"/>
            <a:ext cx="17426591" cy="54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27557883" y="1592605"/>
            <a:ext cx="29620301" cy="5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56888" y="5840"/>
            <a:ext cx="11013082" cy="676111"/>
          </a:xfrm>
        </p:spPr>
        <p:txBody>
          <a:bodyPr/>
          <a:lstStyle/>
          <a:p>
            <a:r>
              <a:rPr lang="en-GB" sz="3600" dirty="0"/>
              <a:t>Progress on priority datasets (PDS) for </a:t>
            </a:r>
            <a:r>
              <a:rPr lang="en-GB" sz="3600" dirty="0" err="1"/>
              <a:t>eReporting</a:t>
            </a:r>
            <a:r>
              <a:rPr lang="en-GB" sz="3600" dirty="0"/>
              <a:t>   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627EF-9BFB-4E99-B750-68F4FA1D4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640" y="764002"/>
            <a:ext cx="8207360" cy="42936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4633CD-3E02-495D-B0DB-6CECEB718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581876"/>
            <a:ext cx="7603436" cy="52761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5CEC8F-C2B6-4C2F-8EF2-9734687C98F5}"/>
              </a:ext>
            </a:extLst>
          </p:cNvPr>
          <p:cNvSpPr txBox="1"/>
          <p:nvPr/>
        </p:nvSpPr>
        <p:spPr>
          <a:xfrm>
            <a:off x="7881730" y="5219169"/>
            <a:ext cx="37423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Continuous progress </a:t>
            </a:r>
          </a:p>
          <a:p>
            <a:r>
              <a:rPr lang="en-US" b="1" dirty="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since 2018</a:t>
            </a:r>
          </a:p>
          <a:p>
            <a:endParaRPr lang="en-US" b="1" dirty="0">
              <a:solidFill>
                <a:srgbClr val="00817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Still room for improvement regarding</a:t>
            </a:r>
          </a:p>
          <a:p>
            <a:r>
              <a:rPr lang="en-US" b="1" dirty="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to  data </a:t>
            </a:r>
            <a:endParaRPr lang="en-DK" b="1" dirty="0">
              <a:solidFill>
                <a:srgbClr val="00817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83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57276" y="1161567"/>
            <a:ext cx="17426591" cy="54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27557883" y="1592605"/>
            <a:ext cx="29620301" cy="5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56888" y="5840"/>
            <a:ext cx="11013082" cy="676111"/>
          </a:xfrm>
        </p:spPr>
        <p:txBody>
          <a:bodyPr/>
          <a:lstStyle/>
          <a:p>
            <a:r>
              <a:rPr lang="en-GB" sz="3600" dirty="0"/>
              <a:t>Country overview of available priority datasets   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4FDE2-5BA5-4016-BFA7-47C36ACBD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62" y="3638035"/>
            <a:ext cx="11116762" cy="2769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F98463-636A-4407-8441-2FFD40EC5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19" y="896591"/>
            <a:ext cx="11116762" cy="2738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89D62F-91AC-44E5-8B3A-E89AA93407C5}"/>
              </a:ext>
            </a:extLst>
          </p:cNvPr>
          <p:cNvSpPr txBox="1"/>
          <p:nvPr/>
        </p:nvSpPr>
        <p:spPr>
          <a:xfrm>
            <a:off x="99391" y="1161567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Feb.</a:t>
            </a:r>
          </a:p>
          <a:p>
            <a:r>
              <a:rPr lang="en-US" dirty="0"/>
              <a:t>10th</a:t>
            </a:r>
            <a:endParaRPr lang="en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C88B1-49B2-4668-9458-1A6ACCADBC6B}"/>
              </a:ext>
            </a:extLst>
          </p:cNvPr>
          <p:cNvSpPr txBox="1"/>
          <p:nvPr/>
        </p:nvSpPr>
        <p:spPr>
          <a:xfrm>
            <a:off x="35325" y="3748958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Apr.</a:t>
            </a:r>
          </a:p>
          <a:p>
            <a:r>
              <a:rPr lang="en-US" dirty="0"/>
              <a:t>20th</a:t>
            </a:r>
            <a:endParaRPr lang="en-DK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735A00-B167-4BB9-88B5-25B44D4C8CEF}"/>
              </a:ext>
            </a:extLst>
          </p:cNvPr>
          <p:cNvSpPr/>
          <p:nvPr/>
        </p:nvSpPr>
        <p:spPr>
          <a:xfrm>
            <a:off x="3379305" y="1229785"/>
            <a:ext cx="2216426" cy="411031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AAE6126-0F0B-47D5-B039-F8E5F9738EED}"/>
              </a:ext>
            </a:extLst>
          </p:cNvPr>
          <p:cNvSpPr/>
          <p:nvPr/>
        </p:nvSpPr>
        <p:spPr>
          <a:xfrm>
            <a:off x="6291471" y="3224030"/>
            <a:ext cx="2216426" cy="411031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5C3FD23-8995-4E5C-8E79-592498E472D0}"/>
              </a:ext>
            </a:extLst>
          </p:cNvPr>
          <p:cNvSpPr/>
          <p:nvPr/>
        </p:nvSpPr>
        <p:spPr>
          <a:xfrm>
            <a:off x="8709993" y="4723288"/>
            <a:ext cx="2566320" cy="4110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8FA4CD-7CAD-4D5D-8D4F-3415BEE97655}"/>
              </a:ext>
            </a:extLst>
          </p:cNvPr>
          <p:cNvSpPr/>
          <p:nvPr/>
        </p:nvSpPr>
        <p:spPr>
          <a:xfrm>
            <a:off x="3379305" y="5628215"/>
            <a:ext cx="2375452" cy="921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FDFF8B-EEAA-41B7-A247-6797693CF664}"/>
              </a:ext>
            </a:extLst>
          </p:cNvPr>
          <p:cNvSpPr/>
          <p:nvPr/>
        </p:nvSpPr>
        <p:spPr>
          <a:xfrm>
            <a:off x="678449" y="4605586"/>
            <a:ext cx="2392741" cy="8744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5A9346-FDB6-4EFF-9240-C1619AE53E44}"/>
              </a:ext>
            </a:extLst>
          </p:cNvPr>
          <p:cNvSpPr/>
          <p:nvPr/>
        </p:nvSpPr>
        <p:spPr>
          <a:xfrm>
            <a:off x="8709993" y="4100935"/>
            <a:ext cx="2566320" cy="4110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298C82F-4ECF-49E5-889A-8E478FFA64D0}"/>
              </a:ext>
            </a:extLst>
          </p:cNvPr>
          <p:cNvSpPr/>
          <p:nvPr/>
        </p:nvSpPr>
        <p:spPr>
          <a:xfrm>
            <a:off x="6291471" y="6624293"/>
            <a:ext cx="1192694" cy="199117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819D51-46B7-4729-9847-8CEA73AF0C30}"/>
              </a:ext>
            </a:extLst>
          </p:cNvPr>
          <p:cNvSpPr/>
          <p:nvPr/>
        </p:nvSpPr>
        <p:spPr>
          <a:xfrm>
            <a:off x="537619" y="6585503"/>
            <a:ext cx="1477616" cy="1991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451E8-A275-4E99-86D1-0B3C192EA4CD}"/>
              </a:ext>
            </a:extLst>
          </p:cNvPr>
          <p:cNvSpPr txBox="1"/>
          <p:nvPr/>
        </p:nvSpPr>
        <p:spPr>
          <a:xfrm>
            <a:off x="2062418" y="6514679"/>
            <a:ext cx="2235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Clear underperformance</a:t>
            </a:r>
            <a:endParaRPr lang="en-DK" sz="1600" dirty="0">
              <a:solidFill>
                <a:srgbClr val="00817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B08F41-DD18-4E1E-B12D-F8D9452D75A8}"/>
              </a:ext>
            </a:extLst>
          </p:cNvPr>
          <p:cNvSpPr txBox="1"/>
          <p:nvPr/>
        </p:nvSpPr>
        <p:spPr>
          <a:xfrm>
            <a:off x="7564576" y="6538735"/>
            <a:ext cx="22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Changes February - April</a:t>
            </a:r>
            <a:endParaRPr lang="en-DK" sz="1600" dirty="0">
              <a:solidFill>
                <a:srgbClr val="00817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B2616B-997D-46D5-A872-2361486D6ECB}"/>
              </a:ext>
            </a:extLst>
          </p:cNvPr>
          <p:cNvSpPr/>
          <p:nvPr/>
        </p:nvSpPr>
        <p:spPr>
          <a:xfrm>
            <a:off x="3352207" y="5025043"/>
            <a:ext cx="2375452" cy="4110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62540094"/>
      </p:ext>
    </p:extLst>
  </p:cSld>
  <p:clrMapOvr>
    <a:masterClrMapping/>
  </p:clrMapOvr>
</p:sld>
</file>

<file path=ppt/theme/theme1.xml><?xml version="1.0" encoding="utf-8"?>
<a:theme xmlns:a="http://schemas.openxmlformats.org/drawingml/2006/main" name="19_Sections">
  <a:themeElements>
    <a:clrScheme name="Personnalisée 3">
      <a:dk1>
        <a:srgbClr val="113A6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enSans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niversary template 2_16x9_white background" id="{390F8B98-37CF-4885-81C2-37CA4D56A3C9}" vid="{23171847-5A3A-49F5-AA70-A10D9251BDE4}"/>
    </a:ext>
  </a:extLst>
</a:theme>
</file>

<file path=ppt/theme/theme2.xml><?xml version="1.0" encoding="utf-8"?>
<a:theme xmlns:a="http://schemas.openxmlformats.org/drawingml/2006/main" name="16_Sectio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enSans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niversary template 2_16x9_white background" id="{390F8B98-37CF-4885-81C2-37CA4D56A3C9}" vid="{5C15DE70-880C-47DF-AFA9-0AEB9C67210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E59644244C4A4987966350617A9E1B" ma:contentTypeVersion="11" ma:contentTypeDescription="Create a new document." ma:contentTypeScope="" ma:versionID="02ba6cd8cce4562fbb89e53412d772f6">
  <xsd:schema xmlns:xsd="http://www.w3.org/2001/XMLSchema" xmlns:xs="http://www.w3.org/2001/XMLSchema" xmlns:p="http://schemas.microsoft.com/office/2006/metadata/properties" xmlns:ns3="cceb66fd-d06e-49ac-ac22-c2d627655c61" xmlns:ns4="05d2fda6-81cc-4ed3-96b7-97e23385659a" targetNamespace="http://schemas.microsoft.com/office/2006/metadata/properties" ma:root="true" ma:fieldsID="28bf301f89c45f011f4815c75d439f10" ns3:_="" ns4:_="">
    <xsd:import namespace="cceb66fd-d06e-49ac-ac22-c2d627655c61"/>
    <xsd:import namespace="05d2fda6-81cc-4ed3-96b7-97e23385659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b66fd-d06e-49ac-ac22-c2d627655c6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2fda6-81cc-4ed3-96b7-97e2338565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83ADCE-42DA-496F-860A-27A9E7C5E1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425BDB-3732-4344-AB08-0893B58AE50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cceb66fd-d06e-49ac-ac22-c2d627655c61"/>
    <ds:schemaRef ds:uri="http://purl.org/dc/elements/1.1/"/>
    <ds:schemaRef ds:uri="http://schemas.microsoft.com/office/2006/metadata/properties"/>
    <ds:schemaRef ds:uri="05d2fda6-81cc-4ed3-96b7-97e23385659a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DE5C88B-29B7-4313-BC9C-774659A728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eb66fd-d06e-49ac-ac22-c2d627655c61"/>
    <ds:schemaRef ds:uri="05d2fda6-81cc-4ed3-96b7-97e2338565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Anniversary template 2_16x9_white background</Template>
  <TotalTime>4113</TotalTime>
  <Words>39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</vt:lpstr>
      <vt:lpstr>19_Sections</vt:lpstr>
      <vt:lpstr>16_Sections</vt:lpstr>
      <vt:lpstr>PowerPoint Presentation</vt:lpstr>
      <vt:lpstr>PowerPoint Presentation</vt:lpstr>
    </vt:vector>
  </TitlesOfParts>
  <Manager/>
  <Company>European Environment Agency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Darja Lihteneger</dc:creator>
  <cp:keywords/>
  <dc:description/>
  <cp:lastModifiedBy>Stefan Jensen</cp:lastModifiedBy>
  <cp:revision>395</cp:revision>
  <cp:lastPrinted>2019-11-25T14:02:51Z</cp:lastPrinted>
  <dcterms:created xsi:type="dcterms:W3CDTF">2019-10-09T16:26:09Z</dcterms:created>
  <dcterms:modified xsi:type="dcterms:W3CDTF">2021-04-20T16:59:40Z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0x0101007FE59644244C4A4987966350617A9E1B</vt:lpwstr>
  </property>
</Properties>
</file>