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86" r:id="rId3"/>
    <p:sldId id="292" r:id="rId4"/>
    <p:sldId id="291" r:id="rId5"/>
    <p:sldId id="294" r:id="rId6"/>
    <p:sldId id="293" r:id="rId7"/>
    <p:sldId id="289" r:id="rId8"/>
    <p:sldId id="290" r:id="rId9"/>
    <p:sldId id="285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8"/>
      </p:cViewPr>
      <p:guideLst>
        <p:guide orient="horz" pos="20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1E950-2E83-4F9E-8C2D-97EEEF5F1D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50AC13-307B-47E4-B468-F692275DCC7B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tx1">
                  <a:lumMod val="20000"/>
                  <a:lumOff val="80000"/>
                </a:schemeClr>
              </a:solidFill>
            </a:rPr>
            <a:t>Geospatial</a:t>
          </a:r>
          <a:endParaRPr lang="fr-BE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06894CDC-7E8D-4FDA-8914-3808044FA236}" type="parTrans" cxnId="{FAE9FCB4-64AA-4E86-801E-9B4F43AC7B4A}">
      <dgm:prSet/>
      <dgm:spPr/>
      <dgm:t>
        <a:bodyPr/>
        <a:lstStyle/>
        <a:p>
          <a:endParaRPr lang="en-US"/>
        </a:p>
      </dgm:t>
    </dgm:pt>
    <dgm:pt modelId="{A92C8740-76FF-4A66-B3A1-E94C8BF4838C}" type="sibTrans" cxnId="{FAE9FCB4-64AA-4E86-801E-9B4F43AC7B4A}">
      <dgm:prSet/>
      <dgm:spPr/>
      <dgm:t>
        <a:bodyPr/>
        <a:lstStyle/>
        <a:p>
          <a:endParaRPr lang="en-US"/>
        </a:p>
      </dgm:t>
    </dgm:pt>
    <dgm:pt modelId="{B11A8544-44D1-4A0E-B478-A3406C7827C3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accent5"/>
              </a:solidFill>
            </a:rPr>
            <a:t>Earth observation and environment </a:t>
          </a:r>
          <a:endParaRPr lang="fr-BE" b="1" dirty="0">
            <a:solidFill>
              <a:schemeClr val="accent5"/>
            </a:solidFill>
          </a:endParaRPr>
        </a:p>
      </dgm:t>
    </dgm:pt>
    <dgm:pt modelId="{2B59F234-5A4F-4317-819A-DC7F429ECCA8}" type="parTrans" cxnId="{ABF7466B-C4B9-485D-A5E1-CC968D25AF79}">
      <dgm:prSet/>
      <dgm:spPr/>
      <dgm:t>
        <a:bodyPr/>
        <a:lstStyle/>
        <a:p>
          <a:endParaRPr lang="en-US"/>
        </a:p>
      </dgm:t>
    </dgm:pt>
    <dgm:pt modelId="{CC9AF63E-DBF7-4CD0-A8CA-DD56B26FFB37}" type="sibTrans" cxnId="{ABF7466B-C4B9-485D-A5E1-CC968D25AF79}">
      <dgm:prSet/>
      <dgm:spPr/>
      <dgm:t>
        <a:bodyPr/>
        <a:lstStyle/>
        <a:p>
          <a:endParaRPr lang="en-US"/>
        </a:p>
      </dgm:t>
    </dgm:pt>
    <dgm:pt modelId="{E31A4969-E214-4DDB-9088-C12CCB1014EF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tx1">
                  <a:lumMod val="20000"/>
                  <a:lumOff val="80000"/>
                </a:schemeClr>
              </a:solidFill>
            </a:rPr>
            <a:t>Meteorological</a:t>
          </a:r>
          <a:endParaRPr lang="fr-BE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D723E7EA-1A98-4B77-B624-9FE957CAD5A8}" type="parTrans" cxnId="{0830C2AE-D425-4134-9061-B8F06A020F76}">
      <dgm:prSet/>
      <dgm:spPr/>
      <dgm:t>
        <a:bodyPr/>
        <a:lstStyle/>
        <a:p>
          <a:endParaRPr lang="en-US"/>
        </a:p>
      </dgm:t>
    </dgm:pt>
    <dgm:pt modelId="{D4371905-4559-4702-8050-E30393D01C1D}" type="sibTrans" cxnId="{0830C2AE-D425-4134-9061-B8F06A020F76}">
      <dgm:prSet/>
      <dgm:spPr/>
      <dgm:t>
        <a:bodyPr/>
        <a:lstStyle/>
        <a:p>
          <a:endParaRPr lang="en-US"/>
        </a:p>
      </dgm:t>
    </dgm:pt>
    <dgm:pt modelId="{DEB01A95-CBFC-4975-8A8A-2F70308F769A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accent5"/>
              </a:solidFill>
            </a:rPr>
            <a:t>Statistics</a:t>
          </a:r>
          <a:r>
            <a:rPr lang="en-GB" i="1" dirty="0" smtClean="0">
              <a:solidFill>
                <a:schemeClr val="accent5"/>
              </a:solidFill>
            </a:rPr>
            <a:t> </a:t>
          </a:r>
          <a:endParaRPr lang="fr-BE" dirty="0">
            <a:solidFill>
              <a:schemeClr val="accent5"/>
            </a:solidFill>
          </a:endParaRPr>
        </a:p>
      </dgm:t>
    </dgm:pt>
    <dgm:pt modelId="{7D89D9F5-E652-4526-80CB-A4F6242687BD}" type="parTrans" cxnId="{3D5F225A-5D30-4CD2-B827-140785142314}">
      <dgm:prSet/>
      <dgm:spPr/>
      <dgm:t>
        <a:bodyPr/>
        <a:lstStyle/>
        <a:p>
          <a:endParaRPr lang="en-US"/>
        </a:p>
      </dgm:t>
    </dgm:pt>
    <dgm:pt modelId="{C4290AA8-ED9A-4FB7-97B1-7CC0CAA86F15}" type="sibTrans" cxnId="{3D5F225A-5D30-4CD2-B827-140785142314}">
      <dgm:prSet/>
      <dgm:spPr/>
      <dgm:t>
        <a:bodyPr/>
        <a:lstStyle/>
        <a:p>
          <a:endParaRPr lang="en-US"/>
        </a:p>
      </dgm:t>
    </dgm:pt>
    <dgm:pt modelId="{F38578F7-9D76-4032-B139-F2F9A039B0D8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tx1">
                  <a:lumMod val="20000"/>
                  <a:lumOff val="80000"/>
                </a:schemeClr>
              </a:solidFill>
            </a:rPr>
            <a:t>Companies and company ownership</a:t>
          </a:r>
          <a:endParaRPr lang="fr-BE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5ED64451-16AF-4BF8-9145-C20AC14E8916}" type="parTrans" cxnId="{038E9DC0-B19B-44FF-9C0A-30C9053555C1}">
      <dgm:prSet/>
      <dgm:spPr/>
      <dgm:t>
        <a:bodyPr/>
        <a:lstStyle/>
        <a:p>
          <a:endParaRPr lang="en-US"/>
        </a:p>
      </dgm:t>
    </dgm:pt>
    <dgm:pt modelId="{4801FD38-C9EA-4D55-9B0B-F921E160A9CD}" type="sibTrans" cxnId="{038E9DC0-B19B-44FF-9C0A-30C9053555C1}">
      <dgm:prSet/>
      <dgm:spPr/>
      <dgm:t>
        <a:bodyPr/>
        <a:lstStyle/>
        <a:p>
          <a:endParaRPr lang="en-US"/>
        </a:p>
      </dgm:t>
    </dgm:pt>
    <dgm:pt modelId="{0AC1BB06-5BD5-4B66-ACB0-D27F7E1E4C5B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accent5"/>
              </a:solidFill>
            </a:rPr>
            <a:t>Mobility</a:t>
          </a:r>
          <a:endParaRPr lang="fr-BE" b="1" dirty="0">
            <a:solidFill>
              <a:schemeClr val="accent5"/>
            </a:solidFill>
          </a:endParaRPr>
        </a:p>
      </dgm:t>
    </dgm:pt>
    <dgm:pt modelId="{2C7D4FE1-6727-42D9-A80A-60217C2B0602}" type="parTrans" cxnId="{0CBE35FA-8C7F-4197-B20C-18B8ABB51D76}">
      <dgm:prSet/>
      <dgm:spPr/>
      <dgm:t>
        <a:bodyPr/>
        <a:lstStyle/>
        <a:p>
          <a:endParaRPr lang="en-US"/>
        </a:p>
      </dgm:t>
    </dgm:pt>
    <dgm:pt modelId="{8F0000DF-CB59-43CD-9811-0CA2FE638FC9}" type="sibTrans" cxnId="{0CBE35FA-8C7F-4197-B20C-18B8ABB51D76}">
      <dgm:prSet/>
      <dgm:spPr/>
      <dgm:t>
        <a:bodyPr/>
        <a:lstStyle/>
        <a:p>
          <a:endParaRPr lang="en-US"/>
        </a:p>
      </dgm:t>
    </dgm:pt>
    <dgm:pt modelId="{9AACDFE0-3469-4099-BA0C-21C73776653D}" type="pres">
      <dgm:prSet presAssocID="{7FB1E950-2E83-4F9E-8C2D-97EEEF5F1D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34C63E-B09A-4574-942C-A11052FCEBCB}" type="pres">
      <dgm:prSet presAssocID="{2850AC13-307B-47E4-B468-F692275DCC7B}" presName="linNode" presStyleCnt="0"/>
      <dgm:spPr/>
    </dgm:pt>
    <dgm:pt modelId="{04A8509A-BCCB-49E6-A6F5-0A5F2CBA3BFB}" type="pres">
      <dgm:prSet presAssocID="{2850AC13-307B-47E4-B468-F692275DCC7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AD87A-F560-4295-B285-0E2920A67631}" type="pres">
      <dgm:prSet presAssocID="{A92C8740-76FF-4A66-B3A1-E94C8BF4838C}" presName="sp" presStyleCnt="0"/>
      <dgm:spPr/>
    </dgm:pt>
    <dgm:pt modelId="{122547BC-9664-4511-B311-F7EB9BF3A86D}" type="pres">
      <dgm:prSet presAssocID="{B11A8544-44D1-4A0E-B478-A3406C7827C3}" presName="linNode" presStyleCnt="0"/>
      <dgm:spPr/>
    </dgm:pt>
    <dgm:pt modelId="{947C34FF-7F37-4F70-BC61-FC95C1378C13}" type="pres">
      <dgm:prSet presAssocID="{B11A8544-44D1-4A0E-B478-A3406C7827C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7E13E-B628-4C4A-9FCA-04ED6B438104}" type="pres">
      <dgm:prSet presAssocID="{CC9AF63E-DBF7-4CD0-A8CA-DD56B26FFB37}" presName="sp" presStyleCnt="0"/>
      <dgm:spPr/>
    </dgm:pt>
    <dgm:pt modelId="{42221C9D-79C6-4FB5-A887-62713E16870A}" type="pres">
      <dgm:prSet presAssocID="{E31A4969-E214-4DDB-9088-C12CCB1014EF}" presName="linNode" presStyleCnt="0"/>
      <dgm:spPr/>
    </dgm:pt>
    <dgm:pt modelId="{7AF32F7F-454E-4EFB-B9BD-5BC70F59A22B}" type="pres">
      <dgm:prSet presAssocID="{E31A4969-E214-4DDB-9088-C12CCB1014EF}" presName="parentText" presStyleLbl="node1" presStyleIdx="2" presStyleCnt="6" custLinFactNeighborX="608" custLinFactNeighborY="1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FB62A-B1F3-4D48-AE24-0E4BA0C099E6}" type="pres">
      <dgm:prSet presAssocID="{D4371905-4559-4702-8050-E30393D01C1D}" presName="sp" presStyleCnt="0"/>
      <dgm:spPr/>
    </dgm:pt>
    <dgm:pt modelId="{C6C575F4-0075-4857-8761-61E03AA2AD33}" type="pres">
      <dgm:prSet presAssocID="{DEB01A95-CBFC-4975-8A8A-2F70308F769A}" presName="linNode" presStyleCnt="0"/>
      <dgm:spPr/>
    </dgm:pt>
    <dgm:pt modelId="{E01DF3C7-4DCC-45D3-A46C-57C2B254EC07}" type="pres">
      <dgm:prSet presAssocID="{DEB01A95-CBFC-4975-8A8A-2F70308F769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BF792-3416-47A4-BB75-881EA344D130}" type="pres">
      <dgm:prSet presAssocID="{C4290AA8-ED9A-4FB7-97B1-7CC0CAA86F15}" presName="sp" presStyleCnt="0"/>
      <dgm:spPr/>
    </dgm:pt>
    <dgm:pt modelId="{00355D4A-3A37-4378-99F8-5740AB8030F4}" type="pres">
      <dgm:prSet presAssocID="{F38578F7-9D76-4032-B139-F2F9A039B0D8}" presName="linNode" presStyleCnt="0"/>
      <dgm:spPr/>
    </dgm:pt>
    <dgm:pt modelId="{68B4CE13-14D9-4622-81FD-724E353FF1C3}" type="pres">
      <dgm:prSet presAssocID="{F38578F7-9D76-4032-B139-F2F9A039B0D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BE23C-3599-4F70-AC0C-034BD39B3E23}" type="pres">
      <dgm:prSet presAssocID="{4801FD38-C9EA-4D55-9B0B-F921E160A9CD}" presName="sp" presStyleCnt="0"/>
      <dgm:spPr/>
    </dgm:pt>
    <dgm:pt modelId="{42BAC014-DEC9-415A-A498-40A9A131F796}" type="pres">
      <dgm:prSet presAssocID="{0AC1BB06-5BD5-4B66-ACB0-D27F7E1E4C5B}" presName="linNode" presStyleCnt="0"/>
      <dgm:spPr/>
    </dgm:pt>
    <dgm:pt modelId="{1A55D17C-195E-4425-A62E-7047EA18FA86}" type="pres">
      <dgm:prSet presAssocID="{0AC1BB06-5BD5-4B66-ACB0-D27F7E1E4C5B}" presName="parentText" presStyleLbl="node1" presStyleIdx="5" presStyleCnt="6" custLinFactNeighborY="91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F225A-5D30-4CD2-B827-140785142314}" srcId="{7FB1E950-2E83-4F9E-8C2D-97EEEF5F1DD7}" destId="{DEB01A95-CBFC-4975-8A8A-2F70308F769A}" srcOrd="3" destOrd="0" parTransId="{7D89D9F5-E652-4526-80CB-A4F6242687BD}" sibTransId="{C4290AA8-ED9A-4FB7-97B1-7CC0CAA86F15}"/>
    <dgm:cxn modelId="{0830C2AE-D425-4134-9061-B8F06A020F76}" srcId="{7FB1E950-2E83-4F9E-8C2D-97EEEF5F1DD7}" destId="{E31A4969-E214-4DDB-9088-C12CCB1014EF}" srcOrd="2" destOrd="0" parTransId="{D723E7EA-1A98-4B77-B624-9FE957CAD5A8}" sibTransId="{D4371905-4559-4702-8050-E30393D01C1D}"/>
    <dgm:cxn modelId="{B32F333A-A008-43E9-9108-BF8B3A92EFF0}" type="presOf" srcId="{F38578F7-9D76-4032-B139-F2F9A039B0D8}" destId="{68B4CE13-14D9-4622-81FD-724E353FF1C3}" srcOrd="0" destOrd="0" presId="urn:microsoft.com/office/officeart/2005/8/layout/vList5"/>
    <dgm:cxn modelId="{047FF4BC-DCBC-469E-8969-B7F06715E27C}" type="presOf" srcId="{2850AC13-307B-47E4-B468-F692275DCC7B}" destId="{04A8509A-BCCB-49E6-A6F5-0A5F2CBA3BFB}" srcOrd="0" destOrd="0" presId="urn:microsoft.com/office/officeart/2005/8/layout/vList5"/>
    <dgm:cxn modelId="{9DADE6D9-410C-4C49-A736-04CED1E71397}" type="presOf" srcId="{7FB1E950-2E83-4F9E-8C2D-97EEEF5F1DD7}" destId="{9AACDFE0-3469-4099-BA0C-21C73776653D}" srcOrd="0" destOrd="0" presId="urn:microsoft.com/office/officeart/2005/8/layout/vList5"/>
    <dgm:cxn modelId="{C51F323A-E21F-407D-BCE2-8C581C51EBE8}" type="presOf" srcId="{E31A4969-E214-4DDB-9088-C12CCB1014EF}" destId="{7AF32F7F-454E-4EFB-B9BD-5BC70F59A22B}" srcOrd="0" destOrd="0" presId="urn:microsoft.com/office/officeart/2005/8/layout/vList5"/>
    <dgm:cxn modelId="{FF4092F0-0462-456F-95C4-8EDD018DFA65}" type="presOf" srcId="{0AC1BB06-5BD5-4B66-ACB0-D27F7E1E4C5B}" destId="{1A55D17C-195E-4425-A62E-7047EA18FA86}" srcOrd="0" destOrd="0" presId="urn:microsoft.com/office/officeart/2005/8/layout/vList5"/>
    <dgm:cxn modelId="{ABF7466B-C4B9-485D-A5E1-CC968D25AF79}" srcId="{7FB1E950-2E83-4F9E-8C2D-97EEEF5F1DD7}" destId="{B11A8544-44D1-4A0E-B478-A3406C7827C3}" srcOrd="1" destOrd="0" parTransId="{2B59F234-5A4F-4317-819A-DC7F429ECCA8}" sibTransId="{CC9AF63E-DBF7-4CD0-A8CA-DD56B26FFB37}"/>
    <dgm:cxn modelId="{A2B85FA6-FB19-47ED-8CE9-7BACEE1522D4}" type="presOf" srcId="{B11A8544-44D1-4A0E-B478-A3406C7827C3}" destId="{947C34FF-7F37-4F70-BC61-FC95C1378C13}" srcOrd="0" destOrd="0" presId="urn:microsoft.com/office/officeart/2005/8/layout/vList5"/>
    <dgm:cxn modelId="{FB59F96D-207E-446D-829C-5E34E221BC8F}" type="presOf" srcId="{DEB01A95-CBFC-4975-8A8A-2F70308F769A}" destId="{E01DF3C7-4DCC-45D3-A46C-57C2B254EC07}" srcOrd="0" destOrd="0" presId="urn:microsoft.com/office/officeart/2005/8/layout/vList5"/>
    <dgm:cxn modelId="{FAE9FCB4-64AA-4E86-801E-9B4F43AC7B4A}" srcId="{7FB1E950-2E83-4F9E-8C2D-97EEEF5F1DD7}" destId="{2850AC13-307B-47E4-B468-F692275DCC7B}" srcOrd="0" destOrd="0" parTransId="{06894CDC-7E8D-4FDA-8914-3808044FA236}" sibTransId="{A92C8740-76FF-4A66-B3A1-E94C8BF4838C}"/>
    <dgm:cxn modelId="{0CBE35FA-8C7F-4197-B20C-18B8ABB51D76}" srcId="{7FB1E950-2E83-4F9E-8C2D-97EEEF5F1DD7}" destId="{0AC1BB06-5BD5-4B66-ACB0-D27F7E1E4C5B}" srcOrd="5" destOrd="0" parTransId="{2C7D4FE1-6727-42D9-A80A-60217C2B0602}" sibTransId="{8F0000DF-CB59-43CD-9811-0CA2FE638FC9}"/>
    <dgm:cxn modelId="{038E9DC0-B19B-44FF-9C0A-30C9053555C1}" srcId="{7FB1E950-2E83-4F9E-8C2D-97EEEF5F1DD7}" destId="{F38578F7-9D76-4032-B139-F2F9A039B0D8}" srcOrd="4" destOrd="0" parTransId="{5ED64451-16AF-4BF8-9145-C20AC14E8916}" sibTransId="{4801FD38-C9EA-4D55-9B0B-F921E160A9CD}"/>
    <dgm:cxn modelId="{944FAFCD-F682-469E-A9FB-9767B456C46C}" type="presParOf" srcId="{9AACDFE0-3469-4099-BA0C-21C73776653D}" destId="{8E34C63E-B09A-4574-942C-A11052FCEBCB}" srcOrd="0" destOrd="0" presId="urn:microsoft.com/office/officeart/2005/8/layout/vList5"/>
    <dgm:cxn modelId="{46ACF299-C3E3-4A73-9D2E-3F93D28A147A}" type="presParOf" srcId="{8E34C63E-B09A-4574-942C-A11052FCEBCB}" destId="{04A8509A-BCCB-49E6-A6F5-0A5F2CBA3BFB}" srcOrd="0" destOrd="0" presId="urn:microsoft.com/office/officeart/2005/8/layout/vList5"/>
    <dgm:cxn modelId="{8EE663DE-00D9-463B-AA7D-D034F94A9D56}" type="presParOf" srcId="{9AACDFE0-3469-4099-BA0C-21C73776653D}" destId="{920AD87A-F560-4295-B285-0E2920A67631}" srcOrd="1" destOrd="0" presId="urn:microsoft.com/office/officeart/2005/8/layout/vList5"/>
    <dgm:cxn modelId="{5F056F2A-40AF-4626-BCBB-788FC379343F}" type="presParOf" srcId="{9AACDFE0-3469-4099-BA0C-21C73776653D}" destId="{122547BC-9664-4511-B311-F7EB9BF3A86D}" srcOrd="2" destOrd="0" presId="urn:microsoft.com/office/officeart/2005/8/layout/vList5"/>
    <dgm:cxn modelId="{FEB8DEB2-83EE-464C-BCEC-AF5E92EA27E5}" type="presParOf" srcId="{122547BC-9664-4511-B311-F7EB9BF3A86D}" destId="{947C34FF-7F37-4F70-BC61-FC95C1378C13}" srcOrd="0" destOrd="0" presId="urn:microsoft.com/office/officeart/2005/8/layout/vList5"/>
    <dgm:cxn modelId="{638258C0-76F7-49E2-8BD7-BBCF09D15FC2}" type="presParOf" srcId="{9AACDFE0-3469-4099-BA0C-21C73776653D}" destId="{2F07E13E-B628-4C4A-9FCA-04ED6B438104}" srcOrd="3" destOrd="0" presId="urn:microsoft.com/office/officeart/2005/8/layout/vList5"/>
    <dgm:cxn modelId="{D6D7B4BA-5952-4022-9897-BE9711C7E95E}" type="presParOf" srcId="{9AACDFE0-3469-4099-BA0C-21C73776653D}" destId="{42221C9D-79C6-4FB5-A887-62713E16870A}" srcOrd="4" destOrd="0" presId="urn:microsoft.com/office/officeart/2005/8/layout/vList5"/>
    <dgm:cxn modelId="{955C7BD9-C48D-4E79-8A1D-126361AAB776}" type="presParOf" srcId="{42221C9D-79C6-4FB5-A887-62713E16870A}" destId="{7AF32F7F-454E-4EFB-B9BD-5BC70F59A22B}" srcOrd="0" destOrd="0" presId="urn:microsoft.com/office/officeart/2005/8/layout/vList5"/>
    <dgm:cxn modelId="{5358426C-268C-401A-BDC7-656FDC8F90C1}" type="presParOf" srcId="{9AACDFE0-3469-4099-BA0C-21C73776653D}" destId="{D81FB62A-B1F3-4D48-AE24-0E4BA0C099E6}" srcOrd="5" destOrd="0" presId="urn:microsoft.com/office/officeart/2005/8/layout/vList5"/>
    <dgm:cxn modelId="{01CE3C42-B49E-4E62-B588-A4BFE1591D7F}" type="presParOf" srcId="{9AACDFE0-3469-4099-BA0C-21C73776653D}" destId="{C6C575F4-0075-4857-8761-61E03AA2AD33}" srcOrd="6" destOrd="0" presId="urn:microsoft.com/office/officeart/2005/8/layout/vList5"/>
    <dgm:cxn modelId="{EB17C801-5346-4B12-86B7-612E40DA0165}" type="presParOf" srcId="{C6C575F4-0075-4857-8761-61E03AA2AD33}" destId="{E01DF3C7-4DCC-45D3-A46C-57C2B254EC07}" srcOrd="0" destOrd="0" presId="urn:microsoft.com/office/officeart/2005/8/layout/vList5"/>
    <dgm:cxn modelId="{AF554BAE-715A-4DF8-8D26-E28456EA8036}" type="presParOf" srcId="{9AACDFE0-3469-4099-BA0C-21C73776653D}" destId="{2FFBF792-3416-47A4-BB75-881EA344D130}" srcOrd="7" destOrd="0" presId="urn:microsoft.com/office/officeart/2005/8/layout/vList5"/>
    <dgm:cxn modelId="{D93AACA9-7D60-415F-86E9-A135BF3C18E1}" type="presParOf" srcId="{9AACDFE0-3469-4099-BA0C-21C73776653D}" destId="{00355D4A-3A37-4378-99F8-5740AB8030F4}" srcOrd="8" destOrd="0" presId="urn:microsoft.com/office/officeart/2005/8/layout/vList5"/>
    <dgm:cxn modelId="{6A2CA0CF-1FA5-4DDB-B197-F9B27E61AFED}" type="presParOf" srcId="{00355D4A-3A37-4378-99F8-5740AB8030F4}" destId="{68B4CE13-14D9-4622-81FD-724E353FF1C3}" srcOrd="0" destOrd="0" presId="urn:microsoft.com/office/officeart/2005/8/layout/vList5"/>
    <dgm:cxn modelId="{BB0DDE5D-E59D-4AED-87C8-C33991CA7AA4}" type="presParOf" srcId="{9AACDFE0-3469-4099-BA0C-21C73776653D}" destId="{7CBBE23C-3599-4F70-AC0C-034BD39B3E23}" srcOrd="9" destOrd="0" presId="urn:microsoft.com/office/officeart/2005/8/layout/vList5"/>
    <dgm:cxn modelId="{39FCB3C1-844D-45A4-8F0F-CC489A1F5E3B}" type="presParOf" srcId="{9AACDFE0-3469-4099-BA0C-21C73776653D}" destId="{42BAC014-DEC9-415A-A498-40A9A131F796}" srcOrd="10" destOrd="0" presId="urn:microsoft.com/office/officeart/2005/8/layout/vList5"/>
    <dgm:cxn modelId="{E4144ED7-A79F-4480-80DA-893412E4BEA5}" type="presParOf" srcId="{42BAC014-DEC9-415A-A498-40A9A131F796}" destId="{1A55D17C-195E-4425-A62E-7047EA18FA8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19011-057A-4CED-8B17-6D635F44C29E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CB5FEA-400A-4A35-873B-B9EE0FBDF177}">
      <dgm:prSet/>
      <dgm:spPr/>
      <dgm:t>
        <a:bodyPr/>
        <a:lstStyle/>
        <a:p>
          <a:r>
            <a:rPr lang="en-GB" dirty="0" smtClean="0"/>
            <a:t>Data spaces</a:t>
          </a:r>
        </a:p>
      </dgm:t>
    </dgm:pt>
    <dgm:pt modelId="{23A5D48D-7623-4077-84D0-3A236D76D469}" type="parTrans" cxnId="{FAD8D364-E29D-4B46-9985-7CC9DC8336C8}">
      <dgm:prSet/>
      <dgm:spPr/>
      <dgm:t>
        <a:bodyPr/>
        <a:lstStyle/>
        <a:p>
          <a:endParaRPr lang="en-US"/>
        </a:p>
      </dgm:t>
    </dgm:pt>
    <dgm:pt modelId="{15720E8B-E2DD-4D9A-AA1F-C06FCE31686B}" type="sibTrans" cxnId="{FAD8D364-E29D-4B46-9985-7CC9DC8336C8}">
      <dgm:prSet/>
      <dgm:spPr/>
      <dgm:t>
        <a:bodyPr/>
        <a:lstStyle/>
        <a:p>
          <a:endParaRPr lang="en-US"/>
        </a:p>
      </dgm:t>
    </dgm:pt>
    <dgm:pt modelId="{D7A0BB3A-9A95-4AFD-9788-F4A804014322}">
      <dgm:prSet custT="1"/>
      <dgm:spPr/>
      <dgm:t>
        <a:bodyPr/>
        <a:lstStyle/>
        <a:p>
          <a:r>
            <a:rPr lang="en-GB" sz="1400" dirty="0" smtClean="0"/>
            <a:t>Green Deal</a:t>
          </a:r>
        </a:p>
      </dgm:t>
    </dgm:pt>
    <dgm:pt modelId="{09DF2B96-830D-497B-83A5-1D9D57485F6D}" type="parTrans" cxnId="{CC19DDCC-A2B5-4C95-A819-6CAC9A43F110}">
      <dgm:prSet/>
      <dgm:spPr/>
      <dgm:t>
        <a:bodyPr/>
        <a:lstStyle/>
        <a:p>
          <a:endParaRPr lang="en-US"/>
        </a:p>
      </dgm:t>
    </dgm:pt>
    <dgm:pt modelId="{FE82C069-971F-4B15-9822-D7A5DEFD0969}" type="sibTrans" cxnId="{CC19DDCC-A2B5-4C95-A819-6CAC9A43F110}">
      <dgm:prSet/>
      <dgm:spPr/>
      <dgm:t>
        <a:bodyPr/>
        <a:lstStyle/>
        <a:p>
          <a:endParaRPr lang="en-US"/>
        </a:p>
      </dgm:t>
    </dgm:pt>
    <dgm:pt modelId="{59843E1C-648F-4DFC-9360-0481F6C144EC}">
      <dgm:prSet custT="1"/>
      <dgm:spPr/>
      <dgm:t>
        <a:bodyPr/>
        <a:lstStyle/>
        <a:p>
          <a:r>
            <a:rPr lang="en-GB" sz="1400" dirty="0" smtClean="0"/>
            <a:t>Manufacturing</a:t>
          </a:r>
        </a:p>
      </dgm:t>
    </dgm:pt>
    <dgm:pt modelId="{1D8C65F2-8781-49E3-A0A6-440881876747}" type="parTrans" cxnId="{06CDFDC3-187D-49A3-9F87-BE585E0703B8}">
      <dgm:prSet/>
      <dgm:spPr/>
      <dgm:t>
        <a:bodyPr/>
        <a:lstStyle/>
        <a:p>
          <a:endParaRPr lang="en-US"/>
        </a:p>
      </dgm:t>
    </dgm:pt>
    <dgm:pt modelId="{58A639BB-B38E-44B3-A47A-E759D32296CC}" type="sibTrans" cxnId="{06CDFDC3-187D-49A3-9F87-BE585E0703B8}">
      <dgm:prSet/>
      <dgm:spPr/>
      <dgm:t>
        <a:bodyPr/>
        <a:lstStyle/>
        <a:p>
          <a:endParaRPr lang="en-US"/>
        </a:p>
      </dgm:t>
    </dgm:pt>
    <dgm:pt modelId="{02FB5AA0-B02F-4FAF-B3A6-9349ED803F16}">
      <dgm:prSet custT="1"/>
      <dgm:spPr/>
      <dgm:t>
        <a:bodyPr/>
        <a:lstStyle/>
        <a:p>
          <a:r>
            <a:rPr lang="en-GB" sz="1400" dirty="0" smtClean="0"/>
            <a:t>Health</a:t>
          </a:r>
        </a:p>
      </dgm:t>
    </dgm:pt>
    <dgm:pt modelId="{0E21827E-5117-47D0-B62B-F6140D33A1CE}" type="parTrans" cxnId="{A6C3B812-8C78-4128-9293-619B9DF9EEDA}">
      <dgm:prSet/>
      <dgm:spPr/>
      <dgm:t>
        <a:bodyPr/>
        <a:lstStyle/>
        <a:p>
          <a:endParaRPr lang="en-US"/>
        </a:p>
      </dgm:t>
    </dgm:pt>
    <dgm:pt modelId="{63F8FF57-89AE-43E8-AF22-D731DFC6F204}" type="sibTrans" cxnId="{A6C3B812-8C78-4128-9293-619B9DF9EEDA}">
      <dgm:prSet/>
      <dgm:spPr/>
      <dgm:t>
        <a:bodyPr/>
        <a:lstStyle/>
        <a:p>
          <a:endParaRPr lang="en-US"/>
        </a:p>
      </dgm:t>
    </dgm:pt>
    <dgm:pt modelId="{06E62AC1-EE14-46EF-AB77-9120A12087D4}">
      <dgm:prSet custT="1"/>
      <dgm:spPr/>
      <dgm:t>
        <a:bodyPr/>
        <a:lstStyle/>
        <a:p>
          <a:r>
            <a:rPr lang="en-GB" sz="1400" dirty="0" smtClean="0"/>
            <a:t>Mobility</a:t>
          </a:r>
        </a:p>
      </dgm:t>
    </dgm:pt>
    <dgm:pt modelId="{68CE9B40-F267-4F9F-927E-437F4D573EA0}" type="parTrans" cxnId="{C91997B7-6B7B-4D7E-B174-6DB8F959D485}">
      <dgm:prSet/>
      <dgm:spPr/>
      <dgm:t>
        <a:bodyPr/>
        <a:lstStyle/>
        <a:p>
          <a:endParaRPr lang="en-US"/>
        </a:p>
      </dgm:t>
    </dgm:pt>
    <dgm:pt modelId="{CC4651E2-2B11-499F-9E2A-9556AE480F98}" type="sibTrans" cxnId="{C91997B7-6B7B-4D7E-B174-6DB8F959D485}">
      <dgm:prSet/>
      <dgm:spPr/>
      <dgm:t>
        <a:bodyPr/>
        <a:lstStyle/>
        <a:p>
          <a:endParaRPr lang="en-US"/>
        </a:p>
      </dgm:t>
    </dgm:pt>
    <dgm:pt modelId="{83E2A99D-2C9C-434E-AA15-D62D2347729A}">
      <dgm:prSet custT="1"/>
      <dgm:spPr/>
      <dgm:t>
        <a:bodyPr/>
        <a:lstStyle/>
        <a:p>
          <a:r>
            <a:rPr lang="en-GB" sz="1400" dirty="0" smtClean="0"/>
            <a:t>Security (law enforcement)</a:t>
          </a:r>
        </a:p>
      </dgm:t>
    </dgm:pt>
    <dgm:pt modelId="{5120003C-A4AE-4806-82AF-4B4EE8C8BBBA}" type="parTrans" cxnId="{9D330379-4F9B-4684-8F90-5A86E36DCCE6}">
      <dgm:prSet/>
      <dgm:spPr/>
      <dgm:t>
        <a:bodyPr/>
        <a:lstStyle/>
        <a:p>
          <a:endParaRPr lang="en-US"/>
        </a:p>
      </dgm:t>
    </dgm:pt>
    <dgm:pt modelId="{F9D4A17B-1980-4C1B-8A1A-D46582253E49}" type="sibTrans" cxnId="{9D330379-4F9B-4684-8F90-5A86E36DCCE6}">
      <dgm:prSet/>
      <dgm:spPr/>
      <dgm:t>
        <a:bodyPr/>
        <a:lstStyle/>
        <a:p>
          <a:endParaRPr lang="en-US"/>
        </a:p>
      </dgm:t>
    </dgm:pt>
    <dgm:pt modelId="{DAC4A94C-12F8-4535-96DB-DBE2C09A9A8F}">
      <dgm:prSet custT="1"/>
      <dgm:spPr/>
      <dgm:t>
        <a:bodyPr/>
        <a:lstStyle/>
        <a:p>
          <a:r>
            <a:rPr lang="en-GB" sz="1400" dirty="0" smtClean="0"/>
            <a:t>Cultural Heritage</a:t>
          </a:r>
        </a:p>
      </dgm:t>
    </dgm:pt>
    <dgm:pt modelId="{C023D673-8C20-4BD7-BB36-A5D181DEE0AB}" type="parTrans" cxnId="{7DF447A6-ED6A-4538-B164-45F4AD52FC74}">
      <dgm:prSet/>
      <dgm:spPr/>
      <dgm:t>
        <a:bodyPr/>
        <a:lstStyle/>
        <a:p>
          <a:endParaRPr lang="en-US"/>
        </a:p>
      </dgm:t>
    </dgm:pt>
    <dgm:pt modelId="{0CED6E7C-55DC-4F46-A6F0-42AF72273F55}" type="sibTrans" cxnId="{7DF447A6-ED6A-4538-B164-45F4AD52FC74}">
      <dgm:prSet/>
      <dgm:spPr/>
      <dgm:t>
        <a:bodyPr/>
        <a:lstStyle/>
        <a:p>
          <a:endParaRPr lang="en-US"/>
        </a:p>
      </dgm:t>
    </dgm:pt>
    <dgm:pt modelId="{BFE7263B-A35A-45FF-8AFF-E1D954006D12}">
      <dgm:prSet custT="1"/>
      <dgm:spPr/>
      <dgm:t>
        <a:bodyPr/>
        <a:lstStyle/>
        <a:p>
          <a:r>
            <a:rPr lang="en-GB" sz="1400" smtClean="0"/>
            <a:t>Media</a:t>
          </a:r>
          <a:endParaRPr lang="en-GB" sz="1400" dirty="0" smtClean="0"/>
        </a:p>
      </dgm:t>
    </dgm:pt>
    <dgm:pt modelId="{62B3C361-6DA4-4755-B44F-74762D2014C5}" type="parTrans" cxnId="{6DA66342-70E5-4A94-B6CD-81CB06E44042}">
      <dgm:prSet/>
      <dgm:spPr/>
      <dgm:t>
        <a:bodyPr/>
        <a:lstStyle/>
        <a:p>
          <a:endParaRPr lang="en-US"/>
        </a:p>
      </dgm:t>
    </dgm:pt>
    <dgm:pt modelId="{3E797C51-A961-4076-92AB-DF22ABA796B0}" type="sibTrans" cxnId="{6DA66342-70E5-4A94-B6CD-81CB06E44042}">
      <dgm:prSet/>
      <dgm:spPr/>
      <dgm:t>
        <a:bodyPr/>
        <a:lstStyle/>
        <a:p>
          <a:endParaRPr lang="en-US"/>
        </a:p>
      </dgm:t>
    </dgm:pt>
    <dgm:pt modelId="{7DB468E7-74E5-4FF3-B859-23A39051809B}">
      <dgm:prSet custT="1"/>
      <dgm:spPr/>
      <dgm:t>
        <a:bodyPr/>
        <a:lstStyle/>
        <a:p>
          <a:r>
            <a:rPr lang="en-GB" sz="1400" dirty="0" smtClean="0"/>
            <a:t>support centre</a:t>
          </a:r>
        </a:p>
      </dgm:t>
    </dgm:pt>
    <dgm:pt modelId="{FD32A6C2-01F0-4AF1-A4DE-A38BE2618AD3}" type="parTrans" cxnId="{96CD82BC-5250-4D6C-9967-425CAB049B5D}">
      <dgm:prSet/>
      <dgm:spPr/>
      <dgm:t>
        <a:bodyPr/>
        <a:lstStyle/>
        <a:p>
          <a:endParaRPr lang="en-US"/>
        </a:p>
      </dgm:t>
    </dgm:pt>
    <dgm:pt modelId="{14E23A1A-754F-48FB-8A9F-B2AD26280D77}" type="sibTrans" cxnId="{96CD82BC-5250-4D6C-9967-425CAB049B5D}">
      <dgm:prSet/>
      <dgm:spPr/>
      <dgm:t>
        <a:bodyPr/>
        <a:lstStyle/>
        <a:p>
          <a:endParaRPr lang="en-US"/>
        </a:p>
      </dgm:t>
    </dgm:pt>
    <dgm:pt modelId="{A2D55C96-DCC8-4689-BAD1-0D69EC1F9624}">
      <dgm:prSet custT="1"/>
      <dgm:spPr/>
      <dgm:t>
        <a:bodyPr/>
        <a:lstStyle/>
        <a:p>
          <a:r>
            <a:rPr lang="en-GB" sz="1400" dirty="0" smtClean="0"/>
            <a:t>open data portal</a:t>
          </a:r>
        </a:p>
      </dgm:t>
    </dgm:pt>
    <dgm:pt modelId="{812F9DF0-C6C8-4718-9E29-CC453ED22C35}" type="parTrans" cxnId="{2E53127F-58FE-49FD-8528-59D56DD5F849}">
      <dgm:prSet/>
      <dgm:spPr/>
      <dgm:t>
        <a:bodyPr/>
        <a:lstStyle/>
        <a:p>
          <a:endParaRPr lang="en-US"/>
        </a:p>
      </dgm:t>
    </dgm:pt>
    <dgm:pt modelId="{28432B75-B504-4669-AF6B-252354420AF4}" type="sibTrans" cxnId="{2E53127F-58FE-49FD-8528-59D56DD5F849}">
      <dgm:prSet/>
      <dgm:spPr/>
      <dgm:t>
        <a:bodyPr/>
        <a:lstStyle/>
        <a:p>
          <a:endParaRPr lang="en-US"/>
        </a:p>
      </dgm:t>
    </dgm:pt>
    <dgm:pt modelId="{FCF60DC2-839B-419E-9320-09618B3C0D23}">
      <dgm:prSet custT="1"/>
      <dgm:spPr/>
      <dgm:t>
        <a:bodyPr/>
        <a:lstStyle/>
        <a:p>
          <a:r>
            <a:rPr lang="en-GB" sz="1400" dirty="0" smtClean="0"/>
            <a:t>high value data sets</a:t>
          </a:r>
        </a:p>
      </dgm:t>
    </dgm:pt>
    <dgm:pt modelId="{7852189D-C6E9-46AC-8020-F241268E5142}" type="parTrans" cxnId="{42968C98-11CD-4079-A2E6-CE4769B84C79}">
      <dgm:prSet/>
      <dgm:spPr/>
      <dgm:t>
        <a:bodyPr/>
        <a:lstStyle/>
        <a:p>
          <a:endParaRPr lang="en-US"/>
        </a:p>
      </dgm:t>
    </dgm:pt>
    <dgm:pt modelId="{ED95477D-55A7-4196-8380-1F05237D59B2}" type="sibTrans" cxnId="{42968C98-11CD-4079-A2E6-CE4769B84C79}">
      <dgm:prSet/>
      <dgm:spPr/>
      <dgm:t>
        <a:bodyPr/>
        <a:lstStyle/>
        <a:p>
          <a:endParaRPr lang="en-US"/>
        </a:p>
      </dgm:t>
    </dgm:pt>
    <dgm:pt modelId="{66FCC68F-B83C-4BFA-8714-01689C8878B6}">
      <dgm:prSet/>
      <dgm:spPr/>
      <dgm:t>
        <a:bodyPr/>
        <a:lstStyle/>
        <a:p>
          <a:r>
            <a:rPr lang="en-GB" dirty="0" smtClean="0"/>
            <a:t>Cloud federation</a:t>
          </a:r>
          <a:endParaRPr lang="en-GB" dirty="0"/>
        </a:p>
      </dgm:t>
    </dgm:pt>
    <dgm:pt modelId="{9243E632-6155-43B1-A228-AAB4B8BB84FB}" type="parTrans" cxnId="{BA203588-2D6D-43DF-9E38-7EDF1C5FEE5F}">
      <dgm:prSet/>
      <dgm:spPr/>
      <dgm:t>
        <a:bodyPr/>
        <a:lstStyle/>
        <a:p>
          <a:endParaRPr lang="en-US"/>
        </a:p>
      </dgm:t>
    </dgm:pt>
    <dgm:pt modelId="{E80C19CA-D167-4F9D-85A5-F5B930A4A274}" type="sibTrans" cxnId="{BA203588-2D6D-43DF-9E38-7EDF1C5FEE5F}">
      <dgm:prSet/>
      <dgm:spPr/>
      <dgm:t>
        <a:bodyPr/>
        <a:lstStyle/>
        <a:p>
          <a:endParaRPr lang="en-US"/>
        </a:p>
      </dgm:t>
    </dgm:pt>
    <dgm:pt modelId="{A84F8463-D9AB-447A-A160-99C76CBB496F}">
      <dgm:prSet/>
      <dgm:spPr/>
      <dgm:t>
        <a:bodyPr/>
        <a:lstStyle/>
        <a:p>
          <a:r>
            <a:rPr lang="en-GB" dirty="0" smtClean="0"/>
            <a:t>AI on demand platform</a:t>
          </a:r>
          <a:endParaRPr lang="en-GB" dirty="0"/>
        </a:p>
      </dgm:t>
    </dgm:pt>
    <dgm:pt modelId="{4E9AECA8-E793-4B35-80A5-83D3BFB51190}" type="parTrans" cxnId="{685F0C4A-FBCF-4B35-BFBC-056F83252C14}">
      <dgm:prSet/>
      <dgm:spPr/>
      <dgm:t>
        <a:bodyPr/>
        <a:lstStyle/>
        <a:p>
          <a:endParaRPr lang="en-US"/>
        </a:p>
      </dgm:t>
    </dgm:pt>
    <dgm:pt modelId="{F6E09542-2EA0-405B-A378-98BC2CC5643F}" type="sibTrans" cxnId="{685F0C4A-FBCF-4B35-BFBC-056F83252C14}">
      <dgm:prSet/>
      <dgm:spPr/>
      <dgm:t>
        <a:bodyPr/>
        <a:lstStyle/>
        <a:p>
          <a:endParaRPr lang="en-US"/>
        </a:p>
      </dgm:t>
    </dgm:pt>
    <dgm:pt modelId="{ADAAFE3A-B4C4-4C49-8BF1-60A642AD3B7D}">
      <dgm:prSet/>
      <dgm:spPr/>
      <dgm:t>
        <a:bodyPr/>
        <a:lstStyle/>
        <a:p>
          <a:r>
            <a:rPr lang="en-GB" dirty="0" smtClean="0"/>
            <a:t>Testing &amp; Experimentation Facilities</a:t>
          </a:r>
        </a:p>
      </dgm:t>
    </dgm:pt>
    <dgm:pt modelId="{EDA02DD3-6CE3-49EC-831A-630109C5F0A1}" type="parTrans" cxnId="{EA2C25BA-D437-4329-B2B9-044F16C90287}">
      <dgm:prSet/>
      <dgm:spPr/>
      <dgm:t>
        <a:bodyPr/>
        <a:lstStyle/>
        <a:p>
          <a:endParaRPr lang="en-US"/>
        </a:p>
      </dgm:t>
    </dgm:pt>
    <dgm:pt modelId="{973CE877-CA17-410A-B8D0-711EBF28D87F}" type="sibTrans" cxnId="{EA2C25BA-D437-4329-B2B9-044F16C90287}">
      <dgm:prSet/>
      <dgm:spPr/>
      <dgm:t>
        <a:bodyPr/>
        <a:lstStyle/>
        <a:p>
          <a:endParaRPr lang="en-US"/>
        </a:p>
      </dgm:t>
    </dgm:pt>
    <dgm:pt modelId="{F41C7637-9775-4ECE-8948-4FD7460EC04F}">
      <dgm:prSet/>
      <dgm:spPr/>
      <dgm:t>
        <a:bodyPr/>
        <a:lstStyle/>
        <a:p>
          <a:r>
            <a:rPr lang="en-GB" dirty="0" smtClean="0"/>
            <a:t>Horizontal actions </a:t>
          </a:r>
          <a:br>
            <a:rPr lang="en-GB" dirty="0" smtClean="0"/>
          </a:br>
          <a:r>
            <a:rPr lang="en-GB" dirty="0" smtClean="0"/>
            <a:t>in support to </a:t>
          </a:r>
          <a:br>
            <a:rPr lang="en-GB" dirty="0" smtClean="0"/>
          </a:br>
          <a:r>
            <a:rPr lang="en-GB" dirty="0" smtClean="0"/>
            <a:t>data spaces</a:t>
          </a:r>
        </a:p>
      </dgm:t>
    </dgm:pt>
    <dgm:pt modelId="{AF19B410-AD91-4605-9F6E-4ED84E104CB0}" type="parTrans" cxnId="{3D77871A-9487-43EA-9814-AF05A752A121}">
      <dgm:prSet/>
      <dgm:spPr/>
      <dgm:t>
        <a:bodyPr/>
        <a:lstStyle/>
        <a:p>
          <a:endParaRPr lang="en-US"/>
        </a:p>
      </dgm:t>
    </dgm:pt>
    <dgm:pt modelId="{6DD7F656-9318-4D85-B680-D26DA910ADD2}" type="sibTrans" cxnId="{3D77871A-9487-43EA-9814-AF05A752A121}">
      <dgm:prSet/>
      <dgm:spPr/>
      <dgm:t>
        <a:bodyPr/>
        <a:lstStyle/>
        <a:p>
          <a:endParaRPr lang="en-US"/>
        </a:p>
      </dgm:t>
    </dgm:pt>
    <dgm:pt modelId="{FC24360D-694C-4D73-B898-0868ED471071}">
      <dgm:prSet custT="1"/>
      <dgm:spPr/>
      <dgm:t>
        <a:bodyPr/>
        <a:lstStyle/>
        <a:p>
          <a:r>
            <a:rPr lang="en-GB" sz="1400" dirty="0" smtClean="0"/>
            <a:t>Agriculture</a:t>
          </a:r>
        </a:p>
      </dgm:t>
    </dgm:pt>
    <dgm:pt modelId="{65744A46-A639-460C-94BF-576DD7B699FC}" type="parTrans" cxnId="{D2DE3F20-D9BF-453E-88F1-6A1E10010BA9}">
      <dgm:prSet/>
      <dgm:spPr/>
      <dgm:t>
        <a:bodyPr/>
        <a:lstStyle/>
        <a:p>
          <a:endParaRPr lang="en-US"/>
        </a:p>
      </dgm:t>
    </dgm:pt>
    <dgm:pt modelId="{12B6D918-CFEF-4275-B516-84A625420D18}" type="sibTrans" cxnId="{D2DE3F20-D9BF-453E-88F1-6A1E10010BA9}">
      <dgm:prSet/>
      <dgm:spPr/>
      <dgm:t>
        <a:bodyPr/>
        <a:lstStyle/>
        <a:p>
          <a:endParaRPr lang="en-US"/>
        </a:p>
      </dgm:t>
    </dgm:pt>
    <dgm:pt modelId="{B811B70C-A1B0-4B42-8B70-5E097933A493}">
      <dgm:prSet custT="1"/>
      <dgm:spPr/>
      <dgm:t>
        <a:bodyPr/>
        <a:lstStyle/>
        <a:p>
          <a:r>
            <a:rPr lang="en-GB" sz="1400" dirty="0" smtClean="0"/>
            <a:t>Manufacturing</a:t>
          </a:r>
        </a:p>
      </dgm:t>
    </dgm:pt>
    <dgm:pt modelId="{0E1F9FC6-3911-4B1C-80B1-3238233C55B3}" type="parTrans" cxnId="{C80CB14B-8A73-495E-9195-555F2CF14DC7}">
      <dgm:prSet/>
      <dgm:spPr/>
      <dgm:t>
        <a:bodyPr/>
        <a:lstStyle/>
        <a:p>
          <a:endParaRPr lang="en-US"/>
        </a:p>
      </dgm:t>
    </dgm:pt>
    <dgm:pt modelId="{2E26A64D-BC94-457E-BB7B-E0AA0F0EC88B}" type="sibTrans" cxnId="{C80CB14B-8A73-495E-9195-555F2CF14DC7}">
      <dgm:prSet/>
      <dgm:spPr/>
      <dgm:t>
        <a:bodyPr/>
        <a:lstStyle/>
        <a:p>
          <a:endParaRPr lang="en-US"/>
        </a:p>
      </dgm:t>
    </dgm:pt>
    <dgm:pt modelId="{475DB896-0D5A-4480-AE8B-8E8BB3CAF681}">
      <dgm:prSet custT="1"/>
      <dgm:spPr/>
      <dgm:t>
        <a:bodyPr/>
        <a:lstStyle/>
        <a:p>
          <a:r>
            <a:rPr lang="en-GB" sz="1400" dirty="0" smtClean="0"/>
            <a:t>Health</a:t>
          </a:r>
        </a:p>
      </dgm:t>
    </dgm:pt>
    <dgm:pt modelId="{482CE77D-4D48-4717-8A7B-52F24E301066}" type="parTrans" cxnId="{A2CA5081-F625-4719-800A-2A6581E55548}">
      <dgm:prSet/>
      <dgm:spPr/>
      <dgm:t>
        <a:bodyPr/>
        <a:lstStyle/>
        <a:p>
          <a:endParaRPr lang="en-US"/>
        </a:p>
      </dgm:t>
    </dgm:pt>
    <dgm:pt modelId="{B1227778-6DC1-4288-9E8D-9FAE665E299E}" type="sibTrans" cxnId="{A2CA5081-F625-4719-800A-2A6581E55548}">
      <dgm:prSet/>
      <dgm:spPr/>
      <dgm:t>
        <a:bodyPr/>
        <a:lstStyle/>
        <a:p>
          <a:endParaRPr lang="en-US"/>
        </a:p>
      </dgm:t>
    </dgm:pt>
    <dgm:pt modelId="{12ACF59C-0CD0-4C16-9AC9-6973E58FDE49}">
      <dgm:prSet custT="1"/>
      <dgm:spPr/>
      <dgm:t>
        <a:bodyPr/>
        <a:lstStyle/>
        <a:p>
          <a:r>
            <a:rPr lang="en-GB" sz="1400" dirty="0" smtClean="0"/>
            <a:t>Agriculture</a:t>
          </a:r>
        </a:p>
      </dgm:t>
    </dgm:pt>
    <dgm:pt modelId="{E724C501-0A78-4044-87C2-46D5DD3BF8AF}" type="parTrans" cxnId="{6676828E-9508-4D6C-83B9-D0159E78720A}">
      <dgm:prSet/>
      <dgm:spPr/>
      <dgm:t>
        <a:bodyPr/>
        <a:lstStyle/>
        <a:p>
          <a:endParaRPr lang="en-US"/>
        </a:p>
      </dgm:t>
    </dgm:pt>
    <dgm:pt modelId="{4452B1A3-EFBD-49FC-971D-FB0FB40044C8}" type="sibTrans" cxnId="{6676828E-9508-4D6C-83B9-D0159E78720A}">
      <dgm:prSet/>
      <dgm:spPr/>
      <dgm:t>
        <a:bodyPr/>
        <a:lstStyle/>
        <a:p>
          <a:endParaRPr lang="en-US"/>
        </a:p>
      </dgm:t>
    </dgm:pt>
    <dgm:pt modelId="{B3FFFBFD-B085-4AF0-A5D3-72D734367544}">
      <dgm:prSet custT="1"/>
      <dgm:spPr/>
      <dgm:t>
        <a:bodyPr/>
        <a:lstStyle/>
        <a:p>
          <a:r>
            <a:rPr lang="en-GB" sz="1400" dirty="0" smtClean="0"/>
            <a:t>Smart Communities</a:t>
          </a:r>
        </a:p>
      </dgm:t>
    </dgm:pt>
    <dgm:pt modelId="{FD65E791-4DFF-49CC-BBF5-B42FAE081185}" type="parTrans" cxnId="{53F034DF-22A1-48AA-9565-87E27FD17DDC}">
      <dgm:prSet/>
      <dgm:spPr/>
      <dgm:t>
        <a:bodyPr/>
        <a:lstStyle/>
        <a:p>
          <a:endParaRPr lang="en-US"/>
        </a:p>
      </dgm:t>
    </dgm:pt>
    <dgm:pt modelId="{D67D703E-C127-4483-8D22-C49FB446A2E5}" type="sibTrans" cxnId="{53F034DF-22A1-48AA-9565-87E27FD17DDC}">
      <dgm:prSet/>
      <dgm:spPr/>
      <dgm:t>
        <a:bodyPr/>
        <a:lstStyle/>
        <a:p>
          <a:endParaRPr lang="en-US"/>
        </a:p>
      </dgm:t>
    </dgm:pt>
    <dgm:pt modelId="{FB459D74-9849-4123-BBC7-C6145444C23C}">
      <dgm:prSet custT="1"/>
      <dgm:spPr/>
      <dgm:t>
        <a:bodyPr/>
        <a:lstStyle/>
        <a:p>
          <a:r>
            <a:rPr lang="en-GB" sz="1400" smtClean="0"/>
            <a:t>Edge </a:t>
          </a:r>
          <a:r>
            <a:rPr lang="en-GB" sz="1400" dirty="0" smtClean="0"/>
            <a:t>AI HW</a:t>
          </a:r>
        </a:p>
      </dgm:t>
    </dgm:pt>
    <dgm:pt modelId="{603D5535-B98B-4433-A94B-571B12765733}" type="parTrans" cxnId="{37F0A788-7C85-4E21-8381-13C93D839BD1}">
      <dgm:prSet/>
      <dgm:spPr/>
      <dgm:t>
        <a:bodyPr/>
        <a:lstStyle/>
        <a:p>
          <a:endParaRPr lang="en-US"/>
        </a:p>
      </dgm:t>
    </dgm:pt>
    <dgm:pt modelId="{C4940966-E3DB-4A2D-AE7D-9E3573328202}" type="sibTrans" cxnId="{37F0A788-7C85-4E21-8381-13C93D839BD1}">
      <dgm:prSet/>
      <dgm:spPr/>
      <dgm:t>
        <a:bodyPr/>
        <a:lstStyle/>
        <a:p>
          <a:endParaRPr lang="en-US"/>
        </a:p>
      </dgm:t>
    </dgm:pt>
    <dgm:pt modelId="{93A80717-784F-4661-9205-F1494D3BDC2E}">
      <dgm:prSet/>
      <dgm:spPr/>
      <dgm:t>
        <a:bodyPr/>
        <a:lstStyle/>
        <a:p>
          <a:r>
            <a:rPr lang="en-GB" dirty="0" smtClean="0"/>
            <a:t>Market place </a:t>
          </a:r>
          <a:endParaRPr lang="en-GB" dirty="0"/>
        </a:p>
      </dgm:t>
    </dgm:pt>
    <dgm:pt modelId="{D00B68DC-F3FE-432D-ACEA-BF16D5CF810A}" type="parTrans" cxnId="{C91AED88-22E7-46F1-A458-B1DDB8E0EE46}">
      <dgm:prSet/>
      <dgm:spPr/>
      <dgm:t>
        <a:bodyPr/>
        <a:lstStyle/>
        <a:p>
          <a:endParaRPr lang="en-US"/>
        </a:p>
      </dgm:t>
    </dgm:pt>
    <dgm:pt modelId="{9A22B6E1-08E8-43A2-BE2C-EC834DDCDE28}" type="sibTrans" cxnId="{C91AED88-22E7-46F1-A458-B1DDB8E0EE46}">
      <dgm:prSet/>
      <dgm:spPr/>
      <dgm:t>
        <a:bodyPr/>
        <a:lstStyle/>
        <a:p>
          <a:endParaRPr lang="en-US"/>
        </a:p>
      </dgm:t>
    </dgm:pt>
    <dgm:pt modelId="{1A8E9B9A-7AFD-4232-A76B-9B0504A25434}">
      <dgm:prSet/>
      <dgm:spPr/>
      <dgm:t>
        <a:bodyPr/>
        <a:lstStyle/>
        <a:p>
          <a:r>
            <a:rPr lang="en-GB" dirty="0" smtClean="0"/>
            <a:t>Cloud to Edge based services</a:t>
          </a:r>
        </a:p>
      </dgm:t>
    </dgm:pt>
    <dgm:pt modelId="{FF4A6B2B-1901-43C8-AEB9-71CC03ADC3BD}" type="parTrans" cxnId="{3F273CBB-2443-40C5-877A-2CD970DAC71A}">
      <dgm:prSet/>
      <dgm:spPr/>
      <dgm:t>
        <a:bodyPr/>
        <a:lstStyle/>
        <a:p>
          <a:endParaRPr lang="en-US"/>
        </a:p>
      </dgm:t>
    </dgm:pt>
    <dgm:pt modelId="{175B5328-C88A-4485-88CA-1F578636899B}" type="sibTrans" cxnId="{3F273CBB-2443-40C5-877A-2CD970DAC71A}">
      <dgm:prSet/>
      <dgm:spPr/>
      <dgm:t>
        <a:bodyPr/>
        <a:lstStyle/>
        <a:p>
          <a:endParaRPr lang="en-US"/>
        </a:p>
      </dgm:t>
    </dgm:pt>
    <dgm:pt modelId="{F57CE415-F40D-4B9A-884E-24C03571B1F5}">
      <dgm:prSet/>
      <dgm:spPr/>
      <dgm:t>
        <a:bodyPr/>
        <a:lstStyle/>
        <a:p>
          <a:r>
            <a:rPr lang="en-GB" dirty="0" smtClean="0"/>
            <a:t>Middleware platforms, building blocks, cross cutting software…</a:t>
          </a:r>
        </a:p>
      </dgm:t>
    </dgm:pt>
    <dgm:pt modelId="{736EB192-5C73-4609-8361-90A993382D7D}" type="parTrans" cxnId="{6B6C27B6-400C-45D9-83E7-44B093529C8D}">
      <dgm:prSet/>
      <dgm:spPr/>
      <dgm:t>
        <a:bodyPr/>
        <a:lstStyle/>
        <a:p>
          <a:endParaRPr lang="en-US"/>
        </a:p>
      </dgm:t>
    </dgm:pt>
    <dgm:pt modelId="{B5672788-D902-404D-B9C5-733D35447712}" type="sibTrans" cxnId="{6B6C27B6-400C-45D9-83E7-44B093529C8D}">
      <dgm:prSet/>
      <dgm:spPr/>
      <dgm:t>
        <a:bodyPr/>
        <a:lstStyle/>
        <a:p>
          <a:endParaRPr lang="en-US"/>
        </a:p>
      </dgm:t>
    </dgm:pt>
    <dgm:pt modelId="{8E449E2F-F178-4508-8D48-B156A3D21FFF}">
      <dgm:prSet/>
      <dgm:spPr/>
      <dgm:t>
        <a:bodyPr/>
        <a:lstStyle/>
        <a:p>
          <a:r>
            <a:rPr lang="en-GB" dirty="0" smtClean="0"/>
            <a:t>Central access point to AI resources</a:t>
          </a:r>
          <a:endParaRPr lang="en-GB" dirty="0"/>
        </a:p>
      </dgm:t>
    </dgm:pt>
    <dgm:pt modelId="{8D3A1C31-167B-47D9-9126-013BB360FA70}" type="parTrans" cxnId="{00252FB2-A1D2-49A0-8ADE-11B339F343EF}">
      <dgm:prSet/>
      <dgm:spPr/>
      <dgm:t>
        <a:bodyPr/>
        <a:lstStyle/>
        <a:p>
          <a:endParaRPr lang="en-US"/>
        </a:p>
      </dgm:t>
    </dgm:pt>
    <dgm:pt modelId="{168C1FA4-FF8B-4C5F-AACB-444E39A07AA4}" type="sibTrans" cxnId="{00252FB2-A1D2-49A0-8ADE-11B339F343EF}">
      <dgm:prSet/>
      <dgm:spPr/>
      <dgm:t>
        <a:bodyPr/>
        <a:lstStyle/>
        <a:p>
          <a:endParaRPr lang="en-US"/>
        </a:p>
      </dgm:t>
    </dgm:pt>
    <dgm:pt modelId="{95EEB17D-38C3-49A3-8DC8-5FB18609E914}" type="pres">
      <dgm:prSet presAssocID="{E0A19011-057A-4CED-8B17-6D635F44C29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0E79E6-114D-462E-9D73-93EB0E208043}" type="pres">
      <dgm:prSet presAssocID="{B7CB5FEA-400A-4A35-873B-B9EE0FBDF177}" presName="compNode" presStyleCnt="0"/>
      <dgm:spPr/>
    </dgm:pt>
    <dgm:pt modelId="{0D842468-AF36-4C33-A64F-46450037F213}" type="pres">
      <dgm:prSet presAssocID="{B7CB5FEA-400A-4A35-873B-B9EE0FBDF177}" presName="aNode" presStyleLbl="bgShp" presStyleIdx="0" presStyleCnt="5"/>
      <dgm:spPr/>
      <dgm:t>
        <a:bodyPr/>
        <a:lstStyle/>
        <a:p>
          <a:endParaRPr lang="en-US"/>
        </a:p>
      </dgm:t>
    </dgm:pt>
    <dgm:pt modelId="{5CE4537D-0AFC-4ED4-BAA7-E4C4AF6E07EF}" type="pres">
      <dgm:prSet presAssocID="{B7CB5FEA-400A-4A35-873B-B9EE0FBDF177}" presName="textNode" presStyleLbl="bgShp" presStyleIdx="0" presStyleCnt="5"/>
      <dgm:spPr/>
      <dgm:t>
        <a:bodyPr/>
        <a:lstStyle/>
        <a:p>
          <a:endParaRPr lang="en-US"/>
        </a:p>
      </dgm:t>
    </dgm:pt>
    <dgm:pt modelId="{238D027A-BF88-4881-9AA5-1A09B8223480}" type="pres">
      <dgm:prSet presAssocID="{B7CB5FEA-400A-4A35-873B-B9EE0FBDF177}" presName="compChildNode" presStyleCnt="0"/>
      <dgm:spPr/>
    </dgm:pt>
    <dgm:pt modelId="{1ADFDECB-46A5-4B7A-9020-50319193ACE9}" type="pres">
      <dgm:prSet presAssocID="{B7CB5FEA-400A-4A35-873B-B9EE0FBDF177}" presName="theInnerList" presStyleCnt="0"/>
      <dgm:spPr/>
    </dgm:pt>
    <dgm:pt modelId="{E2666074-7777-4CCD-A734-D5AF6C0F6D34}" type="pres">
      <dgm:prSet presAssocID="{D7A0BB3A-9A95-4AFD-9788-F4A804014322}" presName="child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A0B7D-F1A8-4E41-B228-051C5A14053B}" type="pres">
      <dgm:prSet presAssocID="{D7A0BB3A-9A95-4AFD-9788-F4A804014322}" presName="aSpace2" presStyleCnt="0"/>
      <dgm:spPr/>
    </dgm:pt>
    <dgm:pt modelId="{049CA838-B1D5-4415-9AD2-1641EA5B41D1}" type="pres">
      <dgm:prSet presAssocID="{59843E1C-648F-4DFC-9360-0481F6C144EC}" presName="child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EA3C8-8A91-4BAA-ACA8-571E7D45F035}" type="pres">
      <dgm:prSet presAssocID="{59843E1C-648F-4DFC-9360-0481F6C144EC}" presName="aSpace2" presStyleCnt="0"/>
      <dgm:spPr/>
    </dgm:pt>
    <dgm:pt modelId="{C045F3EA-F9A7-40ED-84B2-A2736AE0C30C}" type="pres">
      <dgm:prSet presAssocID="{02FB5AA0-B02F-4FAF-B3A6-9349ED803F16}" presName="child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8B22F-3734-45CD-ACCB-C856257B9901}" type="pres">
      <dgm:prSet presAssocID="{02FB5AA0-B02F-4FAF-B3A6-9349ED803F16}" presName="aSpace2" presStyleCnt="0"/>
      <dgm:spPr/>
    </dgm:pt>
    <dgm:pt modelId="{2805E365-5D75-4827-BFE4-EA5C0B20B431}" type="pres">
      <dgm:prSet presAssocID="{FC24360D-694C-4D73-B898-0868ED471071}" presName="child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78931-F2D8-47D4-876D-064D45DA4294}" type="pres">
      <dgm:prSet presAssocID="{FC24360D-694C-4D73-B898-0868ED471071}" presName="aSpace2" presStyleCnt="0"/>
      <dgm:spPr/>
    </dgm:pt>
    <dgm:pt modelId="{52E08F1A-7CDB-4FD3-8957-951F5FCB8B5F}" type="pres">
      <dgm:prSet presAssocID="{06E62AC1-EE14-46EF-AB77-9120A12087D4}" presName="child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29BBF-3CAB-4C84-81F1-40FA7A08C491}" type="pres">
      <dgm:prSet presAssocID="{06E62AC1-EE14-46EF-AB77-9120A12087D4}" presName="aSpace2" presStyleCnt="0"/>
      <dgm:spPr/>
    </dgm:pt>
    <dgm:pt modelId="{EE448605-874D-4722-9B17-4A9B7C951A85}" type="pres">
      <dgm:prSet presAssocID="{83E2A99D-2C9C-434E-AA15-D62D2347729A}" presName="childNode" presStyleLbl="node1" presStyleIdx="5" presStyleCnt="20" custScaleY="13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9543D-7C73-49CA-AAC3-9E2000574D8A}" type="pres">
      <dgm:prSet presAssocID="{83E2A99D-2C9C-434E-AA15-D62D2347729A}" presName="aSpace2" presStyleCnt="0"/>
      <dgm:spPr/>
    </dgm:pt>
    <dgm:pt modelId="{A225F2D0-9501-4A9F-93B1-262D461F35BB}" type="pres">
      <dgm:prSet presAssocID="{DAC4A94C-12F8-4535-96DB-DBE2C09A9A8F}" presName="child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F74FA-E026-409A-8341-721B8E9DC8F7}" type="pres">
      <dgm:prSet presAssocID="{DAC4A94C-12F8-4535-96DB-DBE2C09A9A8F}" presName="aSpace2" presStyleCnt="0"/>
      <dgm:spPr/>
    </dgm:pt>
    <dgm:pt modelId="{E1C7DA83-B3EB-4712-A882-0B5A05E46C00}" type="pres">
      <dgm:prSet presAssocID="{BFE7263B-A35A-45FF-8AFF-E1D954006D12}" presName="child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32C1C-CAB9-4731-A050-102BF37113C9}" type="pres">
      <dgm:prSet presAssocID="{B7CB5FEA-400A-4A35-873B-B9EE0FBDF177}" presName="aSpace" presStyleCnt="0"/>
      <dgm:spPr/>
    </dgm:pt>
    <dgm:pt modelId="{E3093F83-3677-4F8A-B0BA-C922990E2050}" type="pres">
      <dgm:prSet presAssocID="{F41C7637-9775-4ECE-8948-4FD7460EC04F}" presName="compNode" presStyleCnt="0"/>
      <dgm:spPr/>
    </dgm:pt>
    <dgm:pt modelId="{9EC76D07-490C-4228-B59D-C7FB1D1553D0}" type="pres">
      <dgm:prSet presAssocID="{F41C7637-9775-4ECE-8948-4FD7460EC04F}" presName="aNode" presStyleLbl="bgShp" presStyleIdx="1" presStyleCnt="5"/>
      <dgm:spPr/>
      <dgm:t>
        <a:bodyPr/>
        <a:lstStyle/>
        <a:p>
          <a:endParaRPr lang="en-US"/>
        </a:p>
      </dgm:t>
    </dgm:pt>
    <dgm:pt modelId="{066ABF83-BC84-4B27-B5A4-9820DAED00E3}" type="pres">
      <dgm:prSet presAssocID="{F41C7637-9775-4ECE-8948-4FD7460EC04F}" presName="textNode" presStyleLbl="bgShp" presStyleIdx="1" presStyleCnt="5"/>
      <dgm:spPr/>
      <dgm:t>
        <a:bodyPr/>
        <a:lstStyle/>
        <a:p>
          <a:endParaRPr lang="en-US"/>
        </a:p>
      </dgm:t>
    </dgm:pt>
    <dgm:pt modelId="{672AF012-1F75-4F6C-9532-A8F010A46CD5}" type="pres">
      <dgm:prSet presAssocID="{F41C7637-9775-4ECE-8948-4FD7460EC04F}" presName="compChildNode" presStyleCnt="0"/>
      <dgm:spPr/>
    </dgm:pt>
    <dgm:pt modelId="{7CC2A021-1F55-49C5-81CE-9F093B454B22}" type="pres">
      <dgm:prSet presAssocID="{F41C7637-9775-4ECE-8948-4FD7460EC04F}" presName="theInnerList" presStyleCnt="0"/>
      <dgm:spPr/>
    </dgm:pt>
    <dgm:pt modelId="{3B7B47C4-1F2E-45D0-90BE-9A62729AE7BD}" type="pres">
      <dgm:prSet presAssocID="{7DB468E7-74E5-4FF3-B859-23A39051809B}" presName="child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1243F-7945-462F-95D3-ED5367647294}" type="pres">
      <dgm:prSet presAssocID="{7DB468E7-74E5-4FF3-B859-23A39051809B}" presName="aSpace2" presStyleCnt="0"/>
      <dgm:spPr/>
    </dgm:pt>
    <dgm:pt modelId="{34503952-BF91-497D-A1CA-DB77047B7E02}" type="pres">
      <dgm:prSet presAssocID="{A2D55C96-DCC8-4689-BAD1-0D69EC1F9624}" presName="child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491BB-00F5-4293-B092-91EFAA7AFD54}" type="pres">
      <dgm:prSet presAssocID="{A2D55C96-DCC8-4689-BAD1-0D69EC1F9624}" presName="aSpace2" presStyleCnt="0"/>
      <dgm:spPr/>
    </dgm:pt>
    <dgm:pt modelId="{F69DCBFF-957A-49AA-88CD-C6548DB21E04}" type="pres">
      <dgm:prSet presAssocID="{FCF60DC2-839B-419E-9320-09618B3C0D23}" presName="child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CB8B6-F7D7-4EE5-A501-E2E00F56FCAD}" type="pres">
      <dgm:prSet presAssocID="{F41C7637-9775-4ECE-8948-4FD7460EC04F}" presName="aSpace" presStyleCnt="0"/>
      <dgm:spPr/>
    </dgm:pt>
    <dgm:pt modelId="{3692F3B1-6781-4947-93B8-77160329B728}" type="pres">
      <dgm:prSet presAssocID="{66FCC68F-B83C-4BFA-8714-01689C8878B6}" presName="compNode" presStyleCnt="0"/>
      <dgm:spPr/>
    </dgm:pt>
    <dgm:pt modelId="{0C0ACD5B-47D1-414A-A8A5-53486107EAAC}" type="pres">
      <dgm:prSet presAssocID="{66FCC68F-B83C-4BFA-8714-01689C8878B6}" presName="aNode" presStyleLbl="bgShp" presStyleIdx="2" presStyleCnt="5"/>
      <dgm:spPr/>
      <dgm:t>
        <a:bodyPr/>
        <a:lstStyle/>
        <a:p>
          <a:endParaRPr lang="en-US"/>
        </a:p>
      </dgm:t>
    </dgm:pt>
    <dgm:pt modelId="{18E61626-0726-46C8-B65B-222A6E927668}" type="pres">
      <dgm:prSet presAssocID="{66FCC68F-B83C-4BFA-8714-01689C8878B6}" presName="textNode" presStyleLbl="bgShp" presStyleIdx="2" presStyleCnt="5"/>
      <dgm:spPr/>
      <dgm:t>
        <a:bodyPr/>
        <a:lstStyle/>
        <a:p>
          <a:endParaRPr lang="en-US"/>
        </a:p>
      </dgm:t>
    </dgm:pt>
    <dgm:pt modelId="{F05284AB-9745-4ABD-B817-C3531D9BC3B0}" type="pres">
      <dgm:prSet presAssocID="{66FCC68F-B83C-4BFA-8714-01689C8878B6}" presName="compChildNode" presStyleCnt="0"/>
      <dgm:spPr/>
    </dgm:pt>
    <dgm:pt modelId="{C0B3A058-701B-4737-BD5F-7A2C882D353E}" type="pres">
      <dgm:prSet presAssocID="{66FCC68F-B83C-4BFA-8714-01689C8878B6}" presName="theInnerList" presStyleCnt="0"/>
      <dgm:spPr/>
    </dgm:pt>
    <dgm:pt modelId="{598AE44E-A345-4EAD-ADDE-32BA630A4001}" type="pres">
      <dgm:prSet presAssocID="{93A80717-784F-4661-9205-F1494D3BDC2E}" presName="child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351BE-866B-4103-8969-E97189629167}" type="pres">
      <dgm:prSet presAssocID="{93A80717-784F-4661-9205-F1494D3BDC2E}" presName="aSpace2" presStyleCnt="0"/>
      <dgm:spPr/>
    </dgm:pt>
    <dgm:pt modelId="{899BAD97-F421-48A0-A2EE-9891D1A4B4FF}" type="pres">
      <dgm:prSet presAssocID="{1A8E9B9A-7AFD-4232-A76B-9B0504A25434}" presName="child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6FCB6-FE42-4155-86BE-AC6A4BF36389}" type="pres">
      <dgm:prSet presAssocID="{1A8E9B9A-7AFD-4232-A76B-9B0504A25434}" presName="aSpace2" presStyleCnt="0"/>
      <dgm:spPr/>
    </dgm:pt>
    <dgm:pt modelId="{B38219B7-2499-42B7-AF41-7CD2D94024AC}" type="pres">
      <dgm:prSet presAssocID="{F57CE415-F40D-4B9A-884E-24C03571B1F5}" presName="child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2A4B2-B2D1-4A50-A796-E2C364194803}" type="pres">
      <dgm:prSet presAssocID="{66FCC68F-B83C-4BFA-8714-01689C8878B6}" presName="aSpace" presStyleCnt="0"/>
      <dgm:spPr/>
    </dgm:pt>
    <dgm:pt modelId="{25D1DA56-7983-467F-B807-1BF998F06804}" type="pres">
      <dgm:prSet presAssocID="{A84F8463-D9AB-447A-A160-99C76CBB496F}" presName="compNode" presStyleCnt="0"/>
      <dgm:spPr/>
    </dgm:pt>
    <dgm:pt modelId="{34BDBBA6-12C6-462E-9059-6DA9DAABAF78}" type="pres">
      <dgm:prSet presAssocID="{A84F8463-D9AB-447A-A160-99C76CBB496F}" presName="aNode" presStyleLbl="bgShp" presStyleIdx="3" presStyleCnt="5"/>
      <dgm:spPr/>
      <dgm:t>
        <a:bodyPr/>
        <a:lstStyle/>
        <a:p>
          <a:endParaRPr lang="en-US"/>
        </a:p>
      </dgm:t>
    </dgm:pt>
    <dgm:pt modelId="{A52D86DD-A4B1-449D-B999-60671312DD20}" type="pres">
      <dgm:prSet presAssocID="{A84F8463-D9AB-447A-A160-99C76CBB496F}" presName="textNode" presStyleLbl="bgShp" presStyleIdx="3" presStyleCnt="5"/>
      <dgm:spPr/>
      <dgm:t>
        <a:bodyPr/>
        <a:lstStyle/>
        <a:p>
          <a:endParaRPr lang="en-US"/>
        </a:p>
      </dgm:t>
    </dgm:pt>
    <dgm:pt modelId="{11E1D9FA-5A85-46E5-AF88-535F58C017EF}" type="pres">
      <dgm:prSet presAssocID="{A84F8463-D9AB-447A-A160-99C76CBB496F}" presName="compChildNode" presStyleCnt="0"/>
      <dgm:spPr/>
    </dgm:pt>
    <dgm:pt modelId="{29A2246C-0A21-4108-90CC-2DC94642D3A9}" type="pres">
      <dgm:prSet presAssocID="{A84F8463-D9AB-447A-A160-99C76CBB496F}" presName="theInnerList" presStyleCnt="0"/>
      <dgm:spPr/>
    </dgm:pt>
    <dgm:pt modelId="{6AD93522-2D6A-4B42-AD1B-5B5917307129}" type="pres">
      <dgm:prSet presAssocID="{8E449E2F-F178-4508-8D48-B156A3D21FFF}" presName="child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420D4-D779-47C0-90A4-9A85542E42D6}" type="pres">
      <dgm:prSet presAssocID="{A84F8463-D9AB-447A-A160-99C76CBB496F}" presName="aSpace" presStyleCnt="0"/>
      <dgm:spPr/>
    </dgm:pt>
    <dgm:pt modelId="{1AD27057-73C3-485D-A47A-0255EB40C8A8}" type="pres">
      <dgm:prSet presAssocID="{ADAAFE3A-B4C4-4C49-8BF1-60A642AD3B7D}" presName="compNode" presStyleCnt="0"/>
      <dgm:spPr/>
    </dgm:pt>
    <dgm:pt modelId="{A9A15057-A6C2-40CD-A1A8-7D55BCB00CAB}" type="pres">
      <dgm:prSet presAssocID="{ADAAFE3A-B4C4-4C49-8BF1-60A642AD3B7D}" presName="aNode" presStyleLbl="bgShp" presStyleIdx="4" presStyleCnt="5"/>
      <dgm:spPr/>
      <dgm:t>
        <a:bodyPr/>
        <a:lstStyle/>
        <a:p>
          <a:endParaRPr lang="en-US"/>
        </a:p>
      </dgm:t>
    </dgm:pt>
    <dgm:pt modelId="{7BB54166-20A7-4AF6-92E1-2EDF95F0B1F6}" type="pres">
      <dgm:prSet presAssocID="{ADAAFE3A-B4C4-4C49-8BF1-60A642AD3B7D}" presName="textNode" presStyleLbl="bgShp" presStyleIdx="4" presStyleCnt="5"/>
      <dgm:spPr/>
      <dgm:t>
        <a:bodyPr/>
        <a:lstStyle/>
        <a:p>
          <a:endParaRPr lang="en-US"/>
        </a:p>
      </dgm:t>
    </dgm:pt>
    <dgm:pt modelId="{BCED7DCC-9F82-447A-B303-6770F96840A7}" type="pres">
      <dgm:prSet presAssocID="{ADAAFE3A-B4C4-4C49-8BF1-60A642AD3B7D}" presName="compChildNode" presStyleCnt="0"/>
      <dgm:spPr/>
    </dgm:pt>
    <dgm:pt modelId="{0C646673-71D9-4A79-969C-FFBC4CB33CD4}" type="pres">
      <dgm:prSet presAssocID="{ADAAFE3A-B4C4-4C49-8BF1-60A642AD3B7D}" presName="theInnerList" presStyleCnt="0"/>
      <dgm:spPr/>
    </dgm:pt>
    <dgm:pt modelId="{476822E1-8E26-464F-94B8-6B241E56A0BB}" type="pres">
      <dgm:prSet presAssocID="{B811B70C-A1B0-4B42-8B70-5E097933A493}" presName="child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B358C-AAB0-43D2-AF72-BF63F076B7CF}" type="pres">
      <dgm:prSet presAssocID="{B811B70C-A1B0-4B42-8B70-5E097933A493}" presName="aSpace2" presStyleCnt="0"/>
      <dgm:spPr/>
    </dgm:pt>
    <dgm:pt modelId="{D7C8EB95-9FB7-4049-A398-3D2037CEB385}" type="pres">
      <dgm:prSet presAssocID="{475DB896-0D5A-4480-AE8B-8E8BB3CAF681}" presName="child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77980-6029-4E2E-B4EF-AE868A123248}" type="pres">
      <dgm:prSet presAssocID="{475DB896-0D5A-4480-AE8B-8E8BB3CAF681}" presName="aSpace2" presStyleCnt="0"/>
      <dgm:spPr/>
    </dgm:pt>
    <dgm:pt modelId="{2857C3DB-24CB-44CD-AD2C-797D4119D348}" type="pres">
      <dgm:prSet presAssocID="{12ACF59C-0CD0-4C16-9AC9-6973E58FDE49}" presName="child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080F6-BFDD-46C4-A9C9-A1B55C026D7C}" type="pres">
      <dgm:prSet presAssocID="{12ACF59C-0CD0-4C16-9AC9-6973E58FDE49}" presName="aSpace2" presStyleCnt="0"/>
      <dgm:spPr/>
    </dgm:pt>
    <dgm:pt modelId="{0059EB1E-924B-4F6C-BCD2-D4748CB07BF8}" type="pres">
      <dgm:prSet presAssocID="{B3FFFBFD-B085-4AF0-A5D3-72D734367544}" presName="child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6BDDD-5DB4-41A3-A790-68CE404BDB96}" type="pres">
      <dgm:prSet presAssocID="{B3FFFBFD-B085-4AF0-A5D3-72D734367544}" presName="aSpace2" presStyleCnt="0"/>
      <dgm:spPr/>
    </dgm:pt>
    <dgm:pt modelId="{679BAF2B-AF3C-43A6-8B60-C5450A985977}" type="pres">
      <dgm:prSet presAssocID="{FB459D74-9849-4123-BBC7-C6145444C23C}" presName="child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2C25BA-D437-4329-B2B9-044F16C90287}" srcId="{E0A19011-057A-4CED-8B17-6D635F44C29E}" destId="{ADAAFE3A-B4C4-4C49-8BF1-60A642AD3B7D}" srcOrd="4" destOrd="0" parTransId="{EDA02DD3-6CE3-49EC-831A-630109C5F0A1}" sibTransId="{973CE877-CA17-410A-B8D0-711EBF28D87F}"/>
    <dgm:cxn modelId="{5AA6694D-5766-446A-A525-E726C49E798A}" type="presOf" srcId="{66FCC68F-B83C-4BFA-8714-01689C8878B6}" destId="{0C0ACD5B-47D1-414A-A8A5-53486107EAAC}" srcOrd="0" destOrd="0" presId="urn:microsoft.com/office/officeart/2005/8/layout/lProcess2"/>
    <dgm:cxn modelId="{8AF9CCA9-2400-4B5D-A684-393BE2B29171}" type="presOf" srcId="{02FB5AA0-B02F-4FAF-B3A6-9349ED803F16}" destId="{C045F3EA-F9A7-40ED-84B2-A2736AE0C30C}" srcOrd="0" destOrd="0" presId="urn:microsoft.com/office/officeart/2005/8/layout/lProcess2"/>
    <dgm:cxn modelId="{963A7F2C-E570-4ADC-8154-E3DC18274E0C}" type="presOf" srcId="{59843E1C-648F-4DFC-9360-0481F6C144EC}" destId="{049CA838-B1D5-4415-9AD2-1641EA5B41D1}" srcOrd="0" destOrd="0" presId="urn:microsoft.com/office/officeart/2005/8/layout/lProcess2"/>
    <dgm:cxn modelId="{A2CA5081-F625-4719-800A-2A6581E55548}" srcId="{ADAAFE3A-B4C4-4C49-8BF1-60A642AD3B7D}" destId="{475DB896-0D5A-4480-AE8B-8E8BB3CAF681}" srcOrd="1" destOrd="0" parTransId="{482CE77D-4D48-4717-8A7B-52F24E301066}" sibTransId="{B1227778-6DC1-4288-9E8D-9FAE665E299E}"/>
    <dgm:cxn modelId="{87A83168-CDA9-43B0-9AC8-22C38825360D}" type="presOf" srcId="{93A80717-784F-4661-9205-F1494D3BDC2E}" destId="{598AE44E-A345-4EAD-ADDE-32BA630A4001}" srcOrd="0" destOrd="0" presId="urn:microsoft.com/office/officeart/2005/8/layout/lProcess2"/>
    <dgm:cxn modelId="{A6C3B812-8C78-4128-9293-619B9DF9EEDA}" srcId="{B7CB5FEA-400A-4A35-873B-B9EE0FBDF177}" destId="{02FB5AA0-B02F-4FAF-B3A6-9349ED803F16}" srcOrd="2" destOrd="0" parTransId="{0E21827E-5117-47D0-B62B-F6140D33A1CE}" sibTransId="{63F8FF57-89AE-43E8-AF22-D731DFC6F204}"/>
    <dgm:cxn modelId="{00252FB2-A1D2-49A0-8ADE-11B339F343EF}" srcId="{A84F8463-D9AB-447A-A160-99C76CBB496F}" destId="{8E449E2F-F178-4508-8D48-B156A3D21FFF}" srcOrd="0" destOrd="0" parTransId="{8D3A1C31-167B-47D9-9126-013BB360FA70}" sibTransId="{168C1FA4-FF8B-4C5F-AACB-444E39A07AA4}"/>
    <dgm:cxn modelId="{3F273CBB-2443-40C5-877A-2CD970DAC71A}" srcId="{66FCC68F-B83C-4BFA-8714-01689C8878B6}" destId="{1A8E9B9A-7AFD-4232-A76B-9B0504A25434}" srcOrd="1" destOrd="0" parTransId="{FF4A6B2B-1901-43C8-AEB9-71CC03ADC3BD}" sibTransId="{175B5328-C88A-4485-88CA-1F578636899B}"/>
    <dgm:cxn modelId="{79E1D887-037D-4DC5-BCA9-834B644574F8}" type="presOf" srcId="{FB459D74-9849-4123-BBC7-C6145444C23C}" destId="{679BAF2B-AF3C-43A6-8B60-C5450A985977}" srcOrd="0" destOrd="0" presId="urn:microsoft.com/office/officeart/2005/8/layout/lProcess2"/>
    <dgm:cxn modelId="{6676828E-9508-4D6C-83B9-D0159E78720A}" srcId="{ADAAFE3A-B4C4-4C49-8BF1-60A642AD3B7D}" destId="{12ACF59C-0CD0-4C16-9AC9-6973E58FDE49}" srcOrd="2" destOrd="0" parTransId="{E724C501-0A78-4044-87C2-46D5DD3BF8AF}" sibTransId="{4452B1A3-EFBD-49FC-971D-FB0FB40044C8}"/>
    <dgm:cxn modelId="{BA203588-2D6D-43DF-9E38-7EDF1C5FEE5F}" srcId="{E0A19011-057A-4CED-8B17-6D635F44C29E}" destId="{66FCC68F-B83C-4BFA-8714-01689C8878B6}" srcOrd="2" destOrd="0" parTransId="{9243E632-6155-43B1-A228-AAB4B8BB84FB}" sibTransId="{E80C19CA-D167-4F9D-85A5-F5B930A4A274}"/>
    <dgm:cxn modelId="{E9F4CA6D-CE40-4B6A-AEC4-C31BA5D48526}" type="presOf" srcId="{475DB896-0D5A-4480-AE8B-8E8BB3CAF681}" destId="{D7C8EB95-9FB7-4049-A398-3D2037CEB385}" srcOrd="0" destOrd="0" presId="urn:microsoft.com/office/officeart/2005/8/layout/lProcess2"/>
    <dgm:cxn modelId="{95A1C590-5079-471C-943C-D24B36E7650A}" type="presOf" srcId="{F57CE415-F40D-4B9A-884E-24C03571B1F5}" destId="{B38219B7-2499-42B7-AF41-7CD2D94024AC}" srcOrd="0" destOrd="0" presId="urn:microsoft.com/office/officeart/2005/8/layout/lProcess2"/>
    <dgm:cxn modelId="{C80CB14B-8A73-495E-9195-555F2CF14DC7}" srcId="{ADAAFE3A-B4C4-4C49-8BF1-60A642AD3B7D}" destId="{B811B70C-A1B0-4B42-8B70-5E097933A493}" srcOrd="0" destOrd="0" parTransId="{0E1F9FC6-3911-4B1C-80B1-3238233C55B3}" sibTransId="{2E26A64D-BC94-457E-BB7B-E0AA0F0EC88B}"/>
    <dgm:cxn modelId="{53F034DF-22A1-48AA-9565-87E27FD17DDC}" srcId="{ADAAFE3A-B4C4-4C49-8BF1-60A642AD3B7D}" destId="{B3FFFBFD-B085-4AF0-A5D3-72D734367544}" srcOrd="3" destOrd="0" parTransId="{FD65E791-4DFF-49CC-BBF5-B42FAE081185}" sibTransId="{D67D703E-C127-4483-8D22-C49FB446A2E5}"/>
    <dgm:cxn modelId="{FB961093-A2FD-4BD4-8040-8ABC3D8012EA}" type="presOf" srcId="{ADAAFE3A-B4C4-4C49-8BF1-60A642AD3B7D}" destId="{A9A15057-A6C2-40CD-A1A8-7D55BCB00CAB}" srcOrd="0" destOrd="0" presId="urn:microsoft.com/office/officeart/2005/8/layout/lProcess2"/>
    <dgm:cxn modelId="{9D330379-4F9B-4684-8F90-5A86E36DCCE6}" srcId="{B7CB5FEA-400A-4A35-873B-B9EE0FBDF177}" destId="{83E2A99D-2C9C-434E-AA15-D62D2347729A}" srcOrd="5" destOrd="0" parTransId="{5120003C-A4AE-4806-82AF-4B4EE8C8BBBA}" sibTransId="{F9D4A17B-1980-4C1B-8A1A-D46582253E49}"/>
    <dgm:cxn modelId="{06CDFDC3-187D-49A3-9F87-BE585E0703B8}" srcId="{B7CB5FEA-400A-4A35-873B-B9EE0FBDF177}" destId="{59843E1C-648F-4DFC-9360-0481F6C144EC}" srcOrd="1" destOrd="0" parTransId="{1D8C65F2-8781-49E3-A0A6-440881876747}" sibTransId="{58A639BB-B38E-44B3-A47A-E759D32296CC}"/>
    <dgm:cxn modelId="{F90C0CB5-EDF6-4B58-8355-522E6E609923}" type="presOf" srcId="{ADAAFE3A-B4C4-4C49-8BF1-60A642AD3B7D}" destId="{7BB54166-20A7-4AF6-92E1-2EDF95F0B1F6}" srcOrd="1" destOrd="0" presId="urn:microsoft.com/office/officeart/2005/8/layout/lProcess2"/>
    <dgm:cxn modelId="{27A75149-3D95-4AF0-B127-EAEF67F7C821}" type="presOf" srcId="{B7CB5FEA-400A-4A35-873B-B9EE0FBDF177}" destId="{5CE4537D-0AFC-4ED4-BAA7-E4C4AF6E07EF}" srcOrd="1" destOrd="0" presId="urn:microsoft.com/office/officeart/2005/8/layout/lProcess2"/>
    <dgm:cxn modelId="{909D7CEE-BD46-4A76-A2D6-29F422B38B0F}" type="presOf" srcId="{F41C7637-9775-4ECE-8948-4FD7460EC04F}" destId="{066ABF83-BC84-4B27-B5A4-9820DAED00E3}" srcOrd="1" destOrd="0" presId="urn:microsoft.com/office/officeart/2005/8/layout/lProcess2"/>
    <dgm:cxn modelId="{694875C2-1596-4BEC-B4A4-B82D8CF04636}" type="presOf" srcId="{B811B70C-A1B0-4B42-8B70-5E097933A493}" destId="{476822E1-8E26-464F-94B8-6B241E56A0BB}" srcOrd="0" destOrd="0" presId="urn:microsoft.com/office/officeart/2005/8/layout/lProcess2"/>
    <dgm:cxn modelId="{C91AED88-22E7-46F1-A458-B1DDB8E0EE46}" srcId="{66FCC68F-B83C-4BFA-8714-01689C8878B6}" destId="{93A80717-784F-4661-9205-F1494D3BDC2E}" srcOrd="0" destOrd="0" parTransId="{D00B68DC-F3FE-432D-ACEA-BF16D5CF810A}" sibTransId="{9A22B6E1-08E8-43A2-BE2C-EC834DDCDE28}"/>
    <dgm:cxn modelId="{33557B11-1D62-4771-BAEF-CD6EB3909A0B}" type="presOf" srcId="{06E62AC1-EE14-46EF-AB77-9120A12087D4}" destId="{52E08F1A-7CDB-4FD3-8957-951F5FCB8B5F}" srcOrd="0" destOrd="0" presId="urn:microsoft.com/office/officeart/2005/8/layout/lProcess2"/>
    <dgm:cxn modelId="{6B6C27B6-400C-45D9-83E7-44B093529C8D}" srcId="{66FCC68F-B83C-4BFA-8714-01689C8878B6}" destId="{F57CE415-F40D-4B9A-884E-24C03571B1F5}" srcOrd="2" destOrd="0" parTransId="{736EB192-5C73-4609-8361-90A993382D7D}" sibTransId="{B5672788-D902-404D-B9C5-733D35447712}"/>
    <dgm:cxn modelId="{C2BD54B3-2A25-41C3-956F-DFC775FA6A71}" type="presOf" srcId="{A84F8463-D9AB-447A-A160-99C76CBB496F}" destId="{34BDBBA6-12C6-462E-9059-6DA9DAABAF78}" srcOrd="0" destOrd="0" presId="urn:microsoft.com/office/officeart/2005/8/layout/lProcess2"/>
    <dgm:cxn modelId="{078C0CB6-8769-4763-B00A-627D9C3AB67F}" type="presOf" srcId="{B7CB5FEA-400A-4A35-873B-B9EE0FBDF177}" destId="{0D842468-AF36-4C33-A64F-46450037F213}" srcOrd="0" destOrd="0" presId="urn:microsoft.com/office/officeart/2005/8/layout/lProcess2"/>
    <dgm:cxn modelId="{685F0C4A-FBCF-4B35-BFBC-056F83252C14}" srcId="{E0A19011-057A-4CED-8B17-6D635F44C29E}" destId="{A84F8463-D9AB-447A-A160-99C76CBB496F}" srcOrd="3" destOrd="0" parTransId="{4E9AECA8-E793-4B35-80A5-83D3BFB51190}" sibTransId="{F6E09542-2EA0-405B-A378-98BC2CC5643F}"/>
    <dgm:cxn modelId="{3D77871A-9487-43EA-9814-AF05A752A121}" srcId="{E0A19011-057A-4CED-8B17-6D635F44C29E}" destId="{F41C7637-9775-4ECE-8948-4FD7460EC04F}" srcOrd="1" destOrd="0" parTransId="{AF19B410-AD91-4605-9F6E-4ED84E104CB0}" sibTransId="{6DD7F656-9318-4D85-B680-D26DA910ADD2}"/>
    <dgm:cxn modelId="{42968C98-11CD-4079-A2E6-CE4769B84C79}" srcId="{F41C7637-9775-4ECE-8948-4FD7460EC04F}" destId="{FCF60DC2-839B-419E-9320-09618B3C0D23}" srcOrd="2" destOrd="0" parTransId="{7852189D-C6E9-46AC-8020-F241268E5142}" sibTransId="{ED95477D-55A7-4196-8380-1F05237D59B2}"/>
    <dgm:cxn modelId="{2E53127F-58FE-49FD-8528-59D56DD5F849}" srcId="{F41C7637-9775-4ECE-8948-4FD7460EC04F}" destId="{A2D55C96-DCC8-4689-BAD1-0D69EC1F9624}" srcOrd="1" destOrd="0" parTransId="{812F9DF0-C6C8-4718-9E29-CC453ED22C35}" sibTransId="{28432B75-B504-4669-AF6B-252354420AF4}"/>
    <dgm:cxn modelId="{FDAD757B-75EB-4CFF-9954-CDA5CE72860A}" type="presOf" srcId="{FC24360D-694C-4D73-B898-0868ED471071}" destId="{2805E365-5D75-4827-BFE4-EA5C0B20B431}" srcOrd="0" destOrd="0" presId="urn:microsoft.com/office/officeart/2005/8/layout/lProcess2"/>
    <dgm:cxn modelId="{C91997B7-6B7B-4D7E-B174-6DB8F959D485}" srcId="{B7CB5FEA-400A-4A35-873B-B9EE0FBDF177}" destId="{06E62AC1-EE14-46EF-AB77-9120A12087D4}" srcOrd="4" destOrd="0" parTransId="{68CE9B40-F267-4F9F-927E-437F4D573EA0}" sibTransId="{CC4651E2-2B11-499F-9E2A-9556AE480F98}"/>
    <dgm:cxn modelId="{F08CCD7A-2F85-4867-89B2-CA407ED196F2}" type="presOf" srcId="{E0A19011-057A-4CED-8B17-6D635F44C29E}" destId="{95EEB17D-38C3-49A3-8DC8-5FB18609E914}" srcOrd="0" destOrd="0" presId="urn:microsoft.com/office/officeart/2005/8/layout/lProcess2"/>
    <dgm:cxn modelId="{FAD8D364-E29D-4B46-9985-7CC9DC8336C8}" srcId="{E0A19011-057A-4CED-8B17-6D635F44C29E}" destId="{B7CB5FEA-400A-4A35-873B-B9EE0FBDF177}" srcOrd="0" destOrd="0" parTransId="{23A5D48D-7623-4077-84D0-3A236D76D469}" sibTransId="{15720E8B-E2DD-4D9A-AA1F-C06FCE31686B}"/>
    <dgm:cxn modelId="{37F0A788-7C85-4E21-8381-13C93D839BD1}" srcId="{ADAAFE3A-B4C4-4C49-8BF1-60A642AD3B7D}" destId="{FB459D74-9849-4123-BBC7-C6145444C23C}" srcOrd="4" destOrd="0" parTransId="{603D5535-B98B-4433-A94B-571B12765733}" sibTransId="{C4940966-E3DB-4A2D-AE7D-9E3573328202}"/>
    <dgm:cxn modelId="{7DF447A6-ED6A-4538-B164-45F4AD52FC74}" srcId="{B7CB5FEA-400A-4A35-873B-B9EE0FBDF177}" destId="{DAC4A94C-12F8-4535-96DB-DBE2C09A9A8F}" srcOrd="6" destOrd="0" parTransId="{C023D673-8C20-4BD7-BB36-A5D181DEE0AB}" sibTransId="{0CED6E7C-55DC-4F46-A6F0-42AF72273F55}"/>
    <dgm:cxn modelId="{6E45EA3B-7269-4D2A-B57A-6BCE7416F845}" type="presOf" srcId="{DAC4A94C-12F8-4535-96DB-DBE2C09A9A8F}" destId="{A225F2D0-9501-4A9F-93B1-262D461F35BB}" srcOrd="0" destOrd="0" presId="urn:microsoft.com/office/officeart/2005/8/layout/lProcess2"/>
    <dgm:cxn modelId="{F7DC6720-BAA6-47D5-8262-83020D835F46}" type="presOf" srcId="{F41C7637-9775-4ECE-8948-4FD7460EC04F}" destId="{9EC76D07-490C-4228-B59D-C7FB1D1553D0}" srcOrd="0" destOrd="0" presId="urn:microsoft.com/office/officeart/2005/8/layout/lProcess2"/>
    <dgm:cxn modelId="{96CD82BC-5250-4D6C-9967-425CAB049B5D}" srcId="{F41C7637-9775-4ECE-8948-4FD7460EC04F}" destId="{7DB468E7-74E5-4FF3-B859-23A39051809B}" srcOrd="0" destOrd="0" parTransId="{FD32A6C2-01F0-4AF1-A4DE-A38BE2618AD3}" sibTransId="{14E23A1A-754F-48FB-8A9F-B2AD26280D77}"/>
    <dgm:cxn modelId="{BD39B2DD-2F4F-4F65-ACBD-B551E5B4AE23}" type="presOf" srcId="{1A8E9B9A-7AFD-4232-A76B-9B0504A25434}" destId="{899BAD97-F421-48A0-A2EE-9891D1A4B4FF}" srcOrd="0" destOrd="0" presId="urn:microsoft.com/office/officeart/2005/8/layout/lProcess2"/>
    <dgm:cxn modelId="{D1607C6D-9955-4841-B1FC-805535F477E1}" type="presOf" srcId="{83E2A99D-2C9C-434E-AA15-D62D2347729A}" destId="{EE448605-874D-4722-9B17-4A9B7C951A85}" srcOrd="0" destOrd="0" presId="urn:microsoft.com/office/officeart/2005/8/layout/lProcess2"/>
    <dgm:cxn modelId="{7558DF62-3926-42CD-AE46-D56E743A6A62}" type="presOf" srcId="{7DB468E7-74E5-4FF3-B859-23A39051809B}" destId="{3B7B47C4-1F2E-45D0-90BE-9A62729AE7BD}" srcOrd="0" destOrd="0" presId="urn:microsoft.com/office/officeart/2005/8/layout/lProcess2"/>
    <dgm:cxn modelId="{FA198C00-305E-4B5D-BDE1-E5C9BA9708CE}" type="presOf" srcId="{BFE7263B-A35A-45FF-8AFF-E1D954006D12}" destId="{E1C7DA83-B3EB-4712-A882-0B5A05E46C00}" srcOrd="0" destOrd="0" presId="urn:microsoft.com/office/officeart/2005/8/layout/lProcess2"/>
    <dgm:cxn modelId="{05AD5A31-7E22-4A25-A90C-BE2D2BAD0E46}" type="presOf" srcId="{66FCC68F-B83C-4BFA-8714-01689C8878B6}" destId="{18E61626-0726-46C8-B65B-222A6E927668}" srcOrd="1" destOrd="0" presId="urn:microsoft.com/office/officeart/2005/8/layout/lProcess2"/>
    <dgm:cxn modelId="{9818E547-236D-4070-B853-9CCD7F397A52}" type="presOf" srcId="{12ACF59C-0CD0-4C16-9AC9-6973E58FDE49}" destId="{2857C3DB-24CB-44CD-AD2C-797D4119D348}" srcOrd="0" destOrd="0" presId="urn:microsoft.com/office/officeart/2005/8/layout/lProcess2"/>
    <dgm:cxn modelId="{CC19DDCC-A2B5-4C95-A819-6CAC9A43F110}" srcId="{B7CB5FEA-400A-4A35-873B-B9EE0FBDF177}" destId="{D7A0BB3A-9A95-4AFD-9788-F4A804014322}" srcOrd="0" destOrd="0" parTransId="{09DF2B96-830D-497B-83A5-1D9D57485F6D}" sibTransId="{FE82C069-971F-4B15-9822-D7A5DEFD0969}"/>
    <dgm:cxn modelId="{344B531A-2B1F-4037-817B-C134D20CC2EB}" type="presOf" srcId="{FCF60DC2-839B-419E-9320-09618B3C0D23}" destId="{F69DCBFF-957A-49AA-88CD-C6548DB21E04}" srcOrd="0" destOrd="0" presId="urn:microsoft.com/office/officeart/2005/8/layout/lProcess2"/>
    <dgm:cxn modelId="{43471E0E-6985-4D7D-94C7-CA8B26419331}" type="presOf" srcId="{8E449E2F-F178-4508-8D48-B156A3D21FFF}" destId="{6AD93522-2D6A-4B42-AD1B-5B5917307129}" srcOrd="0" destOrd="0" presId="urn:microsoft.com/office/officeart/2005/8/layout/lProcess2"/>
    <dgm:cxn modelId="{0DF67DD6-0BAD-40E8-9B61-55136F8BF71A}" type="presOf" srcId="{A84F8463-D9AB-447A-A160-99C76CBB496F}" destId="{A52D86DD-A4B1-449D-B999-60671312DD20}" srcOrd="1" destOrd="0" presId="urn:microsoft.com/office/officeart/2005/8/layout/lProcess2"/>
    <dgm:cxn modelId="{373ECDDA-9F5B-4C87-8599-8EBED7F4AA9B}" type="presOf" srcId="{A2D55C96-DCC8-4689-BAD1-0D69EC1F9624}" destId="{34503952-BF91-497D-A1CA-DB77047B7E02}" srcOrd="0" destOrd="0" presId="urn:microsoft.com/office/officeart/2005/8/layout/lProcess2"/>
    <dgm:cxn modelId="{D2DE3F20-D9BF-453E-88F1-6A1E10010BA9}" srcId="{B7CB5FEA-400A-4A35-873B-B9EE0FBDF177}" destId="{FC24360D-694C-4D73-B898-0868ED471071}" srcOrd="3" destOrd="0" parTransId="{65744A46-A639-460C-94BF-576DD7B699FC}" sibTransId="{12B6D918-CFEF-4275-B516-84A625420D18}"/>
    <dgm:cxn modelId="{06AF5BAA-3D40-4061-8AD9-1EA0F872BFFD}" type="presOf" srcId="{D7A0BB3A-9A95-4AFD-9788-F4A804014322}" destId="{E2666074-7777-4CCD-A734-D5AF6C0F6D34}" srcOrd="0" destOrd="0" presId="urn:microsoft.com/office/officeart/2005/8/layout/lProcess2"/>
    <dgm:cxn modelId="{BEF2D554-6E62-4199-89F7-729FAD9F8BE7}" type="presOf" srcId="{B3FFFBFD-B085-4AF0-A5D3-72D734367544}" destId="{0059EB1E-924B-4F6C-BCD2-D4748CB07BF8}" srcOrd="0" destOrd="0" presId="urn:microsoft.com/office/officeart/2005/8/layout/lProcess2"/>
    <dgm:cxn modelId="{6DA66342-70E5-4A94-B6CD-81CB06E44042}" srcId="{B7CB5FEA-400A-4A35-873B-B9EE0FBDF177}" destId="{BFE7263B-A35A-45FF-8AFF-E1D954006D12}" srcOrd="7" destOrd="0" parTransId="{62B3C361-6DA4-4755-B44F-74762D2014C5}" sibTransId="{3E797C51-A961-4076-92AB-DF22ABA796B0}"/>
    <dgm:cxn modelId="{93136AED-FDC5-45B0-ABC6-A8788D5D7413}" type="presParOf" srcId="{95EEB17D-38C3-49A3-8DC8-5FB18609E914}" destId="{D00E79E6-114D-462E-9D73-93EB0E208043}" srcOrd="0" destOrd="0" presId="urn:microsoft.com/office/officeart/2005/8/layout/lProcess2"/>
    <dgm:cxn modelId="{349354DA-32AD-4848-A167-076021411B9A}" type="presParOf" srcId="{D00E79E6-114D-462E-9D73-93EB0E208043}" destId="{0D842468-AF36-4C33-A64F-46450037F213}" srcOrd="0" destOrd="0" presId="urn:microsoft.com/office/officeart/2005/8/layout/lProcess2"/>
    <dgm:cxn modelId="{EB4FB382-C9B8-4C62-9ED9-E8CBC2D18064}" type="presParOf" srcId="{D00E79E6-114D-462E-9D73-93EB0E208043}" destId="{5CE4537D-0AFC-4ED4-BAA7-E4C4AF6E07EF}" srcOrd="1" destOrd="0" presId="urn:microsoft.com/office/officeart/2005/8/layout/lProcess2"/>
    <dgm:cxn modelId="{C76723A1-CAEA-4A60-9CAD-7542098E3B69}" type="presParOf" srcId="{D00E79E6-114D-462E-9D73-93EB0E208043}" destId="{238D027A-BF88-4881-9AA5-1A09B8223480}" srcOrd="2" destOrd="0" presId="urn:microsoft.com/office/officeart/2005/8/layout/lProcess2"/>
    <dgm:cxn modelId="{895F2C70-6003-49FB-AF88-4ECBC51311AE}" type="presParOf" srcId="{238D027A-BF88-4881-9AA5-1A09B8223480}" destId="{1ADFDECB-46A5-4B7A-9020-50319193ACE9}" srcOrd="0" destOrd="0" presId="urn:microsoft.com/office/officeart/2005/8/layout/lProcess2"/>
    <dgm:cxn modelId="{E3F1A6FC-6FDF-4CD2-9F1A-6EDFB2CCFBB6}" type="presParOf" srcId="{1ADFDECB-46A5-4B7A-9020-50319193ACE9}" destId="{E2666074-7777-4CCD-A734-D5AF6C0F6D34}" srcOrd="0" destOrd="0" presId="urn:microsoft.com/office/officeart/2005/8/layout/lProcess2"/>
    <dgm:cxn modelId="{F503E9C0-21EA-42B1-99A7-0F2F07FD6BD1}" type="presParOf" srcId="{1ADFDECB-46A5-4B7A-9020-50319193ACE9}" destId="{D65A0B7D-F1A8-4E41-B228-051C5A14053B}" srcOrd="1" destOrd="0" presId="urn:microsoft.com/office/officeart/2005/8/layout/lProcess2"/>
    <dgm:cxn modelId="{9E97B676-30CE-4199-9A56-7AF8C73A42C0}" type="presParOf" srcId="{1ADFDECB-46A5-4B7A-9020-50319193ACE9}" destId="{049CA838-B1D5-4415-9AD2-1641EA5B41D1}" srcOrd="2" destOrd="0" presId="urn:microsoft.com/office/officeart/2005/8/layout/lProcess2"/>
    <dgm:cxn modelId="{9D485876-4279-4312-9FFF-30E489B7EEF2}" type="presParOf" srcId="{1ADFDECB-46A5-4B7A-9020-50319193ACE9}" destId="{C55EA3C8-8A91-4BAA-ACA8-571E7D45F035}" srcOrd="3" destOrd="0" presId="urn:microsoft.com/office/officeart/2005/8/layout/lProcess2"/>
    <dgm:cxn modelId="{F77F16FB-3B58-4798-8A58-A1DE56722D65}" type="presParOf" srcId="{1ADFDECB-46A5-4B7A-9020-50319193ACE9}" destId="{C045F3EA-F9A7-40ED-84B2-A2736AE0C30C}" srcOrd="4" destOrd="0" presId="urn:microsoft.com/office/officeart/2005/8/layout/lProcess2"/>
    <dgm:cxn modelId="{D60B85ED-7815-4A9A-9B37-92160B71A72B}" type="presParOf" srcId="{1ADFDECB-46A5-4B7A-9020-50319193ACE9}" destId="{9DF8B22F-3734-45CD-ACCB-C856257B9901}" srcOrd="5" destOrd="0" presId="urn:microsoft.com/office/officeart/2005/8/layout/lProcess2"/>
    <dgm:cxn modelId="{9165C641-6EA5-4D77-887A-17B09F9F316C}" type="presParOf" srcId="{1ADFDECB-46A5-4B7A-9020-50319193ACE9}" destId="{2805E365-5D75-4827-BFE4-EA5C0B20B431}" srcOrd="6" destOrd="0" presId="urn:microsoft.com/office/officeart/2005/8/layout/lProcess2"/>
    <dgm:cxn modelId="{18323531-10E8-4284-BA17-E0FD38C7EC39}" type="presParOf" srcId="{1ADFDECB-46A5-4B7A-9020-50319193ACE9}" destId="{60078931-F2D8-47D4-876D-064D45DA4294}" srcOrd="7" destOrd="0" presId="urn:microsoft.com/office/officeart/2005/8/layout/lProcess2"/>
    <dgm:cxn modelId="{276ADA61-861C-4BD5-A45F-8B1EFAFAEB79}" type="presParOf" srcId="{1ADFDECB-46A5-4B7A-9020-50319193ACE9}" destId="{52E08F1A-7CDB-4FD3-8957-951F5FCB8B5F}" srcOrd="8" destOrd="0" presId="urn:microsoft.com/office/officeart/2005/8/layout/lProcess2"/>
    <dgm:cxn modelId="{F0B117C4-6ABF-45C3-AD86-47C1F1AA5348}" type="presParOf" srcId="{1ADFDECB-46A5-4B7A-9020-50319193ACE9}" destId="{63429BBF-3CAB-4C84-81F1-40FA7A08C491}" srcOrd="9" destOrd="0" presId="urn:microsoft.com/office/officeart/2005/8/layout/lProcess2"/>
    <dgm:cxn modelId="{D90BCEEA-B456-4CB8-A275-4A0AA7A9D3FB}" type="presParOf" srcId="{1ADFDECB-46A5-4B7A-9020-50319193ACE9}" destId="{EE448605-874D-4722-9B17-4A9B7C951A85}" srcOrd="10" destOrd="0" presId="urn:microsoft.com/office/officeart/2005/8/layout/lProcess2"/>
    <dgm:cxn modelId="{C550ED68-CF4F-4B6A-9D78-91C1D33207C4}" type="presParOf" srcId="{1ADFDECB-46A5-4B7A-9020-50319193ACE9}" destId="{3349543D-7C73-49CA-AAC3-9E2000574D8A}" srcOrd="11" destOrd="0" presId="urn:microsoft.com/office/officeart/2005/8/layout/lProcess2"/>
    <dgm:cxn modelId="{DE075358-DD3A-4630-8753-A13601A7589F}" type="presParOf" srcId="{1ADFDECB-46A5-4B7A-9020-50319193ACE9}" destId="{A225F2D0-9501-4A9F-93B1-262D461F35BB}" srcOrd="12" destOrd="0" presId="urn:microsoft.com/office/officeart/2005/8/layout/lProcess2"/>
    <dgm:cxn modelId="{6DE6BC7A-74E4-4E94-A72C-9C718184A6E0}" type="presParOf" srcId="{1ADFDECB-46A5-4B7A-9020-50319193ACE9}" destId="{396F74FA-E026-409A-8341-721B8E9DC8F7}" srcOrd="13" destOrd="0" presId="urn:microsoft.com/office/officeart/2005/8/layout/lProcess2"/>
    <dgm:cxn modelId="{5F72B8CE-CB2C-448A-A307-A0807E2261F0}" type="presParOf" srcId="{1ADFDECB-46A5-4B7A-9020-50319193ACE9}" destId="{E1C7DA83-B3EB-4712-A882-0B5A05E46C00}" srcOrd="14" destOrd="0" presId="urn:microsoft.com/office/officeart/2005/8/layout/lProcess2"/>
    <dgm:cxn modelId="{AB7DF030-AEDE-4FF3-97DA-B6BAD61731EA}" type="presParOf" srcId="{95EEB17D-38C3-49A3-8DC8-5FB18609E914}" destId="{4C032C1C-CAB9-4731-A050-102BF37113C9}" srcOrd="1" destOrd="0" presId="urn:microsoft.com/office/officeart/2005/8/layout/lProcess2"/>
    <dgm:cxn modelId="{17823B35-5CE6-4E12-A46E-DEAFAA9B9209}" type="presParOf" srcId="{95EEB17D-38C3-49A3-8DC8-5FB18609E914}" destId="{E3093F83-3677-4F8A-B0BA-C922990E2050}" srcOrd="2" destOrd="0" presId="urn:microsoft.com/office/officeart/2005/8/layout/lProcess2"/>
    <dgm:cxn modelId="{6B630EDC-F2EA-4359-9818-D3A0C32DC61F}" type="presParOf" srcId="{E3093F83-3677-4F8A-B0BA-C922990E2050}" destId="{9EC76D07-490C-4228-B59D-C7FB1D1553D0}" srcOrd="0" destOrd="0" presId="urn:microsoft.com/office/officeart/2005/8/layout/lProcess2"/>
    <dgm:cxn modelId="{8028558E-CFAC-42E4-9EBE-83F849E3ECAD}" type="presParOf" srcId="{E3093F83-3677-4F8A-B0BA-C922990E2050}" destId="{066ABF83-BC84-4B27-B5A4-9820DAED00E3}" srcOrd="1" destOrd="0" presId="urn:microsoft.com/office/officeart/2005/8/layout/lProcess2"/>
    <dgm:cxn modelId="{7B859243-F9C7-4775-A2C6-766C32356A32}" type="presParOf" srcId="{E3093F83-3677-4F8A-B0BA-C922990E2050}" destId="{672AF012-1F75-4F6C-9532-A8F010A46CD5}" srcOrd="2" destOrd="0" presId="urn:microsoft.com/office/officeart/2005/8/layout/lProcess2"/>
    <dgm:cxn modelId="{322297BA-8512-4482-B325-2917B1C59F05}" type="presParOf" srcId="{672AF012-1F75-4F6C-9532-A8F010A46CD5}" destId="{7CC2A021-1F55-49C5-81CE-9F093B454B22}" srcOrd="0" destOrd="0" presId="urn:microsoft.com/office/officeart/2005/8/layout/lProcess2"/>
    <dgm:cxn modelId="{FF8751A8-C728-4B86-8A3F-2E15874DEF93}" type="presParOf" srcId="{7CC2A021-1F55-49C5-81CE-9F093B454B22}" destId="{3B7B47C4-1F2E-45D0-90BE-9A62729AE7BD}" srcOrd="0" destOrd="0" presId="urn:microsoft.com/office/officeart/2005/8/layout/lProcess2"/>
    <dgm:cxn modelId="{7718DD9D-2788-4E85-B45F-AB41965C49F2}" type="presParOf" srcId="{7CC2A021-1F55-49C5-81CE-9F093B454B22}" destId="{23A1243F-7945-462F-95D3-ED5367647294}" srcOrd="1" destOrd="0" presId="urn:microsoft.com/office/officeart/2005/8/layout/lProcess2"/>
    <dgm:cxn modelId="{96F2752B-3B82-49FF-AC15-705DD38DF84B}" type="presParOf" srcId="{7CC2A021-1F55-49C5-81CE-9F093B454B22}" destId="{34503952-BF91-497D-A1CA-DB77047B7E02}" srcOrd="2" destOrd="0" presId="urn:microsoft.com/office/officeart/2005/8/layout/lProcess2"/>
    <dgm:cxn modelId="{8AD6402E-D15D-48C6-92BD-644B3ECD593C}" type="presParOf" srcId="{7CC2A021-1F55-49C5-81CE-9F093B454B22}" destId="{6A4491BB-00F5-4293-B092-91EFAA7AFD54}" srcOrd="3" destOrd="0" presId="urn:microsoft.com/office/officeart/2005/8/layout/lProcess2"/>
    <dgm:cxn modelId="{15B6FE04-2839-42EA-A1EC-136037B9A26C}" type="presParOf" srcId="{7CC2A021-1F55-49C5-81CE-9F093B454B22}" destId="{F69DCBFF-957A-49AA-88CD-C6548DB21E04}" srcOrd="4" destOrd="0" presId="urn:microsoft.com/office/officeart/2005/8/layout/lProcess2"/>
    <dgm:cxn modelId="{6B9EDE15-0129-41B1-A7CC-928CCC061BD3}" type="presParOf" srcId="{95EEB17D-38C3-49A3-8DC8-5FB18609E914}" destId="{F62CB8B6-F7D7-4EE5-A501-E2E00F56FCAD}" srcOrd="3" destOrd="0" presId="urn:microsoft.com/office/officeart/2005/8/layout/lProcess2"/>
    <dgm:cxn modelId="{087B2A21-FAC1-433B-9E2C-2DC59F3A2416}" type="presParOf" srcId="{95EEB17D-38C3-49A3-8DC8-5FB18609E914}" destId="{3692F3B1-6781-4947-93B8-77160329B728}" srcOrd="4" destOrd="0" presId="urn:microsoft.com/office/officeart/2005/8/layout/lProcess2"/>
    <dgm:cxn modelId="{F8C8CE69-73F0-4AFB-B9AE-45CEBBD9D431}" type="presParOf" srcId="{3692F3B1-6781-4947-93B8-77160329B728}" destId="{0C0ACD5B-47D1-414A-A8A5-53486107EAAC}" srcOrd="0" destOrd="0" presId="urn:microsoft.com/office/officeart/2005/8/layout/lProcess2"/>
    <dgm:cxn modelId="{4F3819F9-24AD-4891-8AF1-D8F6BA9A5EF2}" type="presParOf" srcId="{3692F3B1-6781-4947-93B8-77160329B728}" destId="{18E61626-0726-46C8-B65B-222A6E927668}" srcOrd="1" destOrd="0" presId="urn:microsoft.com/office/officeart/2005/8/layout/lProcess2"/>
    <dgm:cxn modelId="{42B0E4A8-D980-4689-A458-98A7F42E9AF4}" type="presParOf" srcId="{3692F3B1-6781-4947-93B8-77160329B728}" destId="{F05284AB-9745-4ABD-B817-C3531D9BC3B0}" srcOrd="2" destOrd="0" presId="urn:microsoft.com/office/officeart/2005/8/layout/lProcess2"/>
    <dgm:cxn modelId="{0116229F-2BFB-416D-9C0A-C3F8F6957DC7}" type="presParOf" srcId="{F05284AB-9745-4ABD-B817-C3531D9BC3B0}" destId="{C0B3A058-701B-4737-BD5F-7A2C882D353E}" srcOrd="0" destOrd="0" presId="urn:microsoft.com/office/officeart/2005/8/layout/lProcess2"/>
    <dgm:cxn modelId="{EE63C79F-8627-4DBC-B5C3-B695558499F0}" type="presParOf" srcId="{C0B3A058-701B-4737-BD5F-7A2C882D353E}" destId="{598AE44E-A345-4EAD-ADDE-32BA630A4001}" srcOrd="0" destOrd="0" presId="urn:microsoft.com/office/officeart/2005/8/layout/lProcess2"/>
    <dgm:cxn modelId="{8B4F13A5-BBD1-4DDF-A323-4963AFFACB73}" type="presParOf" srcId="{C0B3A058-701B-4737-BD5F-7A2C882D353E}" destId="{862351BE-866B-4103-8969-E97189629167}" srcOrd="1" destOrd="0" presId="urn:microsoft.com/office/officeart/2005/8/layout/lProcess2"/>
    <dgm:cxn modelId="{C9CC422D-478E-4C13-BF44-47B2AF81BDDB}" type="presParOf" srcId="{C0B3A058-701B-4737-BD5F-7A2C882D353E}" destId="{899BAD97-F421-48A0-A2EE-9891D1A4B4FF}" srcOrd="2" destOrd="0" presId="urn:microsoft.com/office/officeart/2005/8/layout/lProcess2"/>
    <dgm:cxn modelId="{64F387DB-8319-4A5C-84FF-F4F5BEE8516C}" type="presParOf" srcId="{C0B3A058-701B-4737-BD5F-7A2C882D353E}" destId="{28E6FCB6-FE42-4155-86BE-AC6A4BF36389}" srcOrd="3" destOrd="0" presId="urn:microsoft.com/office/officeart/2005/8/layout/lProcess2"/>
    <dgm:cxn modelId="{47565A60-1E14-4DCC-8CE2-998C6BF7C898}" type="presParOf" srcId="{C0B3A058-701B-4737-BD5F-7A2C882D353E}" destId="{B38219B7-2499-42B7-AF41-7CD2D94024AC}" srcOrd="4" destOrd="0" presId="urn:microsoft.com/office/officeart/2005/8/layout/lProcess2"/>
    <dgm:cxn modelId="{3ED86C13-96DA-4788-B19A-6C02B3ECB411}" type="presParOf" srcId="{95EEB17D-38C3-49A3-8DC8-5FB18609E914}" destId="{E322A4B2-B2D1-4A50-A796-E2C364194803}" srcOrd="5" destOrd="0" presId="urn:microsoft.com/office/officeart/2005/8/layout/lProcess2"/>
    <dgm:cxn modelId="{153AFDDB-0503-471A-BB54-3E2B67B90D57}" type="presParOf" srcId="{95EEB17D-38C3-49A3-8DC8-5FB18609E914}" destId="{25D1DA56-7983-467F-B807-1BF998F06804}" srcOrd="6" destOrd="0" presId="urn:microsoft.com/office/officeart/2005/8/layout/lProcess2"/>
    <dgm:cxn modelId="{201970E1-1364-4DA3-9611-7FEA8D5A8189}" type="presParOf" srcId="{25D1DA56-7983-467F-B807-1BF998F06804}" destId="{34BDBBA6-12C6-462E-9059-6DA9DAABAF78}" srcOrd="0" destOrd="0" presId="urn:microsoft.com/office/officeart/2005/8/layout/lProcess2"/>
    <dgm:cxn modelId="{6AC1B3A4-7F4C-46B2-9EFC-9FD8BE7224FC}" type="presParOf" srcId="{25D1DA56-7983-467F-B807-1BF998F06804}" destId="{A52D86DD-A4B1-449D-B999-60671312DD20}" srcOrd="1" destOrd="0" presId="urn:microsoft.com/office/officeart/2005/8/layout/lProcess2"/>
    <dgm:cxn modelId="{544CD3BA-2B36-4632-8B86-F50ACF128350}" type="presParOf" srcId="{25D1DA56-7983-467F-B807-1BF998F06804}" destId="{11E1D9FA-5A85-46E5-AF88-535F58C017EF}" srcOrd="2" destOrd="0" presId="urn:microsoft.com/office/officeart/2005/8/layout/lProcess2"/>
    <dgm:cxn modelId="{13E311CA-B54A-4B19-A7F0-20FE43981C12}" type="presParOf" srcId="{11E1D9FA-5A85-46E5-AF88-535F58C017EF}" destId="{29A2246C-0A21-4108-90CC-2DC94642D3A9}" srcOrd="0" destOrd="0" presId="urn:microsoft.com/office/officeart/2005/8/layout/lProcess2"/>
    <dgm:cxn modelId="{96C64BFD-27AD-4589-9ECA-4060231CD4CA}" type="presParOf" srcId="{29A2246C-0A21-4108-90CC-2DC94642D3A9}" destId="{6AD93522-2D6A-4B42-AD1B-5B5917307129}" srcOrd="0" destOrd="0" presId="urn:microsoft.com/office/officeart/2005/8/layout/lProcess2"/>
    <dgm:cxn modelId="{BFE82FD0-0389-45E7-97EE-3A268A1CF22B}" type="presParOf" srcId="{95EEB17D-38C3-49A3-8DC8-5FB18609E914}" destId="{8D8420D4-D779-47C0-90A4-9A85542E42D6}" srcOrd="7" destOrd="0" presId="urn:microsoft.com/office/officeart/2005/8/layout/lProcess2"/>
    <dgm:cxn modelId="{CD68E433-3818-464E-81E6-8164CF492B19}" type="presParOf" srcId="{95EEB17D-38C3-49A3-8DC8-5FB18609E914}" destId="{1AD27057-73C3-485D-A47A-0255EB40C8A8}" srcOrd="8" destOrd="0" presId="urn:microsoft.com/office/officeart/2005/8/layout/lProcess2"/>
    <dgm:cxn modelId="{2617BB88-8BE2-40A1-A14A-62A77A72BBCA}" type="presParOf" srcId="{1AD27057-73C3-485D-A47A-0255EB40C8A8}" destId="{A9A15057-A6C2-40CD-A1A8-7D55BCB00CAB}" srcOrd="0" destOrd="0" presId="urn:microsoft.com/office/officeart/2005/8/layout/lProcess2"/>
    <dgm:cxn modelId="{5E05D98E-E350-4272-B2AB-DE98B0A24BCC}" type="presParOf" srcId="{1AD27057-73C3-485D-A47A-0255EB40C8A8}" destId="{7BB54166-20A7-4AF6-92E1-2EDF95F0B1F6}" srcOrd="1" destOrd="0" presId="urn:microsoft.com/office/officeart/2005/8/layout/lProcess2"/>
    <dgm:cxn modelId="{55C47278-F700-4C57-866B-903CB535A980}" type="presParOf" srcId="{1AD27057-73C3-485D-A47A-0255EB40C8A8}" destId="{BCED7DCC-9F82-447A-B303-6770F96840A7}" srcOrd="2" destOrd="0" presId="urn:microsoft.com/office/officeart/2005/8/layout/lProcess2"/>
    <dgm:cxn modelId="{81C2F845-4CA0-4A32-824A-05673855ECAF}" type="presParOf" srcId="{BCED7DCC-9F82-447A-B303-6770F96840A7}" destId="{0C646673-71D9-4A79-969C-FFBC4CB33CD4}" srcOrd="0" destOrd="0" presId="urn:microsoft.com/office/officeart/2005/8/layout/lProcess2"/>
    <dgm:cxn modelId="{84ECAF28-575D-444C-9001-5743FC18C76F}" type="presParOf" srcId="{0C646673-71D9-4A79-969C-FFBC4CB33CD4}" destId="{476822E1-8E26-464F-94B8-6B241E56A0BB}" srcOrd="0" destOrd="0" presId="urn:microsoft.com/office/officeart/2005/8/layout/lProcess2"/>
    <dgm:cxn modelId="{AD696B69-A984-4B90-83D9-AA147566E766}" type="presParOf" srcId="{0C646673-71D9-4A79-969C-FFBC4CB33CD4}" destId="{6C1B358C-AAB0-43D2-AF72-BF63F076B7CF}" srcOrd="1" destOrd="0" presId="urn:microsoft.com/office/officeart/2005/8/layout/lProcess2"/>
    <dgm:cxn modelId="{678487B8-B2E4-45D9-96E2-0275492FC808}" type="presParOf" srcId="{0C646673-71D9-4A79-969C-FFBC4CB33CD4}" destId="{D7C8EB95-9FB7-4049-A398-3D2037CEB385}" srcOrd="2" destOrd="0" presId="urn:microsoft.com/office/officeart/2005/8/layout/lProcess2"/>
    <dgm:cxn modelId="{1CB4FACB-B9E0-4FD5-A6E6-6B6D71809374}" type="presParOf" srcId="{0C646673-71D9-4A79-969C-FFBC4CB33CD4}" destId="{58D77980-6029-4E2E-B4EF-AE868A123248}" srcOrd="3" destOrd="0" presId="urn:microsoft.com/office/officeart/2005/8/layout/lProcess2"/>
    <dgm:cxn modelId="{FCE25EBC-2E0D-4B68-AAC4-9236262ECC84}" type="presParOf" srcId="{0C646673-71D9-4A79-969C-FFBC4CB33CD4}" destId="{2857C3DB-24CB-44CD-AD2C-797D4119D348}" srcOrd="4" destOrd="0" presId="urn:microsoft.com/office/officeart/2005/8/layout/lProcess2"/>
    <dgm:cxn modelId="{C5A004B1-84C7-4FB3-ABE2-D3FB5C2400FD}" type="presParOf" srcId="{0C646673-71D9-4A79-969C-FFBC4CB33CD4}" destId="{4E0080F6-BFDD-46C4-A9C9-A1B55C026D7C}" srcOrd="5" destOrd="0" presId="urn:microsoft.com/office/officeart/2005/8/layout/lProcess2"/>
    <dgm:cxn modelId="{96E32E36-1AD6-45F8-9417-BBB43941D470}" type="presParOf" srcId="{0C646673-71D9-4A79-969C-FFBC4CB33CD4}" destId="{0059EB1E-924B-4F6C-BCD2-D4748CB07BF8}" srcOrd="6" destOrd="0" presId="urn:microsoft.com/office/officeart/2005/8/layout/lProcess2"/>
    <dgm:cxn modelId="{22927E6B-40F5-4EA6-91C8-DA5440AB7D83}" type="presParOf" srcId="{0C646673-71D9-4A79-969C-FFBC4CB33CD4}" destId="{3AA6BDDD-5DB4-41A3-A790-68CE404BDB96}" srcOrd="7" destOrd="0" presId="urn:microsoft.com/office/officeart/2005/8/layout/lProcess2"/>
    <dgm:cxn modelId="{F383204F-9616-466E-B57D-7C05CBB70E92}" type="presParOf" srcId="{0C646673-71D9-4A79-969C-FFBC4CB33CD4}" destId="{679BAF2B-AF3C-43A6-8B60-C5450A98597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509A-BCCB-49E6-A6F5-0A5F2CBA3BFB}">
      <dsp:nvSpPr>
        <dsp:cNvPr id="0" name=""/>
        <dsp:cNvSpPr/>
      </dsp:nvSpPr>
      <dsp:spPr>
        <a:xfrm>
          <a:off x="1831883" y="1305"/>
          <a:ext cx="2060868" cy="759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Geospatial</a:t>
          </a:r>
          <a:endParaRPr lang="fr-BE" sz="15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868982" y="38404"/>
        <a:ext cx="1986670" cy="685788"/>
      </dsp:txXfrm>
    </dsp:sp>
    <dsp:sp modelId="{947C34FF-7F37-4F70-BC61-FC95C1378C13}">
      <dsp:nvSpPr>
        <dsp:cNvPr id="0" name=""/>
        <dsp:cNvSpPr/>
      </dsp:nvSpPr>
      <dsp:spPr>
        <a:xfrm>
          <a:off x="1831883" y="799291"/>
          <a:ext cx="2060868" cy="759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>
              <a:solidFill>
                <a:schemeClr val="accent5"/>
              </a:solidFill>
            </a:rPr>
            <a:t>Earth observation and environment </a:t>
          </a:r>
          <a:endParaRPr lang="fr-BE" sz="1500" b="1" kern="1200" dirty="0">
            <a:solidFill>
              <a:schemeClr val="accent5"/>
            </a:solidFill>
          </a:endParaRPr>
        </a:p>
      </dsp:txBody>
      <dsp:txXfrm>
        <a:off x="1868982" y="836390"/>
        <a:ext cx="1986670" cy="685788"/>
      </dsp:txXfrm>
    </dsp:sp>
    <dsp:sp modelId="{7AF32F7F-454E-4EFB-B9BD-5BC70F59A22B}">
      <dsp:nvSpPr>
        <dsp:cNvPr id="0" name=""/>
        <dsp:cNvSpPr/>
      </dsp:nvSpPr>
      <dsp:spPr>
        <a:xfrm>
          <a:off x="1844413" y="1609802"/>
          <a:ext cx="2060868" cy="759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Meteorological</a:t>
          </a:r>
          <a:endParaRPr lang="fr-BE" sz="15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881512" y="1646901"/>
        <a:ext cx="1986670" cy="685788"/>
      </dsp:txXfrm>
    </dsp:sp>
    <dsp:sp modelId="{E01DF3C7-4DCC-45D3-A46C-57C2B254EC07}">
      <dsp:nvSpPr>
        <dsp:cNvPr id="0" name=""/>
        <dsp:cNvSpPr/>
      </dsp:nvSpPr>
      <dsp:spPr>
        <a:xfrm>
          <a:off x="1831883" y="2395263"/>
          <a:ext cx="2060868" cy="759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>
              <a:solidFill>
                <a:schemeClr val="accent5"/>
              </a:solidFill>
            </a:rPr>
            <a:t>Statistics</a:t>
          </a:r>
          <a:r>
            <a:rPr lang="en-GB" sz="1500" i="1" kern="1200" dirty="0" smtClean="0">
              <a:solidFill>
                <a:schemeClr val="accent5"/>
              </a:solidFill>
            </a:rPr>
            <a:t> </a:t>
          </a:r>
          <a:endParaRPr lang="fr-BE" sz="1500" kern="1200" dirty="0">
            <a:solidFill>
              <a:schemeClr val="accent5"/>
            </a:solidFill>
          </a:endParaRPr>
        </a:p>
      </dsp:txBody>
      <dsp:txXfrm>
        <a:off x="1868982" y="2432362"/>
        <a:ext cx="1986670" cy="685788"/>
      </dsp:txXfrm>
    </dsp:sp>
    <dsp:sp modelId="{68B4CE13-14D9-4622-81FD-724E353FF1C3}">
      <dsp:nvSpPr>
        <dsp:cNvPr id="0" name=""/>
        <dsp:cNvSpPr/>
      </dsp:nvSpPr>
      <dsp:spPr>
        <a:xfrm>
          <a:off x="1831883" y="3193249"/>
          <a:ext cx="2060868" cy="759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Companies and company ownership</a:t>
          </a:r>
          <a:endParaRPr lang="fr-BE" sz="15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868982" y="3230348"/>
        <a:ext cx="1986670" cy="685788"/>
      </dsp:txXfrm>
    </dsp:sp>
    <dsp:sp modelId="{1A55D17C-195E-4425-A62E-7047EA18FA86}">
      <dsp:nvSpPr>
        <dsp:cNvPr id="0" name=""/>
        <dsp:cNvSpPr/>
      </dsp:nvSpPr>
      <dsp:spPr>
        <a:xfrm>
          <a:off x="1831883" y="3992541"/>
          <a:ext cx="2060868" cy="759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>
              <a:solidFill>
                <a:schemeClr val="accent5"/>
              </a:solidFill>
            </a:rPr>
            <a:t>Mobility</a:t>
          </a:r>
          <a:endParaRPr lang="fr-BE" sz="1500" b="1" kern="1200" dirty="0">
            <a:solidFill>
              <a:schemeClr val="accent5"/>
            </a:solidFill>
          </a:endParaRPr>
        </a:p>
      </dsp:txBody>
      <dsp:txXfrm>
        <a:off x="1868982" y="4029640"/>
        <a:ext cx="1986670" cy="685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42468-AF36-4C33-A64F-46450037F213}">
      <dsp:nvSpPr>
        <dsp:cNvPr id="0" name=""/>
        <dsp:cNvSpPr/>
      </dsp:nvSpPr>
      <dsp:spPr>
        <a:xfrm>
          <a:off x="5587" y="0"/>
          <a:ext cx="1960880" cy="46280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Data spaces</a:t>
          </a:r>
        </a:p>
      </dsp:txBody>
      <dsp:txXfrm>
        <a:off x="5587" y="0"/>
        <a:ext cx="1960880" cy="1388405"/>
      </dsp:txXfrm>
    </dsp:sp>
    <dsp:sp modelId="{E2666074-7777-4CCD-A734-D5AF6C0F6D34}">
      <dsp:nvSpPr>
        <dsp:cNvPr id="0" name=""/>
        <dsp:cNvSpPr/>
      </dsp:nvSpPr>
      <dsp:spPr>
        <a:xfrm>
          <a:off x="201675" y="1388948"/>
          <a:ext cx="1568704" cy="32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Green Deal</a:t>
          </a:r>
        </a:p>
      </dsp:txBody>
      <dsp:txXfrm>
        <a:off x="211054" y="1398327"/>
        <a:ext cx="1549946" cy="301451"/>
      </dsp:txXfrm>
    </dsp:sp>
    <dsp:sp modelId="{049CA838-B1D5-4415-9AD2-1641EA5B41D1}">
      <dsp:nvSpPr>
        <dsp:cNvPr id="0" name=""/>
        <dsp:cNvSpPr/>
      </dsp:nvSpPr>
      <dsp:spPr>
        <a:xfrm>
          <a:off x="201675" y="1758421"/>
          <a:ext cx="1568704" cy="32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Manufacturing</a:t>
          </a:r>
        </a:p>
      </dsp:txBody>
      <dsp:txXfrm>
        <a:off x="211054" y="1767800"/>
        <a:ext cx="1549946" cy="301451"/>
      </dsp:txXfrm>
    </dsp:sp>
    <dsp:sp modelId="{C045F3EA-F9A7-40ED-84B2-A2736AE0C30C}">
      <dsp:nvSpPr>
        <dsp:cNvPr id="0" name=""/>
        <dsp:cNvSpPr/>
      </dsp:nvSpPr>
      <dsp:spPr>
        <a:xfrm>
          <a:off x="201675" y="2127894"/>
          <a:ext cx="1568704" cy="32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Health</a:t>
          </a:r>
        </a:p>
      </dsp:txBody>
      <dsp:txXfrm>
        <a:off x="211054" y="2137273"/>
        <a:ext cx="1549946" cy="301451"/>
      </dsp:txXfrm>
    </dsp:sp>
    <dsp:sp modelId="{2805E365-5D75-4827-BFE4-EA5C0B20B431}">
      <dsp:nvSpPr>
        <dsp:cNvPr id="0" name=""/>
        <dsp:cNvSpPr/>
      </dsp:nvSpPr>
      <dsp:spPr>
        <a:xfrm>
          <a:off x="201675" y="2497367"/>
          <a:ext cx="1568704" cy="32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Agriculture</a:t>
          </a:r>
        </a:p>
      </dsp:txBody>
      <dsp:txXfrm>
        <a:off x="211054" y="2506746"/>
        <a:ext cx="1549946" cy="301451"/>
      </dsp:txXfrm>
    </dsp:sp>
    <dsp:sp modelId="{52E08F1A-7CDB-4FD3-8957-951F5FCB8B5F}">
      <dsp:nvSpPr>
        <dsp:cNvPr id="0" name=""/>
        <dsp:cNvSpPr/>
      </dsp:nvSpPr>
      <dsp:spPr>
        <a:xfrm>
          <a:off x="201675" y="2866840"/>
          <a:ext cx="1568704" cy="32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Mobility</a:t>
          </a:r>
        </a:p>
      </dsp:txBody>
      <dsp:txXfrm>
        <a:off x="211054" y="2876219"/>
        <a:ext cx="1549946" cy="301451"/>
      </dsp:txXfrm>
    </dsp:sp>
    <dsp:sp modelId="{EE448605-874D-4722-9B17-4A9B7C951A85}">
      <dsp:nvSpPr>
        <dsp:cNvPr id="0" name=""/>
        <dsp:cNvSpPr/>
      </dsp:nvSpPr>
      <dsp:spPr>
        <a:xfrm>
          <a:off x="201675" y="3236313"/>
          <a:ext cx="1568704" cy="420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Security (law enforcement)</a:t>
          </a:r>
        </a:p>
      </dsp:txBody>
      <dsp:txXfrm>
        <a:off x="214000" y="3248638"/>
        <a:ext cx="1544054" cy="396163"/>
      </dsp:txXfrm>
    </dsp:sp>
    <dsp:sp modelId="{A225F2D0-9501-4A9F-93B1-262D461F35BB}">
      <dsp:nvSpPr>
        <dsp:cNvPr id="0" name=""/>
        <dsp:cNvSpPr/>
      </dsp:nvSpPr>
      <dsp:spPr>
        <a:xfrm>
          <a:off x="201675" y="3706390"/>
          <a:ext cx="1568704" cy="32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Cultural Heritage</a:t>
          </a:r>
        </a:p>
      </dsp:txBody>
      <dsp:txXfrm>
        <a:off x="211054" y="3715769"/>
        <a:ext cx="1549946" cy="301451"/>
      </dsp:txXfrm>
    </dsp:sp>
    <dsp:sp modelId="{E1C7DA83-B3EB-4712-A882-0B5A05E46C00}">
      <dsp:nvSpPr>
        <dsp:cNvPr id="0" name=""/>
        <dsp:cNvSpPr/>
      </dsp:nvSpPr>
      <dsp:spPr>
        <a:xfrm>
          <a:off x="201675" y="4075863"/>
          <a:ext cx="1568704" cy="320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Media</a:t>
          </a:r>
          <a:endParaRPr lang="en-GB" sz="1400" kern="1200" dirty="0" smtClean="0"/>
        </a:p>
      </dsp:txBody>
      <dsp:txXfrm>
        <a:off x="211054" y="4085242"/>
        <a:ext cx="1549946" cy="301451"/>
      </dsp:txXfrm>
    </dsp:sp>
    <dsp:sp modelId="{9EC76D07-490C-4228-B59D-C7FB1D1553D0}">
      <dsp:nvSpPr>
        <dsp:cNvPr id="0" name=""/>
        <dsp:cNvSpPr/>
      </dsp:nvSpPr>
      <dsp:spPr>
        <a:xfrm>
          <a:off x="2113533" y="0"/>
          <a:ext cx="1960880" cy="46280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Horizontal actions </a:t>
          </a:r>
          <a:br>
            <a:rPr lang="en-GB" sz="1900" kern="1200" dirty="0" smtClean="0"/>
          </a:br>
          <a:r>
            <a:rPr lang="en-GB" sz="1900" kern="1200" dirty="0" smtClean="0"/>
            <a:t>in support to </a:t>
          </a:r>
          <a:br>
            <a:rPr lang="en-GB" sz="1900" kern="1200" dirty="0" smtClean="0"/>
          </a:br>
          <a:r>
            <a:rPr lang="en-GB" sz="1900" kern="1200" dirty="0" smtClean="0"/>
            <a:t>data spaces</a:t>
          </a:r>
        </a:p>
      </dsp:txBody>
      <dsp:txXfrm>
        <a:off x="2113533" y="0"/>
        <a:ext cx="1960880" cy="1388405"/>
      </dsp:txXfrm>
    </dsp:sp>
    <dsp:sp modelId="{3B7B47C4-1F2E-45D0-90BE-9A62729AE7BD}">
      <dsp:nvSpPr>
        <dsp:cNvPr id="0" name=""/>
        <dsp:cNvSpPr/>
      </dsp:nvSpPr>
      <dsp:spPr>
        <a:xfrm>
          <a:off x="2309621" y="1388800"/>
          <a:ext cx="1568704" cy="9092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support centre</a:t>
          </a:r>
        </a:p>
      </dsp:txBody>
      <dsp:txXfrm>
        <a:off x="2336251" y="1415430"/>
        <a:ext cx="1515444" cy="855960"/>
      </dsp:txXfrm>
    </dsp:sp>
    <dsp:sp modelId="{34503952-BF91-497D-A1CA-DB77047B7E02}">
      <dsp:nvSpPr>
        <dsp:cNvPr id="0" name=""/>
        <dsp:cNvSpPr/>
      </dsp:nvSpPr>
      <dsp:spPr>
        <a:xfrm>
          <a:off x="2309621" y="2437900"/>
          <a:ext cx="1568704" cy="9092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open data portal</a:t>
          </a:r>
        </a:p>
      </dsp:txBody>
      <dsp:txXfrm>
        <a:off x="2336251" y="2464530"/>
        <a:ext cx="1515444" cy="855960"/>
      </dsp:txXfrm>
    </dsp:sp>
    <dsp:sp modelId="{F69DCBFF-957A-49AA-88CD-C6548DB21E04}">
      <dsp:nvSpPr>
        <dsp:cNvPr id="0" name=""/>
        <dsp:cNvSpPr/>
      </dsp:nvSpPr>
      <dsp:spPr>
        <a:xfrm>
          <a:off x="2309621" y="3487000"/>
          <a:ext cx="1568704" cy="9092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high value data sets</a:t>
          </a:r>
        </a:p>
      </dsp:txBody>
      <dsp:txXfrm>
        <a:off x="2336251" y="3513630"/>
        <a:ext cx="1515444" cy="855960"/>
      </dsp:txXfrm>
    </dsp:sp>
    <dsp:sp modelId="{0C0ACD5B-47D1-414A-A8A5-53486107EAAC}">
      <dsp:nvSpPr>
        <dsp:cNvPr id="0" name=""/>
        <dsp:cNvSpPr/>
      </dsp:nvSpPr>
      <dsp:spPr>
        <a:xfrm>
          <a:off x="4221479" y="0"/>
          <a:ext cx="1960880" cy="46280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Cloud federation</a:t>
          </a:r>
          <a:endParaRPr lang="en-GB" sz="1900" kern="1200" dirty="0"/>
        </a:p>
      </dsp:txBody>
      <dsp:txXfrm>
        <a:off x="4221479" y="0"/>
        <a:ext cx="1960880" cy="1388405"/>
      </dsp:txXfrm>
    </dsp:sp>
    <dsp:sp modelId="{598AE44E-A345-4EAD-ADDE-32BA630A4001}">
      <dsp:nvSpPr>
        <dsp:cNvPr id="0" name=""/>
        <dsp:cNvSpPr/>
      </dsp:nvSpPr>
      <dsp:spPr>
        <a:xfrm>
          <a:off x="4417567" y="1388800"/>
          <a:ext cx="1568704" cy="9092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Market place </a:t>
          </a:r>
          <a:endParaRPr lang="en-GB" sz="1400" kern="1200" dirty="0"/>
        </a:p>
      </dsp:txBody>
      <dsp:txXfrm>
        <a:off x="4444197" y="1415430"/>
        <a:ext cx="1515444" cy="855960"/>
      </dsp:txXfrm>
    </dsp:sp>
    <dsp:sp modelId="{899BAD97-F421-48A0-A2EE-9891D1A4B4FF}">
      <dsp:nvSpPr>
        <dsp:cNvPr id="0" name=""/>
        <dsp:cNvSpPr/>
      </dsp:nvSpPr>
      <dsp:spPr>
        <a:xfrm>
          <a:off x="4417567" y="2437900"/>
          <a:ext cx="1568704" cy="9092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Cloud to Edge based services</a:t>
          </a:r>
        </a:p>
      </dsp:txBody>
      <dsp:txXfrm>
        <a:off x="4444197" y="2464530"/>
        <a:ext cx="1515444" cy="855960"/>
      </dsp:txXfrm>
    </dsp:sp>
    <dsp:sp modelId="{B38219B7-2499-42B7-AF41-7CD2D94024AC}">
      <dsp:nvSpPr>
        <dsp:cNvPr id="0" name=""/>
        <dsp:cNvSpPr/>
      </dsp:nvSpPr>
      <dsp:spPr>
        <a:xfrm>
          <a:off x="4417567" y="3487000"/>
          <a:ext cx="1568704" cy="9092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Middleware platforms, building blocks, cross cutting software…</a:t>
          </a:r>
        </a:p>
      </dsp:txBody>
      <dsp:txXfrm>
        <a:off x="4444197" y="3513630"/>
        <a:ext cx="1515444" cy="855960"/>
      </dsp:txXfrm>
    </dsp:sp>
    <dsp:sp modelId="{34BDBBA6-12C6-462E-9059-6DA9DAABAF78}">
      <dsp:nvSpPr>
        <dsp:cNvPr id="0" name=""/>
        <dsp:cNvSpPr/>
      </dsp:nvSpPr>
      <dsp:spPr>
        <a:xfrm>
          <a:off x="6329425" y="0"/>
          <a:ext cx="1960880" cy="46280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AI on demand platform</a:t>
          </a:r>
          <a:endParaRPr lang="en-GB" sz="1900" kern="1200" dirty="0"/>
        </a:p>
      </dsp:txBody>
      <dsp:txXfrm>
        <a:off x="6329425" y="0"/>
        <a:ext cx="1960880" cy="1388405"/>
      </dsp:txXfrm>
    </dsp:sp>
    <dsp:sp modelId="{6AD93522-2D6A-4B42-AD1B-5B5917307129}">
      <dsp:nvSpPr>
        <dsp:cNvPr id="0" name=""/>
        <dsp:cNvSpPr/>
      </dsp:nvSpPr>
      <dsp:spPr>
        <a:xfrm>
          <a:off x="6525513" y="1388405"/>
          <a:ext cx="1568704" cy="3008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Central access point to AI resources</a:t>
          </a:r>
          <a:endParaRPr lang="en-GB" sz="1400" kern="1200" dirty="0"/>
        </a:p>
      </dsp:txBody>
      <dsp:txXfrm>
        <a:off x="6571459" y="1434351"/>
        <a:ext cx="1476812" cy="2916319"/>
      </dsp:txXfrm>
    </dsp:sp>
    <dsp:sp modelId="{A9A15057-A6C2-40CD-A1A8-7D55BCB00CAB}">
      <dsp:nvSpPr>
        <dsp:cNvPr id="0" name=""/>
        <dsp:cNvSpPr/>
      </dsp:nvSpPr>
      <dsp:spPr>
        <a:xfrm>
          <a:off x="8437372" y="0"/>
          <a:ext cx="1960880" cy="46280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Testing &amp; Experimentation Facilities</a:t>
          </a:r>
        </a:p>
      </dsp:txBody>
      <dsp:txXfrm>
        <a:off x="8437372" y="0"/>
        <a:ext cx="1960880" cy="1388405"/>
      </dsp:txXfrm>
    </dsp:sp>
    <dsp:sp modelId="{476822E1-8E26-464F-94B8-6B241E56A0BB}">
      <dsp:nvSpPr>
        <dsp:cNvPr id="0" name=""/>
        <dsp:cNvSpPr/>
      </dsp:nvSpPr>
      <dsp:spPr>
        <a:xfrm>
          <a:off x="8633460" y="1389280"/>
          <a:ext cx="1568704" cy="5353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Manufacturing</a:t>
          </a:r>
        </a:p>
      </dsp:txBody>
      <dsp:txXfrm>
        <a:off x="8649141" y="1404961"/>
        <a:ext cx="1537342" cy="504034"/>
      </dsp:txXfrm>
    </dsp:sp>
    <dsp:sp modelId="{D7C8EB95-9FB7-4049-A398-3D2037CEB385}">
      <dsp:nvSpPr>
        <dsp:cNvPr id="0" name=""/>
        <dsp:cNvSpPr/>
      </dsp:nvSpPr>
      <dsp:spPr>
        <a:xfrm>
          <a:off x="8633460" y="2007046"/>
          <a:ext cx="1568704" cy="5353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Health</a:t>
          </a:r>
        </a:p>
      </dsp:txBody>
      <dsp:txXfrm>
        <a:off x="8649141" y="2022727"/>
        <a:ext cx="1537342" cy="504034"/>
      </dsp:txXfrm>
    </dsp:sp>
    <dsp:sp modelId="{2857C3DB-24CB-44CD-AD2C-797D4119D348}">
      <dsp:nvSpPr>
        <dsp:cNvPr id="0" name=""/>
        <dsp:cNvSpPr/>
      </dsp:nvSpPr>
      <dsp:spPr>
        <a:xfrm>
          <a:off x="8633460" y="2624812"/>
          <a:ext cx="1568704" cy="5353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Agriculture</a:t>
          </a:r>
        </a:p>
      </dsp:txBody>
      <dsp:txXfrm>
        <a:off x="8649141" y="2640493"/>
        <a:ext cx="1537342" cy="504034"/>
      </dsp:txXfrm>
    </dsp:sp>
    <dsp:sp modelId="{0059EB1E-924B-4F6C-BCD2-D4748CB07BF8}">
      <dsp:nvSpPr>
        <dsp:cNvPr id="0" name=""/>
        <dsp:cNvSpPr/>
      </dsp:nvSpPr>
      <dsp:spPr>
        <a:xfrm>
          <a:off x="8633460" y="3242577"/>
          <a:ext cx="1568704" cy="5353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Smart Communities</a:t>
          </a:r>
        </a:p>
      </dsp:txBody>
      <dsp:txXfrm>
        <a:off x="8649141" y="3258258"/>
        <a:ext cx="1537342" cy="504034"/>
      </dsp:txXfrm>
    </dsp:sp>
    <dsp:sp modelId="{679BAF2B-AF3C-43A6-8B60-C5450A985977}">
      <dsp:nvSpPr>
        <dsp:cNvPr id="0" name=""/>
        <dsp:cNvSpPr/>
      </dsp:nvSpPr>
      <dsp:spPr>
        <a:xfrm>
          <a:off x="8633460" y="3860343"/>
          <a:ext cx="1568704" cy="5353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Edge </a:t>
          </a:r>
          <a:r>
            <a:rPr lang="en-GB" sz="1400" kern="1200" dirty="0" smtClean="0"/>
            <a:t>AI HW</a:t>
          </a:r>
        </a:p>
      </dsp:txBody>
      <dsp:txXfrm>
        <a:off x="8649141" y="3876024"/>
        <a:ext cx="1537342" cy="504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849">
              <a:defRPr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441B25-C4D1-47DB-817D-B9C4FC5392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E626-45FE-47D1-A1B7-A019C8CC00CA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42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F2995-AB43-4B7C-B8CD-9DC7C3692A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12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3525" lvl="1" indent="-26352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Work programme will be adopted beginning of February 2021</a:t>
            </a:r>
          </a:p>
          <a:p>
            <a:pPr marL="263525" lvl="1" indent="-26352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First call open in February 2021</a:t>
            </a:r>
          </a:p>
          <a:p>
            <a:pPr marL="263525" lvl="1" indent="-26352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First Grant Agreements signed by Autumn 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441B25-C4D1-47DB-817D-B9C4FC5392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63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981075"/>
            <a:ext cx="12240684" cy="5876925"/>
          </a:xfrm>
          <a:prstGeom prst="rect">
            <a:avLst/>
          </a:prstGeom>
          <a:solidFill>
            <a:srgbClr val="0F5494"/>
          </a:solidFill>
          <a:ln w="25400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086" name="Picture 6" descr="LOGO CE-EN-quadri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1" y="258764"/>
            <a:ext cx="1915583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27651" y="2565401"/>
            <a:ext cx="6720416" cy="790575"/>
          </a:xfrm>
        </p:spPr>
        <p:txBody>
          <a:bodyPr/>
          <a:lstStyle>
            <a:lvl1pPr marL="3175">
              <a:defRPr sz="7600">
                <a:solidFill>
                  <a:srgbClr val="FFD624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14917" y="3716339"/>
            <a:ext cx="11377083" cy="1728787"/>
          </a:xfrm>
        </p:spPr>
        <p:txBody>
          <a:bodyPr/>
          <a:lstStyle>
            <a:lvl1pPr marL="0" indent="0">
              <a:buFontTx/>
              <a:buNone/>
              <a:defRPr sz="3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B53717B2-211E-4197-96D3-978D4DF76DE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89600" y="6659563"/>
            <a:ext cx="814917" cy="215900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937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E81FF-5A65-4F37-BEFC-B9547E63BC7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3640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AF457-F361-48EA-8FF2-AEA875090BD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4609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92376"/>
            <a:ext cx="53848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492376"/>
            <a:ext cx="53848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F5AE-D197-409B-84BB-101328342F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6273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1765C-27AE-40D4-BB31-7F05029ED58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27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93C28-810F-4333-B663-DD08144BE5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4520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5A94F-BC65-4254-92CE-B4C0B3B118D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6683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64B63-82CE-4C2C-9E87-1D6C61C8344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4152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26F3E-6A07-45E1-B2BA-1B027278A0A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0724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F3EE-6D93-4983-9449-FF8A521F57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3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339850"/>
            <a:ext cx="2762249" cy="4681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339850"/>
            <a:ext cx="8089900" cy="4681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25D95-FDC5-4908-A2D5-F0EC3C6C0A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5512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1556276"/>
            <a:ext cx="10972800" cy="936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564905"/>
            <a:ext cx="10972800" cy="3633788"/>
          </a:xfrm>
        </p:spPr>
        <p:txBody>
          <a:bodyPr/>
          <a:lstStyle>
            <a:lvl1pPr marL="257175" indent="-257175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1" name="Picture 1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4434" y="6237317"/>
            <a:ext cx="1560372" cy="4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1305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838201" y="2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70723" y="482862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969964" y="1843397"/>
            <a:ext cx="2138669" cy="2138669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581400" y="1843396"/>
            <a:ext cx="2138669" cy="2138669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192838" y="1843395"/>
            <a:ext cx="2138669" cy="2138669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04275" y="1843394"/>
            <a:ext cx="2138669" cy="2138669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8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ln w="28575">
            <a:solidFill>
              <a:schemeClr val="accent5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5"/>
            <a:ext cx="8550323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8" y="743804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711" y="1992574"/>
            <a:ext cx="710366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486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339850"/>
            <a:ext cx="109728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492376"/>
            <a:ext cx="1097280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en-US"/>
              <a:t>Second level</a:t>
            </a:r>
            <a:endParaRPr lang="en-GB" altLang="en-US"/>
          </a:p>
          <a:p>
            <a:pPr lvl="1"/>
            <a:r>
              <a:rPr lang="en-GB" altLang="en-US"/>
              <a:t>Third level</a:t>
            </a:r>
          </a:p>
          <a:p>
            <a:pPr lvl="2"/>
            <a:r>
              <a:rPr lang="en-GB" altLang="en-US"/>
              <a:t>- 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6776767-131E-4995-9FBD-0FA3E810B10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95726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5683251" y="6659564"/>
            <a:ext cx="814916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41" name="Picture 17" descr="LOGO CE_Vertical_EN_NEG_quadri_H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1" y="258764"/>
            <a:ext cx="1915583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3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LSU/?uri=celex:32019L1024" TargetMode="External"/><Relationship Id="rId2" Type="http://schemas.openxmlformats.org/officeDocument/2006/relationships/hyperlink" Target="mailto:jiri.pilar@ec.europa.eu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ec.europa.eu/digital-single-market/en/open-data" TargetMode="External"/><Relationship Id="rId4" Type="http://schemas.openxmlformats.org/officeDocument/2006/relationships/hyperlink" Target="https://ec.europa.eu/info/strategy/priorities-2019-2024/europe-fit-digital-age/european-data-strategy_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595136" y="1853792"/>
          <a:ext cx="572463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055" y="588186"/>
            <a:ext cx="10096417" cy="702469"/>
          </a:xfrm>
        </p:spPr>
        <p:txBody>
          <a:bodyPr/>
          <a:lstStyle/>
          <a:p>
            <a:r>
              <a:rPr lang="fr-BE" dirty="0" smtClean="0"/>
              <a:t>Implementing </a:t>
            </a:r>
            <a:r>
              <a:rPr lang="fr-BE" dirty="0" err="1" smtClean="0"/>
              <a:t>Act</a:t>
            </a:r>
            <a:r>
              <a:rPr lang="fr-BE" dirty="0" smtClean="0"/>
              <a:t> on </a:t>
            </a:r>
            <a:r>
              <a:rPr lang="fr-BE" dirty="0"/>
              <a:t>H</a:t>
            </a:r>
            <a:r>
              <a:rPr lang="fr-BE" dirty="0" smtClean="0"/>
              <a:t>igh </a:t>
            </a:r>
            <a:r>
              <a:rPr lang="fr-BE" dirty="0"/>
              <a:t>V</a:t>
            </a:r>
            <a:r>
              <a:rPr lang="fr-BE" dirty="0" smtClean="0"/>
              <a:t>alue </a:t>
            </a:r>
            <a:r>
              <a:rPr lang="fr-BE" dirty="0" err="1"/>
              <a:t>D</a:t>
            </a:r>
            <a:r>
              <a:rPr lang="fr-BE" dirty="0" err="1" smtClean="0"/>
              <a:t>atasets</a:t>
            </a:r>
            <a:endParaRPr lang="fr-BE" dirty="0"/>
          </a:p>
        </p:txBody>
      </p:sp>
      <p:sp>
        <p:nvSpPr>
          <p:cNvPr id="3" name="TextBox 2"/>
          <p:cNvSpPr txBox="1"/>
          <p:nvPr/>
        </p:nvSpPr>
        <p:spPr>
          <a:xfrm>
            <a:off x="3834062" y="3381647"/>
            <a:ext cx="739541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F5494"/>
              </a:buClr>
            </a:pPr>
            <a:r>
              <a:rPr lang="en-IE" sz="1400" i="1" kern="0" dirty="0">
                <a:solidFill>
                  <a:srgbClr val="333399"/>
                </a:solidFill>
                <a:latin typeface="Verdana"/>
              </a:rPr>
              <a:t>Examples in recital 66</a:t>
            </a:r>
            <a:r>
              <a:rPr lang="fr-BE" sz="1400" kern="0" dirty="0">
                <a:solidFill>
                  <a:srgbClr val="333399"/>
                </a:solidFill>
                <a:latin typeface="Verdana"/>
              </a:rPr>
              <a:t>: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F5494"/>
              </a:buClr>
            </a:pPr>
            <a:r>
              <a:rPr lang="en-GB" sz="1400" kern="0" dirty="0">
                <a:solidFill>
                  <a:srgbClr val="0F5494"/>
                </a:solidFill>
                <a:latin typeface="Verdana"/>
              </a:rPr>
              <a:t>"the thematic categories listed in the Annex could inter alia cover 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postcodes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, 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national and local maps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 (Geospatial), 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energy consumption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 and 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satellite images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 (Earth observation and environment ), i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n situ data from instruments and weather forecasts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 (Meteorological), 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demographic and economic indicators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 (Statistics), 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business registers and registration identifiers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 (Companies and company ownership), </a:t>
            </a:r>
            <a:r>
              <a:rPr lang="en-GB" sz="1400" u="sng" kern="0" dirty="0">
                <a:solidFill>
                  <a:srgbClr val="0F5494"/>
                </a:solidFill>
                <a:latin typeface="Verdana"/>
              </a:rPr>
              <a:t>road signs and inland waterways</a:t>
            </a:r>
            <a:r>
              <a:rPr lang="en-GB" sz="1400" kern="0" dirty="0">
                <a:solidFill>
                  <a:srgbClr val="0F5494"/>
                </a:solidFill>
                <a:latin typeface="Verdana"/>
              </a:rPr>
              <a:t> (Mobility).“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F5494"/>
              </a:buClr>
            </a:pPr>
            <a:endParaRPr lang="en-GB" sz="1400" kern="0" dirty="0">
              <a:solidFill>
                <a:srgbClr val="0F5494"/>
              </a:solidFill>
              <a:latin typeface="Verdana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F5494"/>
              </a:buClr>
            </a:pPr>
            <a:endParaRPr lang="en-GB" sz="1400" kern="0" dirty="0">
              <a:solidFill>
                <a:srgbClr val="333399"/>
              </a:solidFill>
              <a:latin typeface="Verdana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F5494"/>
              </a:buClr>
            </a:pPr>
            <a:r>
              <a:rPr lang="en-GB" sz="1400" b="1" kern="0" dirty="0" smtClean="0">
                <a:solidFill>
                  <a:srgbClr val="333399"/>
                </a:solidFill>
                <a:latin typeface="Verdana"/>
              </a:rPr>
              <a:t>The thematic categories can be extended by Delegated Act</a:t>
            </a:r>
            <a:endParaRPr lang="fr-BE" sz="1400" b="1" kern="0" dirty="0">
              <a:solidFill>
                <a:srgbClr val="0F5494"/>
              </a:solidFill>
              <a:latin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9894" y="2070641"/>
            <a:ext cx="752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5494"/>
                </a:solidFill>
                <a:latin typeface="Verdana" pitchFamily="34" charset="0"/>
              </a:rPr>
              <a:t>Datasets listed in the implementing act to be made available for free, in machine-readable formats, via APIs and (where relevant) as bulk </a:t>
            </a:r>
            <a:r>
              <a:rPr lang="en-US" dirty="0" smtClean="0">
                <a:solidFill>
                  <a:srgbClr val="0F5494"/>
                </a:solidFill>
                <a:latin typeface="Verdana" pitchFamily="34" charset="0"/>
              </a:rPr>
              <a:t>downloads.</a:t>
            </a:r>
            <a:endParaRPr lang="en-US" dirty="0">
              <a:solidFill>
                <a:srgbClr val="0F5494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2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246276"/>
              </p:ext>
            </p:extLst>
          </p:nvPr>
        </p:nvGraphicFramePr>
        <p:xfrm>
          <a:off x="1213658" y="1749750"/>
          <a:ext cx="10108277" cy="43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095">
                  <a:extLst>
                    <a:ext uri="{9D8B030D-6E8A-4147-A177-3AD203B41FA5}">
                      <a16:colId xmlns:a16="http://schemas.microsoft.com/office/drawing/2014/main" val="1424088380"/>
                    </a:ext>
                  </a:extLst>
                </a:gridCol>
                <a:gridCol w="6650182">
                  <a:extLst>
                    <a:ext uri="{9D8B030D-6E8A-4147-A177-3AD203B41FA5}">
                      <a16:colId xmlns:a16="http://schemas.microsoft.com/office/drawing/2014/main" val="3348083517"/>
                    </a:ext>
                  </a:extLst>
                </a:gridCol>
              </a:tblGrid>
              <a:tr h="2165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Datasets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16915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Earth observation data sets</a:t>
                      </a:r>
                      <a:endParaRPr lang="fr-B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Environmental data sets</a:t>
                      </a:r>
                      <a:endParaRPr lang="fr-B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2454675866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Hydrography (I)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Air quality: Directive 2008/50/EC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9378149"/>
                  </a:ext>
                </a:extLst>
              </a:tr>
              <a:tr h="3553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Land cover (II), land use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>
                          <a:effectLst/>
                        </a:rPr>
                        <a:t>Emissions: Directive 2010/75/EU, Directive 2012/18/EU, Directive 91/676/EEC, Regulation (EC) 166/2006, Regulation (EU) 2017/852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708744494"/>
                  </a:ext>
                </a:extLst>
              </a:tr>
              <a:tr h="3553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Elevation (II)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Nature preservation and biodiversity: Directive 2009/147/EC, Directive 92/43/EEC, Regulation (EU) 1143/2014, Nationally designated areas – CDDA, National biogeographical regions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1337619164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Geology (II)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Noise: Directive 2002/49/EC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3093705046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Ortho-imagery (II)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Waste: Directive 1999/31/EC, Directive 2006/21/EC, Directive 86/278/EEC, Directive 91/271/EEC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3065256891"/>
                  </a:ext>
                </a:extLst>
              </a:tr>
              <a:tr h="3553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Oceanography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Water: Directive 91/271/EEC, Directive 2006/7/EC, Directive 2000/60/EC and Directive 98/83/EC, Directive 2007/60/EC, Directive 2008/56/EC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3889165703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Sea Regions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Hydraulic fracturing: Recommendation 2014/70/EU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4132620619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Protected sites (I)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3315620027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Bio-geographical regions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3770504341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Environmental monitoring facilities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3582864413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Habitats/Biotopes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2774154753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Natural Hazards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1179578011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Soil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3945833208"/>
                  </a:ext>
                </a:extLst>
              </a:tr>
              <a:tr h="2165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Species distribution (III)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10" marR="77810" marT="38905" marB="38905"/>
                </a:tc>
                <a:extLst>
                  <a:ext uri="{0D108BD9-81ED-4DB2-BD59-A6C34878D82A}">
                    <a16:rowId xmlns:a16="http://schemas.microsoft.com/office/drawing/2014/main" val="211640319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Earth observation and </a:t>
            </a:r>
            <a:r>
              <a:rPr lang="en-GB" dirty="0" smtClean="0"/>
              <a:t>environment - </a:t>
            </a:r>
            <a:r>
              <a:rPr lang="fr-BE" dirty="0" err="1"/>
              <a:t>draft</a:t>
            </a:r>
            <a:r>
              <a:rPr lang="fr-BE" dirty="0"/>
              <a:t> </a:t>
            </a:r>
            <a:r>
              <a:rPr lang="fr-BE" dirty="0" err="1"/>
              <a:t>Implementing</a:t>
            </a:r>
            <a:r>
              <a:rPr lang="fr-BE" dirty="0"/>
              <a:t> </a:t>
            </a:r>
            <a:r>
              <a:rPr lang="fr-BE" dirty="0" err="1"/>
              <a:t>Regulation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858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974103"/>
              </p:ext>
            </p:extLst>
          </p:nvPr>
        </p:nvGraphicFramePr>
        <p:xfrm>
          <a:off x="565267" y="1265217"/>
          <a:ext cx="10723417" cy="5221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441">
                  <a:extLst>
                    <a:ext uri="{9D8B030D-6E8A-4147-A177-3AD203B41FA5}">
                      <a16:colId xmlns:a16="http://schemas.microsoft.com/office/drawing/2014/main" val="2939812116"/>
                    </a:ext>
                  </a:extLst>
                </a:gridCol>
                <a:gridCol w="1473718">
                  <a:extLst>
                    <a:ext uri="{9D8B030D-6E8A-4147-A177-3AD203B41FA5}">
                      <a16:colId xmlns:a16="http://schemas.microsoft.com/office/drawing/2014/main" val="4064668898"/>
                    </a:ext>
                  </a:extLst>
                </a:gridCol>
                <a:gridCol w="1487210">
                  <a:extLst>
                    <a:ext uri="{9D8B030D-6E8A-4147-A177-3AD203B41FA5}">
                      <a16:colId xmlns:a16="http://schemas.microsoft.com/office/drawing/2014/main" val="1029426740"/>
                    </a:ext>
                  </a:extLst>
                </a:gridCol>
                <a:gridCol w="1593656">
                  <a:extLst>
                    <a:ext uri="{9D8B030D-6E8A-4147-A177-3AD203B41FA5}">
                      <a16:colId xmlns:a16="http://schemas.microsoft.com/office/drawing/2014/main" val="130557731"/>
                    </a:ext>
                  </a:extLst>
                </a:gridCol>
                <a:gridCol w="1405504">
                  <a:extLst>
                    <a:ext uri="{9D8B030D-6E8A-4147-A177-3AD203B41FA5}">
                      <a16:colId xmlns:a16="http://schemas.microsoft.com/office/drawing/2014/main" val="1823484678"/>
                    </a:ext>
                  </a:extLst>
                </a:gridCol>
                <a:gridCol w="1113159">
                  <a:extLst>
                    <a:ext uri="{9D8B030D-6E8A-4147-A177-3AD203B41FA5}">
                      <a16:colId xmlns:a16="http://schemas.microsoft.com/office/drawing/2014/main" val="4083875951"/>
                    </a:ext>
                  </a:extLst>
                </a:gridCol>
                <a:gridCol w="2594729">
                  <a:extLst>
                    <a:ext uri="{9D8B030D-6E8A-4147-A177-3AD203B41FA5}">
                      <a16:colId xmlns:a16="http://schemas.microsoft.com/office/drawing/2014/main" val="3558016143"/>
                    </a:ext>
                  </a:extLst>
                </a:gridCol>
              </a:tblGrid>
              <a:tr h="1766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Datasets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Administrative units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Geographical Names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Addresses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Buildings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Cadastral parcels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Agricultural parcels and livestock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extLst>
                  <a:ext uri="{0D108BD9-81ED-4DB2-BD59-A6C34878D82A}">
                    <a16:rowId xmlns:a16="http://schemas.microsoft.com/office/drawing/2014/main" val="1358091927"/>
                  </a:ext>
                </a:extLst>
              </a:tr>
              <a:tr h="504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Granularity 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All generalisation levels available up to the level of scale 1:5000.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From municipalities to countries; sea-frontiers.</a:t>
                      </a:r>
                      <a:endParaRPr lang="fr-BE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N/A</a:t>
                      </a:r>
                      <a:endParaRPr lang="fr-BE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N/A</a:t>
                      </a:r>
                      <a:endParaRPr lang="fr-BE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All generalisation levels available up to the level of scale 1:5000. 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All generalisation levels available up to the level of scale 1:5000. 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Equivalent to 1:5000 as referred to in Article 70(1) of the Regulation (EU) 1306/2013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extLst>
                  <a:ext uri="{0D108BD9-81ED-4DB2-BD59-A6C34878D82A}">
                    <a16:rowId xmlns:a16="http://schemas.microsoft.com/office/drawing/2014/main" val="3164825224"/>
                  </a:ext>
                </a:extLst>
              </a:tr>
              <a:tr h="465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Geographical coverage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National or partial (i.e. covering the entire country when combined).</a:t>
                      </a:r>
                      <a:endParaRPr lang="fr-BE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National or partial (i.e. covering the entire country when combined).</a:t>
                      </a:r>
                      <a:endParaRPr lang="fr-BE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National or partial (i.e. covering the entire country when combined).</a:t>
                      </a:r>
                      <a:endParaRPr lang="fr-BE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National or partial (i.e. covering the entire country when combined).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National or partial (i.e. covering the entire country when combined).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National (if regional design is applied, the addition of regions should cover the entire country).</a:t>
                      </a:r>
                      <a:endParaRPr lang="fr-B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extLst>
                  <a:ext uri="{0D108BD9-81ED-4DB2-BD59-A6C34878D82A}">
                    <a16:rowId xmlns:a16="http://schemas.microsoft.com/office/drawing/2014/main" val="2795554113"/>
                  </a:ext>
                </a:extLst>
              </a:tr>
              <a:tr h="2734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Key attributes</a:t>
                      </a:r>
                      <a:endParaRPr lang="fr-B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Unique identifier; Geometry; Latitude and longitude; Boundary; National identification code;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identification code of the upper administrative level;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official name;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country code;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name in multiple languages (only for countries with more than one official language).</a:t>
                      </a:r>
                      <a:endParaRPr lang="fr-BE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fr-BE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Unique identifier; Geometry; Name; name in multiple languages (only for countries with more than one official language);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category;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latitude and longitude 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(as per INSPIRE specifications)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fr-BE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Unique identifier; Geometry; Latitude and longitude;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address locator (e.g. house number);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thoroughfare (street);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name; administrative units (e.g. municipality; province, country; postal descriptor (e.g. post code);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date of last update.</a:t>
                      </a:r>
                      <a:endParaRPr lang="fr-BE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Unique identifier; Geometry/Footprint of the building;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floors;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type of use.</a:t>
                      </a:r>
                      <a:endParaRPr lang="fr-BE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Unique identifier; Geometry (boundary) of cadastral parcels;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type of parcel;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parcel code;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references to the administrative area to which the parcel belongs.</a:t>
                      </a:r>
                      <a:endParaRPr lang="fr-BE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Reference parcels as defined by Commission Delegated Regulation (EU) 640/2014);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Agricultural area (‘land cover’) as referred to in article 4(1)(e) of Regulation (EU) No 1307/2013; 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Agricultural parcels (‘land use’) as referred to in Article 67(4)(a) of Regulation (EU) 1306/2013 and Article 5(2) of Commission Delegated Regulation (EU) 640/2014;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Geometry and land use of agricultural parcels as referred to in Article 14(d) of Commission Delegated Regulation (EU) 809/2014; crop groups associated as referred to in Article 17 of Commission Delegated Regulation (EU) 640/2014;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Landscape features and trees as referred to in Article 9(1) of Commission delegated Regulation (EU) 640/2014;</a:t>
                      </a:r>
                      <a:endParaRPr lang="fr-BE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Type of animals and number of each type of animals (Article 21c of Commission Delegated Regulation (EU) 809/2014</a:t>
                      </a:r>
                      <a:endParaRPr lang="fr-BE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31805" marR="31805" marT="16043" marB="16043"/>
                </a:tc>
                <a:extLst>
                  <a:ext uri="{0D108BD9-81ED-4DB2-BD59-A6C34878D82A}">
                    <a16:rowId xmlns:a16="http://schemas.microsoft.com/office/drawing/2014/main" val="214453322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9158" y="225165"/>
            <a:ext cx="10515600" cy="782357"/>
          </a:xfrm>
        </p:spPr>
        <p:txBody>
          <a:bodyPr/>
          <a:lstStyle/>
          <a:p>
            <a:r>
              <a:rPr lang="fr-BE" dirty="0" err="1" smtClean="0"/>
              <a:t>Geospatial</a:t>
            </a:r>
            <a:r>
              <a:rPr lang="fr-BE" dirty="0" smtClean="0"/>
              <a:t> – </a:t>
            </a:r>
            <a:r>
              <a:rPr lang="fr-BE" dirty="0" err="1" smtClean="0"/>
              <a:t>draft</a:t>
            </a:r>
            <a:r>
              <a:rPr lang="fr-BE" dirty="0" smtClean="0"/>
              <a:t> </a:t>
            </a:r>
            <a:r>
              <a:rPr lang="fr-BE" dirty="0" err="1" smtClean="0"/>
              <a:t>Implementing</a:t>
            </a:r>
            <a:r>
              <a:rPr lang="fr-BE" dirty="0" smtClean="0"/>
              <a:t> </a:t>
            </a:r>
            <a:r>
              <a:rPr lang="fr-BE" dirty="0" err="1" smtClean="0"/>
              <a:t>Regulation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11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</a:t>
            </a:r>
            <a:r>
              <a:rPr lang="en-GB" dirty="0" err="1" smtClean="0"/>
              <a:t>atasets</a:t>
            </a:r>
            <a:r>
              <a:rPr lang="en-GB" dirty="0" smtClean="0"/>
              <a:t> </a:t>
            </a:r>
            <a:r>
              <a:rPr lang="en-GB" dirty="0"/>
              <a:t>within the scope of the INSPIRE data theme Transport Networks as defined in Annex I to Directive </a:t>
            </a:r>
            <a:r>
              <a:rPr lang="en-GB" dirty="0" smtClean="0"/>
              <a:t>2007/2/EC</a:t>
            </a:r>
          </a:p>
          <a:p>
            <a:pPr lvl="1"/>
            <a:r>
              <a:rPr lang="en-GB" dirty="0" smtClean="0"/>
              <a:t>At </a:t>
            </a:r>
            <a:r>
              <a:rPr lang="en-GB" dirty="0"/>
              <a:t>all generalisation levels available up to a scale of </a:t>
            </a:r>
            <a:r>
              <a:rPr lang="en-GB" dirty="0" smtClean="0"/>
              <a:t>1:5000;</a:t>
            </a:r>
          </a:p>
          <a:p>
            <a:pPr lvl="1"/>
            <a:r>
              <a:rPr lang="en-GB" dirty="0" smtClean="0"/>
              <a:t>National </a:t>
            </a:r>
            <a:r>
              <a:rPr lang="en-GB" dirty="0"/>
              <a:t>coverage (where available</a:t>
            </a:r>
            <a:r>
              <a:rPr lang="en-GB" dirty="0" smtClean="0"/>
              <a:t>);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ncluding </a:t>
            </a:r>
            <a:r>
              <a:rPr lang="en-GB" dirty="0"/>
              <a:t>national identification </a:t>
            </a:r>
            <a:r>
              <a:rPr lang="en-GB" dirty="0" smtClean="0"/>
              <a:t>code;</a:t>
            </a:r>
          </a:p>
          <a:p>
            <a:pPr lvl="1"/>
            <a:r>
              <a:rPr lang="en-GB" dirty="0" smtClean="0"/>
              <a:t>Longitude </a:t>
            </a:r>
            <a:r>
              <a:rPr lang="en-GB" dirty="0"/>
              <a:t>and latitude as well as links with cross-border networks, where available. </a:t>
            </a:r>
            <a:endParaRPr lang="fr-BE" sz="1600" dirty="0"/>
          </a:p>
          <a:p>
            <a:endParaRPr lang="fr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Mobility</a:t>
            </a:r>
            <a:r>
              <a:rPr lang="fr-BE" dirty="0"/>
              <a:t> – </a:t>
            </a:r>
            <a:r>
              <a:rPr lang="fr-BE" dirty="0" err="1"/>
              <a:t>draft</a:t>
            </a:r>
            <a:r>
              <a:rPr lang="fr-BE" dirty="0"/>
              <a:t> </a:t>
            </a:r>
            <a:r>
              <a:rPr lang="fr-BE" dirty="0" err="1"/>
              <a:t>Implementing</a:t>
            </a:r>
            <a:r>
              <a:rPr lang="fr-BE" dirty="0"/>
              <a:t> </a:t>
            </a:r>
            <a:r>
              <a:rPr lang="fr-BE" dirty="0" err="1"/>
              <a:t>Regulation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5133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01" y="1700808"/>
            <a:ext cx="11762509" cy="4732076"/>
          </a:xfrm>
        </p:spPr>
        <p:txBody>
          <a:bodyPr/>
          <a:lstStyle/>
          <a:p>
            <a:pPr marL="0" indent="0">
              <a:buNone/>
            </a:pPr>
            <a:endParaRPr lang="en-IE" sz="1800" b="1" i="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E" sz="2000" i="0" dirty="0" smtClean="0"/>
              <a:t> The Open Data </a:t>
            </a:r>
            <a:r>
              <a:rPr lang="fr-BE" sz="2000" dirty="0"/>
              <a:t>Directive (EU) 2019/1024</a:t>
            </a:r>
            <a:r>
              <a:rPr lang="en-IE" sz="2000" i="0" dirty="0" smtClean="0"/>
              <a:t> – to be transposed by 17 July 2021</a:t>
            </a:r>
          </a:p>
          <a:p>
            <a:pPr marL="0" indent="0">
              <a:spcAft>
                <a:spcPts val="600"/>
              </a:spcAft>
              <a:buNone/>
            </a:pPr>
            <a:endParaRPr lang="en-IE" sz="2000" i="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E" sz="2000" i="0" dirty="0" smtClean="0"/>
              <a:t>Work </a:t>
            </a:r>
            <a:r>
              <a:rPr lang="en-IE" sz="2000" i="0" dirty="0"/>
              <a:t>towards the definition of the List of HVDs (2019-21</a:t>
            </a:r>
            <a:r>
              <a:rPr lang="en-IE" sz="2000" i="0" dirty="0" smtClean="0"/>
              <a:t>) in an Implementing Regulation</a:t>
            </a:r>
            <a:endParaRPr lang="en-IE" sz="2000" i="0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E" dirty="0" smtClean="0"/>
              <a:t>Impact </a:t>
            </a:r>
            <a:r>
              <a:rPr lang="en-IE" dirty="0"/>
              <a:t>assessment – </a:t>
            </a:r>
            <a:r>
              <a:rPr lang="en-IE" dirty="0" smtClean="0"/>
              <a:t>finalised and successfully passing through the RSB – December 2020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E" dirty="0" smtClean="0"/>
              <a:t>Inter-service consultation – under preparation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E" dirty="0" smtClean="0"/>
              <a:t>Online public </a:t>
            </a:r>
            <a:r>
              <a:rPr lang="en-IE" dirty="0"/>
              <a:t>consultation – </a:t>
            </a:r>
            <a:r>
              <a:rPr lang="en-IE" dirty="0" smtClean="0"/>
              <a:t>will follow the ISC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E" dirty="0"/>
              <a:t>Open Data Committee (comitology: for the Implementing Regulation</a:t>
            </a:r>
            <a:r>
              <a:rPr lang="en-IE" dirty="0" smtClean="0"/>
              <a:t>)</a:t>
            </a:r>
            <a:endParaRPr lang="en-IE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E" dirty="0" smtClean="0"/>
              <a:t>Proposal of the list of HVDs to be submitted to the </a:t>
            </a:r>
            <a:r>
              <a:rPr lang="en-IE" dirty="0"/>
              <a:t>Open Data Committee </a:t>
            </a:r>
            <a:r>
              <a:rPr lang="en-IE" dirty="0" smtClean="0"/>
              <a:t>in Q2 2021</a:t>
            </a:r>
            <a:endParaRPr lang="en-IE" i="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539839"/>
            <a:ext cx="9144000" cy="93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47" tIns="42223" rIns="84447" bIns="42223" numCol="1" anchor="ctr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+mj-lt"/>
                <a:ea typeface="+mj-ea"/>
                <a:cs typeface="+mj-cs"/>
              </a:defRPr>
            </a:lvl1pPr>
            <a:lvl2pPr marL="358775" indent="-3587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2pPr>
            <a:lvl3pPr marL="358775" indent="-3587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3pPr>
            <a:lvl4pPr marL="358775" indent="-3587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4pPr>
            <a:lvl5pPr marL="358775" indent="-3587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5pPr>
            <a:lvl6pPr marL="8159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6pPr>
            <a:lvl7pPr marL="12731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7pPr>
            <a:lvl8pPr marL="17303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8pPr>
            <a:lvl9pPr marL="21875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sz="4000" kern="0" dirty="0" smtClean="0"/>
              <a:t>Progress so far and next </a:t>
            </a:r>
            <a:r>
              <a:rPr lang="en-GB" sz="4000" kern="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3811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 rot="10800000" flipH="1" flipV="1">
            <a:off x="1327599" y="1154067"/>
            <a:ext cx="9735256" cy="4547523"/>
          </a:xfrm>
          <a:prstGeom prst="roundRect">
            <a:avLst>
              <a:gd name="adj" fmla="val 6697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lvl="0" algn="ctr">
              <a:defRPr/>
            </a:pPr>
            <a:endParaRPr kumimoji="0" lang="fr-BE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915523" y="60746"/>
            <a:ext cx="11096368" cy="751398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Governance Act: main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of the draft Regulation currently in the co-legislative process</a:t>
            </a:r>
            <a:endParaRPr lang="en-GB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94510" y="975223"/>
            <a:ext cx="10238508" cy="4968377"/>
          </a:xfrm>
          <a:prstGeom prst="roundRect">
            <a:avLst>
              <a:gd name="adj" fmla="val 4358"/>
            </a:avLst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ounded Rectangle 69"/>
          <p:cNvSpPr/>
          <p:nvPr/>
        </p:nvSpPr>
        <p:spPr>
          <a:xfrm flipH="1">
            <a:off x="7712677" y="3206508"/>
            <a:ext cx="1288746" cy="44264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7972" y="1429430"/>
            <a:ext cx="87145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GB" sz="2000" b="1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GB" sz="1200" dirty="0" smtClean="0"/>
              <a:t>Framework </a:t>
            </a:r>
            <a:r>
              <a:rPr lang="en-GB" sz="1200" dirty="0"/>
              <a:t>for </a:t>
            </a:r>
            <a:r>
              <a:rPr lang="en-GB" sz="1200" u="sng" dirty="0"/>
              <a:t>new data intermediaries </a:t>
            </a:r>
            <a:r>
              <a:rPr lang="en-GB" sz="1200" dirty="0"/>
              <a:t>in the Single </a:t>
            </a:r>
            <a:r>
              <a:rPr lang="en-GB" sz="1200" dirty="0" smtClean="0"/>
              <a:t>Market</a:t>
            </a:r>
            <a:endParaRPr lang="en-GB" sz="12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GB" sz="1200" dirty="0"/>
              <a:t>Framework for </a:t>
            </a:r>
            <a:r>
              <a:rPr lang="en-GB" sz="1200" u="sng" dirty="0"/>
              <a:t>data altruism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GB" sz="2400" u="sng" dirty="0" smtClean="0"/>
              <a:t>Re-use </a:t>
            </a:r>
            <a:r>
              <a:rPr lang="en-GB" sz="2400" u="sng" dirty="0"/>
              <a:t>of sensitive data </a:t>
            </a:r>
            <a:r>
              <a:rPr lang="en-GB" sz="2400" dirty="0"/>
              <a:t>held by public sector bodies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GB" sz="1200" dirty="0" smtClean="0"/>
              <a:t>Co-ordination and interoperability: </a:t>
            </a:r>
            <a:r>
              <a:rPr lang="en-GB" sz="1200" dirty="0"/>
              <a:t>European </a:t>
            </a:r>
            <a:r>
              <a:rPr lang="en-GB" sz="1200" u="sng" dirty="0"/>
              <a:t>Data Innovation </a:t>
            </a:r>
            <a:r>
              <a:rPr lang="en-GB" sz="1200" u="sng" dirty="0" smtClean="0"/>
              <a:t>Board </a:t>
            </a:r>
          </a:p>
          <a:p>
            <a:pPr algn="ctr">
              <a:lnSpc>
                <a:spcPct val="150000"/>
              </a:lnSpc>
            </a:pPr>
            <a:endParaRPr lang="en-GB" b="1" dirty="0" smtClean="0"/>
          </a:p>
          <a:p>
            <a:pPr algn="ctr">
              <a:lnSpc>
                <a:spcPct val="150000"/>
              </a:lnSpc>
            </a:pPr>
            <a:r>
              <a:rPr lang="en-GB" b="1" dirty="0" smtClean="0"/>
              <a:t>Lead to wider sharing of both personal and non-personal data (industrial, sensor-generated, </a:t>
            </a:r>
            <a:r>
              <a:rPr lang="en-GB" b="1" dirty="0" err="1" smtClean="0"/>
              <a:t>IoT</a:t>
            </a:r>
            <a:r>
              <a:rPr lang="en-GB" b="1" dirty="0" smtClean="0"/>
              <a:t>) in ‘EU Data Spaces’</a:t>
            </a:r>
            <a:endParaRPr lang="en-GB" b="1" dirty="0"/>
          </a:p>
          <a:p>
            <a:pPr algn="ctr">
              <a:lnSpc>
                <a:spcPct val="150000"/>
              </a:lnSpc>
            </a:pP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8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421365"/>
            <a:ext cx="10648124" cy="566604"/>
          </a:xfrm>
        </p:spPr>
        <p:txBody>
          <a:bodyPr/>
          <a:lstStyle/>
          <a:p>
            <a:pPr marL="900113" indent="-900113">
              <a:buNone/>
            </a:pPr>
            <a:r>
              <a:rPr lang="de-CH" dirty="0" smtClean="0"/>
              <a:t>     </a:t>
            </a:r>
            <a:r>
              <a:rPr lang="de-CH" b="1" dirty="0" err="1" smtClean="0">
                <a:solidFill>
                  <a:srgbClr val="034EA2"/>
                </a:solidFill>
              </a:rPr>
              <a:t>Complementary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b="1" dirty="0" smtClean="0">
                <a:solidFill>
                  <a:srgbClr val="034EA2"/>
                </a:solidFill>
              </a:rPr>
              <a:t>Open Data </a:t>
            </a:r>
            <a:r>
              <a:rPr lang="de-CH" b="1" dirty="0" err="1" smtClean="0">
                <a:solidFill>
                  <a:srgbClr val="034EA2"/>
                </a:solidFill>
              </a:rPr>
              <a:t>Directive</a:t>
            </a:r>
            <a:r>
              <a:rPr lang="de-CH" b="1" dirty="0" smtClean="0">
                <a:solidFill>
                  <a:srgbClr val="034EA2"/>
                </a:solidFill>
              </a:rPr>
              <a:t> </a:t>
            </a:r>
            <a:r>
              <a:rPr lang="de-CH" dirty="0" smtClean="0"/>
              <a:t>(last </a:t>
            </a:r>
            <a:r>
              <a:rPr lang="de-CH" dirty="0" err="1" smtClean="0"/>
              <a:t>revised</a:t>
            </a:r>
            <a:r>
              <a:rPr lang="de-CH" dirty="0" smtClean="0"/>
              <a:t> 2019): </a:t>
            </a:r>
            <a:br>
              <a:rPr lang="de-CH" dirty="0" smtClean="0"/>
            </a:br>
            <a:endParaRPr lang="de-CH" dirty="0" smtClean="0"/>
          </a:p>
          <a:p>
            <a:pPr marL="900113" indent="-900113">
              <a:buNone/>
            </a:pPr>
            <a:r>
              <a:rPr lang="de-CH" dirty="0" smtClean="0"/>
              <a:t>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6220" y="213378"/>
            <a:ext cx="10889182" cy="782357"/>
          </a:xfrm>
        </p:spPr>
        <p:txBody>
          <a:bodyPr/>
          <a:lstStyle/>
          <a:p>
            <a:r>
              <a:rPr lang="de-CH" dirty="0"/>
              <a:t>R</a:t>
            </a:r>
            <a:r>
              <a:rPr lang="de-CH" dirty="0" smtClean="0"/>
              <a:t>e-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protected</a:t>
            </a:r>
            <a:r>
              <a:rPr lang="de-CH" dirty="0" smtClean="0"/>
              <a:t>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en-GB" dirty="0"/>
          </a:p>
        </p:txBody>
      </p:sp>
      <p:sp>
        <p:nvSpPr>
          <p:cNvPr id="5" name="Chevron 4"/>
          <p:cNvSpPr/>
          <p:nvPr/>
        </p:nvSpPr>
        <p:spPr>
          <a:xfrm>
            <a:off x="814413" y="1517037"/>
            <a:ext cx="312617" cy="279859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GB" sz="10133" b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838198" y="4379716"/>
            <a:ext cx="312617" cy="279859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GB" sz="10133" b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56220" y="2882542"/>
            <a:ext cx="312617" cy="279859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GB" sz="10133" b="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" name="Rectangular Callout 8"/>
          <p:cNvSpPr/>
          <p:nvPr/>
        </p:nvSpPr>
        <p:spPr bwMode="gray">
          <a:xfrm>
            <a:off x="1310182" y="1871084"/>
            <a:ext cx="10344340" cy="792000"/>
          </a:xfrm>
          <a:prstGeom prst="wedgeRectCallout">
            <a:avLst>
              <a:gd name="adj1" fmla="val -29595"/>
              <a:gd name="adj2" fmla="val -75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 anchorCtr="0"/>
          <a:lstStyle/>
          <a:p>
            <a:r>
              <a:rPr lang="de-CH" sz="2000" dirty="0" err="1" smtClean="0">
                <a:solidFill>
                  <a:schemeClr val="tx1"/>
                </a:solidFill>
              </a:rPr>
              <a:t>Shall</a:t>
            </a:r>
            <a:r>
              <a:rPr lang="de-CH" sz="2000" dirty="0" smtClean="0">
                <a:solidFill>
                  <a:schemeClr val="tx1"/>
                </a:solidFill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</a:rPr>
              <a:t>cover</a:t>
            </a:r>
            <a:r>
              <a:rPr lang="de-CH" sz="2000" dirty="0" smtClean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data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that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can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only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be</a:t>
            </a:r>
            <a:r>
              <a:rPr lang="de-CH" sz="2000" b="1" dirty="0">
                <a:solidFill>
                  <a:schemeClr val="tx1"/>
                </a:solidFill>
              </a:rPr>
              <a:t> </a:t>
            </a:r>
            <a:r>
              <a:rPr lang="de-CH" sz="2000" b="1" dirty="0" err="1">
                <a:solidFill>
                  <a:schemeClr val="tx1"/>
                </a:solidFill>
              </a:rPr>
              <a:t>used</a:t>
            </a:r>
            <a:r>
              <a:rPr lang="de-CH" sz="2000" b="1" dirty="0">
                <a:solidFill>
                  <a:schemeClr val="tx1"/>
                </a:solidFill>
              </a:rPr>
              <a:t> </a:t>
            </a:r>
            <a:r>
              <a:rPr lang="de-CH" sz="2000" b="1" dirty="0" err="1">
                <a:solidFill>
                  <a:schemeClr val="tx1"/>
                </a:solidFill>
              </a:rPr>
              <a:t>under</a:t>
            </a:r>
            <a:r>
              <a:rPr lang="de-CH" sz="2000" b="1" dirty="0">
                <a:solidFill>
                  <a:schemeClr val="tx1"/>
                </a:solidFill>
              </a:rPr>
              <a:t> </a:t>
            </a:r>
            <a:r>
              <a:rPr lang="de-CH" sz="2000" b="1" dirty="0" err="1" smtClean="0">
                <a:solidFill>
                  <a:schemeClr val="tx1"/>
                </a:solidFill>
              </a:rPr>
              <a:t>certain</a:t>
            </a:r>
            <a:r>
              <a:rPr lang="de-CH" sz="2000" b="1" dirty="0" smtClean="0">
                <a:solidFill>
                  <a:schemeClr val="tx1"/>
                </a:solidFill>
              </a:rPr>
              <a:t> </a:t>
            </a:r>
            <a:r>
              <a:rPr lang="de-CH" sz="2000" b="1" dirty="0" err="1" smtClean="0">
                <a:solidFill>
                  <a:schemeClr val="tx1"/>
                </a:solidFill>
              </a:rPr>
              <a:t>conditions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because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others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have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rights</a:t>
            </a:r>
            <a:r>
              <a:rPr lang="de-CH" sz="2000" dirty="0">
                <a:solidFill>
                  <a:schemeClr val="tx1"/>
                </a:solidFill>
              </a:rPr>
              <a:t> on </a:t>
            </a:r>
            <a:r>
              <a:rPr lang="de-CH" sz="2000" dirty="0" err="1">
                <a:solidFill>
                  <a:schemeClr val="tx1"/>
                </a:solidFill>
              </a:rPr>
              <a:t>that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data</a:t>
            </a:r>
            <a:r>
              <a:rPr lang="de-CH" sz="2000" dirty="0">
                <a:solidFill>
                  <a:schemeClr val="tx1"/>
                </a:solidFill>
              </a:rPr>
              <a:t> (personal </a:t>
            </a:r>
            <a:r>
              <a:rPr lang="de-CH" sz="2000" dirty="0" err="1">
                <a:solidFill>
                  <a:schemeClr val="tx1"/>
                </a:solidFill>
              </a:rPr>
              <a:t>data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trade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</a:rPr>
              <a:t>secrets</a:t>
            </a:r>
            <a:r>
              <a:rPr lang="de-CH" sz="2000" dirty="0" smtClean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confidential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business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</a:rPr>
              <a:t>information</a:t>
            </a:r>
            <a:r>
              <a:rPr lang="de-CH" sz="2000" dirty="0" smtClean="0">
                <a:solidFill>
                  <a:schemeClr val="tx1"/>
                </a:solidFill>
              </a:rPr>
              <a:t>, IP)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 bwMode="gray">
          <a:xfrm>
            <a:off x="1310182" y="3675770"/>
            <a:ext cx="10344340" cy="504000"/>
          </a:xfrm>
          <a:prstGeom prst="wedgeRectCallout">
            <a:avLst>
              <a:gd name="adj1" fmla="val -29595"/>
              <a:gd name="adj2" fmla="val -75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 anchorCtr="0"/>
          <a:lstStyle/>
          <a:p>
            <a:r>
              <a:rPr lang="de-CH" sz="2000" dirty="0" err="1">
                <a:solidFill>
                  <a:schemeClr val="tx1"/>
                </a:solidFill>
              </a:rPr>
              <a:t>F</a:t>
            </a:r>
            <a:r>
              <a:rPr lang="de-CH" sz="2000" dirty="0" err="1" smtClean="0">
                <a:solidFill>
                  <a:schemeClr val="tx1"/>
                </a:solidFill>
              </a:rPr>
              <a:t>ollowing</a:t>
            </a:r>
            <a:r>
              <a:rPr lang="de-CH" sz="2000" dirty="0" smtClean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approaches</a:t>
            </a:r>
            <a:r>
              <a:rPr lang="de-CH" sz="2000" dirty="0">
                <a:solidFill>
                  <a:schemeClr val="tx1"/>
                </a:solidFill>
              </a:rPr>
              <a:t> on </a:t>
            </a:r>
            <a:r>
              <a:rPr lang="de-CH" sz="2000" dirty="0" err="1">
                <a:solidFill>
                  <a:schemeClr val="tx1"/>
                </a:solidFill>
              </a:rPr>
              <a:t>statistical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microdata</a:t>
            </a:r>
            <a:r>
              <a:rPr lang="de-CH" sz="2000" dirty="0">
                <a:solidFill>
                  <a:schemeClr val="tx1"/>
                </a:solidFill>
              </a:rPr>
              <a:t> – </a:t>
            </a:r>
            <a:r>
              <a:rPr lang="de-CH" sz="2000" b="1" dirty="0">
                <a:solidFill>
                  <a:srgbClr val="034EA2"/>
                </a:solidFill>
              </a:rPr>
              <a:t>www.casd.eu</a:t>
            </a:r>
            <a:r>
              <a:rPr lang="de-CH" sz="2000" dirty="0">
                <a:solidFill>
                  <a:srgbClr val="034EA2"/>
                </a:solidFill>
              </a:rPr>
              <a:t> </a:t>
            </a:r>
            <a:r>
              <a:rPr lang="de-CH" sz="2000" dirty="0">
                <a:solidFill>
                  <a:schemeClr val="tx1"/>
                </a:solidFill>
              </a:rPr>
              <a:t>– </a:t>
            </a:r>
            <a:r>
              <a:rPr lang="de-CH" sz="2000" dirty="0" err="1">
                <a:solidFill>
                  <a:schemeClr val="tx1"/>
                </a:solidFill>
              </a:rPr>
              <a:t>and</a:t>
            </a:r>
            <a:r>
              <a:rPr lang="de-CH" sz="2000" dirty="0">
                <a:solidFill>
                  <a:schemeClr val="tx1"/>
                </a:solidFill>
              </a:rPr>
              <a:t> FR </a:t>
            </a:r>
            <a:r>
              <a:rPr lang="de-CH" sz="2000" dirty="0" err="1">
                <a:solidFill>
                  <a:schemeClr val="tx1"/>
                </a:solidFill>
              </a:rPr>
              <a:t>Health</a:t>
            </a:r>
            <a:r>
              <a:rPr lang="de-CH" sz="2000" dirty="0">
                <a:solidFill>
                  <a:schemeClr val="tx1"/>
                </a:solidFill>
              </a:rPr>
              <a:t> Data </a:t>
            </a:r>
            <a:r>
              <a:rPr lang="de-CH" sz="2000" dirty="0" smtClean="0">
                <a:solidFill>
                  <a:schemeClr val="tx1"/>
                </a:solidFill>
              </a:rPr>
              <a:t>Hub </a:t>
            </a:r>
            <a:r>
              <a:rPr lang="de-CH" sz="2000" dirty="0" err="1" smtClean="0">
                <a:solidFill>
                  <a:schemeClr val="tx1"/>
                </a:solidFill>
              </a:rPr>
              <a:t>or</a:t>
            </a:r>
            <a:r>
              <a:rPr lang="de-CH" sz="2000" dirty="0" smtClean="0">
                <a:solidFill>
                  <a:schemeClr val="tx1"/>
                </a:solidFill>
              </a:rPr>
              <a:t> DE «Forschungsdatenzentren»</a:t>
            </a:r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1310182" y="2790346"/>
            <a:ext cx="10176140" cy="94690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Building on national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regimes</a:t>
            </a:r>
            <a:r>
              <a:rPr lang="de-CH" dirty="0" smtClean="0"/>
              <a:t>: </a:t>
            </a:r>
            <a:r>
              <a:rPr lang="de-CH" dirty="0" err="1" smtClean="0"/>
              <a:t>where</a:t>
            </a:r>
            <a:r>
              <a:rPr lang="de-CH" dirty="0" smtClean="0"/>
              <a:t> </a:t>
            </a:r>
            <a:r>
              <a:rPr lang="de-CH" dirty="0" err="1" smtClean="0"/>
              <a:t>re-use</a:t>
            </a:r>
            <a:r>
              <a:rPr lang="de-CH" dirty="0" smtClean="0"/>
              <a:t> </a:t>
            </a:r>
            <a:r>
              <a:rPr lang="de-CH" dirty="0" err="1" smtClean="0"/>
              <a:t>happens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do so in a </a:t>
            </a:r>
            <a:r>
              <a:rPr lang="de-CH" dirty="0" err="1" smtClean="0"/>
              <a:t>harmonised</a:t>
            </a:r>
            <a:r>
              <a:rPr lang="de-CH" dirty="0" smtClean="0"/>
              <a:t> </a:t>
            </a:r>
            <a:r>
              <a:rPr lang="de-CH" dirty="0" err="1" smtClean="0"/>
              <a:t>manner</a:t>
            </a:r>
            <a:r>
              <a:rPr lang="de-CH" dirty="0" smtClean="0"/>
              <a:t>, </a:t>
            </a:r>
            <a:r>
              <a:rPr lang="de-CH" b="1" dirty="0" err="1">
                <a:solidFill>
                  <a:srgbClr val="034EA2"/>
                </a:solidFill>
              </a:rPr>
              <a:t>subject</a:t>
            </a:r>
            <a:r>
              <a:rPr lang="de-CH" b="1" dirty="0">
                <a:solidFill>
                  <a:srgbClr val="034EA2"/>
                </a:solidFill>
              </a:rPr>
              <a:t> </a:t>
            </a:r>
            <a:r>
              <a:rPr lang="de-CH" b="1" dirty="0" err="1">
                <a:solidFill>
                  <a:srgbClr val="034EA2"/>
                </a:solidFill>
              </a:rPr>
              <a:t>to</a:t>
            </a:r>
            <a:r>
              <a:rPr lang="de-CH" b="1" dirty="0">
                <a:solidFill>
                  <a:srgbClr val="034EA2"/>
                </a:solidFill>
              </a:rPr>
              <a:t> </a:t>
            </a:r>
            <a:r>
              <a:rPr lang="de-CH" b="1" dirty="0" err="1" smtClean="0">
                <a:solidFill>
                  <a:srgbClr val="034EA2"/>
                </a:solidFill>
              </a:rPr>
              <a:t>conditions</a:t>
            </a:r>
            <a:endParaRPr lang="de-CH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/>
          </p:nvPr>
        </p:nvSpPr>
        <p:spPr>
          <a:xfrm>
            <a:off x="1310182" y="4276485"/>
            <a:ext cx="10176140" cy="946907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Leaves</a:t>
            </a:r>
            <a:r>
              <a:rPr lang="de-CH" dirty="0"/>
              <a:t> </a:t>
            </a:r>
            <a:r>
              <a:rPr lang="de-CH" dirty="0" err="1"/>
              <a:t>room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smtClean="0"/>
              <a:t>MS</a:t>
            </a:r>
            <a:r>
              <a:rPr lang="en-GB" dirty="0" smtClean="0"/>
              <a:t>, </a:t>
            </a:r>
            <a:r>
              <a:rPr lang="en-GB" dirty="0"/>
              <a:t>but aims to </a:t>
            </a:r>
            <a:r>
              <a:rPr lang="en-GB" b="1" dirty="0">
                <a:solidFill>
                  <a:srgbClr val="034EA2"/>
                </a:solidFill>
              </a:rPr>
              <a:t>create at least one contact point </a:t>
            </a:r>
            <a:r>
              <a:rPr lang="en-GB" b="1" dirty="0" smtClean="0">
                <a:solidFill>
                  <a:srgbClr val="034EA2"/>
                </a:solidFill>
              </a:rPr>
              <a:t>(single information point) </a:t>
            </a:r>
            <a:r>
              <a:rPr lang="en-GB" dirty="0" smtClean="0"/>
              <a:t>for liaison between re-users and public sector bodies/competent bodies</a:t>
            </a:r>
            <a:endParaRPr lang="de-CH" dirty="0"/>
          </a:p>
        </p:txBody>
      </p:sp>
      <p:sp>
        <p:nvSpPr>
          <p:cNvPr id="13" name="Rectangular Callout 12"/>
          <p:cNvSpPr/>
          <p:nvPr/>
        </p:nvSpPr>
        <p:spPr bwMode="gray">
          <a:xfrm>
            <a:off x="3244252" y="5627917"/>
            <a:ext cx="8410270" cy="755830"/>
          </a:xfrm>
          <a:prstGeom prst="wedgeRectCallout">
            <a:avLst>
              <a:gd name="adj1" fmla="val -49693"/>
              <a:gd name="adj2" fmla="val -4961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ore </a:t>
            </a:r>
            <a:r>
              <a:rPr lang="en-US" sz="2000" dirty="0">
                <a:solidFill>
                  <a:schemeClr val="tx1"/>
                </a:solidFill>
              </a:rPr>
              <a:t>than </a:t>
            </a:r>
            <a:r>
              <a:rPr lang="en-US" sz="2000" dirty="0" smtClean="0">
                <a:solidFill>
                  <a:schemeClr val="tx1"/>
                </a:solidFill>
              </a:rPr>
              <a:t>75% of stakeholders considered </a:t>
            </a:r>
            <a:r>
              <a:rPr lang="en-US" sz="2000" dirty="0">
                <a:solidFill>
                  <a:schemeClr val="tx1"/>
                </a:solidFill>
              </a:rPr>
              <a:t>that public authorities should </a:t>
            </a:r>
            <a:r>
              <a:rPr lang="en-US" sz="2000" dirty="0" smtClean="0">
                <a:solidFill>
                  <a:schemeClr val="tx1"/>
                </a:solidFill>
              </a:rPr>
              <a:t>make </a:t>
            </a:r>
            <a:r>
              <a:rPr lang="en-US" sz="2000" dirty="0">
                <a:solidFill>
                  <a:schemeClr val="tx1"/>
                </a:solidFill>
              </a:rPr>
              <a:t>a broader range of sensitive data available for R&amp;I purposes for the public </a:t>
            </a:r>
            <a:r>
              <a:rPr lang="en-US" sz="2000" dirty="0" smtClean="0">
                <a:solidFill>
                  <a:schemeClr val="tx1"/>
                </a:solidFill>
              </a:rPr>
              <a:t>interest</a:t>
            </a:r>
            <a:r>
              <a:rPr lang="en-US" sz="20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220" y="5627917"/>
            <a:ext cx="20160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 smtClean="0">
                <a:solidFill>
                  <a:schemeClr val="bg1"/>
                </a:solidFill>
              </a:rPr>
              <a:t>EVIDENCE:</a:t>
            </a:r>
            <a:endParaRPr lang="en-I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DEP: </a:t>
            </a:r>
            <a:r>
              <a:rPr lang="da-DK" dirty="0" err="1" smtClean="0"/>
              <a:t>Artificial</a:t>
            </a:r>
            <a:r>
              <a:rPr lang="da-DK" dirty="0" smtClean="0"/>
              <a:t> </a:t>
            </a:r>
            <a:r>
              <a:rPr lang="da-DK" dirty="0" err="1" smtClean="0"/>
              <a:t>intelligence</a:t>
            </a:r>
            <a:r>
              <a:rPr lang="da-DK" dirty="0" smtClean="0"/>
              <a:t>, data and </a:t>
            </a:r>
            <a:r>
              <a:rPr lang="da-DK" dirty="0" err="1" smtClean="0"/>
              <a:t>cloud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26511" y="325944"/>
            <a:ext cx="1269645" cy="1096188"/>
            <a:chOff x="6118906" y="2431517"/>
            <a:chExt cx="1269645" cy="1096188"/>
          </a:xfrm>
        </p:grpSpPr>
        <p:sp>
          <p:nvSpPr>
            <p:cNvPr id="5" name="Hexagon 4"/>
            <p:cNvSpPr/>
            <p:nvPr/>
          </p:nvSpPr>
          <p:spPr>
            <a:xfrm>
              <a:off x="6118906" y="2431517"/>
              <a:ext cx="1269645" cy="1096188"/>
            </a:xfrm>
            <a:prstGeom prst="hexagon">
              <a:avLst/>
            </a:prstGeom>
            <a:solidFill>
              <a:srgbClr val="1EC0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1" y="2663108"/>
              <a:ext cx="633006" cy="633006"/>
            </a:xfrm>
            <a:prstGeom prst="rect">
              <a:avLst/>
            </a:prstGeom>
          </p:spPr>
        </p:pic>
      </p:grpSp>
      <p:graphicFrame>
        <p:nvGraphicFramePr>
          <p:cNvPr id="4" name="Diagram 3"/>
          <p:cNvGraphicFramePr/>
          <p:nvPr>
            <p:extLst/>
          </p:nvPr>
        </p:nvGraphicFramePr>
        <p:xfrm>
          <a:off x="762000" y="1610222"/>
          <a:ext cx="10403840" cy="462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/>
          <p:cNvSpPr/>
          <p:nvPr/>
        </p:nvSpPr>
        <p:spPr>
          <a:xfrm>
            <a:off x="4581430" y="6322814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 will be managed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directly by CNECT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3346" y="1422132"/>
            <a:ext cx="4932218" cy="5004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1844825"/>
            <a:ext cx="8229600" cy="936625"/>
          </a:xfrm>
        </p:spPr>
        <p:txBody>
          <a:bodyPr/>
          <a:lstStyle/>
          <a:p>
            <a:pPr algn="ctr"/>
            <a:r>
              <a:rPr lang="de-CH" altLang="fr-FR" dirty="0" err="1"/>
              <a:t>Thank</a:t>
            </a:r>
            <a:r>
              <a:rPr lang="de-CH" altLang="fr-FR" dirty="0"/>
              <a:t> </a:t>
            </a:r>
            <a:r>
              <a:rPr lang="de-CH" altLang="fr-FR" dirty="0" err="1"/>
              <a:t>you</a:t>
            </a:r>
            <a:r>
              <a:rPr lang="de-CH" altLang="fr-FR" dirty="0"/>
              <a:t> </a:t>
            </a:r>
            <a:r>
              <a:rPr lang="de-CH" altLang="fr-FR" dirty="0" err="1"/>
              <a:t>very</a:t>
            </a:r>
            <a:r>
              <a:rPr lang="de-CH" altLang="fr-FR" dirty="0"/>
              <a:t> </a:t>
            </a:r>
            <a:r>
              <a:rPr lang="de-CH" altLang="fr-FR" dirty="0" err="1"/>
              <a:t>much</a:t>
            </a:r>
            <a:r>
              <a:rPr lang="de-CH" altLang="fr-FR" dirty="0"/>
              <a:t> </a:t>
            </a:r>
            <a:r>
              <a:rPr lang="de-CH" altLang="fr-FR" dirty="0" err="1"/>
              <a:t>for</a:t>
            </a:r>
            <a:r>
              <a:rPr lang="de-CH" altLang="fr-FR" dirty="0"/>
              <a:t> </a:t>
            </a:r>
            <a:r>
              <a:rPr lang="de-CH" altLang="fr-FR" dirty="0" err="1"/>
              <a:t>your</a:t>
            </a:r>
            <a:r>
              <a:rPr lang="de-CH" altLang="fr-FR" dirty="0"/>
              <a:t> </a:t>
            </a:r>
            <a:r>
              <a:rPr lang="de-CH" altLang="fr-FR" dirty="0" err="1" smtClean="0"/>
              <a:t>attention</a:t>
            </a:r>
            <a:r>
              <a:rPr lang="de-CH" altLang="fr-FR" dirty="0"/>
              <a:t/>
            </a:r>
            <a:br>
              <a:rPr lang="de-CH" altLang="fr-FR" dirty="0"/>
            </a:b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288" y="3068961"/>
            <a:ext cx="8229600" cy="3529013"/>
          </a:xfrm>
        </p:spPr>
        <p:txBody>
          <a:bodyPr/>
          <a:lstStyle/>
          <a:p>
            <a:pPr algn="ctr"/>
            <a:r>
              <a:rPr lang="de-CH" altLang="fr-FR" b="1" i="0" dirty="0" err="1" smtClean="0"/>
              <a:t>For</a:t>
            </a:r>
            <a:r>
              <a:rPr lang="de-CH" altLang="fr-FR" b="1" i="0" dirty="0" smtClean="0"/>
              <a:t> </a:t>
            </a:r>
            <a:r>
              <a:rPr lang="de-CH" altLang="fr-FR" b="1" i="0" dirty="0" err="1"/>
              <a:t>further</a:t>
            </a:r>
            <a:r>
              <a:rPr lang="de-CH" altLang="fr-FR" b="1" i="0" dirty="0"/>
              <a:t> </a:t>
            </a:r>
            <a:r>
              <a:rPr lang="de-CH" altLang="fr-FR" b="1" i="0" dirty="0" err="1"/>
              <a:t>questions</a:t>
            </a:r>
            <a:r>
              <a:rPr lang="de-CH" altLang="fr-FR" b="1" i="0" dirty="0"/>
              <a:t>: </a:t>
            </a:r>
          </a:p>
          <a:p>
            <a:pPr algn="ctr"/>
            <a:endParaRPr lang="de-CH" altLang="fr-FR" b="1" i="0" dirty="0"/>
          </a:p>
          <a:p>
            <a:pPr algn="ctr"/>
            <a:r>
              <a:rPr lang="de-CH" altLang="fr-FR" b="1" i="0" dirty="0"/>
              <a:t>email: </a:t>
            </a:r>
            <a:r>
              <a:rPr lang="de-CH" altLang="fr-FR" i="0" dirty="0" smtClean="0">
                <a:hlinkClick r:id="rId2"/>
              </a:rPr>
              <a:t>CNECT-G1@ec.europa.eu</a:t>
            </a:r>
            <a:r>
              <a:rPr lang="de-CH" altLang="fr-FR" i="0" dirty="0"/>
              <a:t/>
            </a:r>
            <a:br>
              <a:rPr lang="de-CH" altLang="fr-FR" i="0" dirty="0"/>
            </a:br>
            <a:r>
              <a:rPr lang="de-CH" altLang="fr-FR" i="0" dirty="0" smtClean="0"/>
              <a:t>Unit G1 </a:t>
            </a:r>
            <a:r>
              <a:rPr lang="de-CH" altLang="fr-FR" i="0" dirty="0" err="1" smtClean="0"/>
              <a:t>of</a:t>
            </a:r>
            <a:r>
              <a:rPr lang="de-CH" altLang="fr-FR" i="0" dirty="0" smtClean="0"/>
              <a:t> DG CONNECT</a:t>
            </a:r>
          </a:p>
          <a:p>
            <a:pPr algn="ctr"/>
            <a:r>
              <a:rPr lang="de-CH" altLang="fr-FR" b="1" i="0" dirty="0" smtClean="0"/>
              <a:t>Websites </a:t>
            </a:r>
            <a:r>
              <a:rPr lang="de-CH" altLang="fr-FR" b="1" i="0" dirty="0" err="1" smtClean="0"/>
              <a:t>with</a:t>
            </a:r>
            <a:r>
              <a:rPr lang="de-CH" altLang="fr-FR" b="1" i="0" dirty="0" smtClean="0"/>
              <a:t> </a:t>
            </a:r>
            <a:r>
              <a:rPr lang="de-CH" altLang="fr-FR" b="1" i="0" dirty="0" err="1"/>
              <a:t>more</a:t>
            </a:r>
            <a:r>
              <a:rPr lang="de-CH" altLang="fr-FR" b="1" i="0" dirty="0"/>
              <a:t> </a:t>
            </a:r>
            <a:r>
              <a:rPr lang="de-CH" altLang="fr-FR" b="1" i="0" dirty="0" err="1"/>
              <a:t>information</a:t>
            </a:r>
            <a:r>
              <a:rPr lang="de-CH" altLang="fr-FR" b="1" i="0" dirty="0"/>
              <a:t>: </a:t>
            </a:r>
            <a:r>
              <a:rPr lang="de-CH" altLang="fr-FR" i="0" dirty="0"/>
              <a:t/>
            </a:r>
            <a:br>
              <a:rPr lang="de-CH" altLang="fr-FR" i="0" dirty="0"/>
            </a:br>
            <a:r>
              <a:rPr lang="fr-BE" sz="1600" i="0" dirty="0" smtClean="0">
                <a:hlinkClick r:id="rId3"/>
              </a:rPr>
              <a:t>https://eur-lex.europa.eu/legal-content/EN/LSU/?uri=celex:32019L1024</a:t>
            </a:r>
            <a:endParaRPr lang="fr-BE" sz="1600" i="0" dirty="0" smtClean="0"/>
          </a:p>
          <a:p>
            <a:pPr algn="ctr"/>
            <a:r>
              <a:rPr lang="fr-BE" sz="1600" i="0" dirty="0" smtClean="0">
                <a:hlinkClick r:id="rId4"/>
              </a:rPr>
              <a:t>https</a:t>
            </a:r>
            <a:r>
              <a:rPr lang="fr-BE" sz="1600" i="0" dirty="0">
                <a:hlinkClick r:id="rId4"/>
              </a:rPr>
              <a:t>://</a:t>
            </a:r>
            <a:r>
              <a:rPr lang="fr-BE" sz="1600" i="0" dirty="0" smtClean="0">
                <a:hlinkClick r:id="rId4"/>
              </a:rPr>
              <a:t>ec.europa.eu/info/strategy/priorities-2019-2024/europe-fit-digital-age/european-data-strategy_en</a:t>
            </a:r>
            <a:endParaRPr lang="fr-BE" sz="1600" i="0" dirty="0" smtClean="0"/>
          </a:p>
          <a:p>
            <a:pPr algn="ctr"/>
            <a:r>
              <a:rPr lang="de-CH" altLang="fr-FR" sz="1600" i="0" dirty="0">
                <a:hlinkClick r:id="rId5"/>
              </a:rPr>
              <a:t>https://ec.europa.eu/digital-single-market/en/open-data</a:t>
            </a:r>
            <a:endParaRPr lang="fr-BE" sz="1600" i="0" dirty="0"/>
          </a:p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910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" id="{9E25CBC4-264C-4E5F-8DDF-C73C2B944108}" vid="{63966CC3-CC63-46CF-BE8C-07ABBDCD6229}"/>
    </a:ext>
  </a:extLst>
</a:theme>
</file>

<file path=ppt/theme/theme2.xml><?xml version="1.0" encoding="utf-8"?>
<a:theme xmlns:a="http://schemas.openxmlformats.org/drawingml/2006/main" name="Blank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</TotalTime>
  <Words>1347</Words>
  <Application>Microsoft Office PowerPoint</Application>
  <PresentationFormat>Widescreen</PresentationFormat>
  <Paragraphs>158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Office Theme</vt:lpstr>
      <vt:lpstr>Blank</vt:lpstr>
      <vt:lpstr>Implementing Act on High Value Datasets</vt:lpstr>
      <vt:lpstr>Earth observation and environment - draft Implementing Regulation</vt:lpstr>
      <vt:lpstr>Geospatial – draft Implementing Regulation</vt:lpstr>
      <vt:lpstr>Mobility – draft Implementing Regulation</vt:lpstr>
      <vt:lpstr>PowerPoint Presentation</vt:lpstr>
      <vt:lpstr>Data Governance Act: main elements of the draft Regulation currently in the co-legislative process</vt:lpstr>
      <vt:lpstr>Re-use of categories of protected public data</vt:lpstr>
      <vt:lpstr>DEP: Artificial intelligence, data and cloud</vt:lpstr>
      <vt:lpstr>Thank you very much for your attention 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PILAR Jiri (CNECT)</dc:creator>
  <cp:lastModifiedBy>PILAR Jiri (CNECT)</cp:lastModifiedBy>
  <cp:revision>6</cp:revision>
  <dcterms:created xsi:type="dcterms:W3CDTF">2021-04-12T14:31:44Z</dcterms:created>
  <dcterms:modified xsi:type="dcterms:W3CDTF">2021-04-21T11:55:53Z</dcterms:modified>
</cp:coreProperties>
</file>