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D23"/>
    <a:srgbClr val="000000"/>
    <a:srgbClr val="547D7A"/>
    <a:srgbClr val="C44D90"/>
    <a:srgbClr val="166DCB"/>
    <a:srgbClr val="3122F8"/>
    <a:srgbClr val="B60205"/>
    <a:srgbClr val="0E8A16"/>
    <a:srgbClr val="006B75"/>
    <a:srgbClr val="FEF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510D8-B5A3-44AC-BD20-F274C20EA16F}" v="6" dt="2023-01-18T11:52:2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5033" autoAdjust="0"/>
  </p:normalViewPr>
  <p:slideViewPr>
    <p:cSldViewPr snapToGrid="0">
      <p:cViewPr varScale="1">
        <p:scale>
          <a:sx n="61" d="100"/>
          <a:sy n="61" d="100"/>
        </p:scale>
        <p:origin x="3444" y="-1008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Vinci" userId="2a8124e690d2756c" providerId="LiveId" clId="{31C23112-2DDE-4ECC-9385-8E7261994833}"/>
    <pc:docChg chg="undo custSel modSld">
      <pc:chgData name="Fabio Vinci" userId="2a8124e690d2756c" providerId="LiveId" clId="{31C23112-2DDE-4ECC-9385-8E7261994833}" dt="2022-12-13T17:27:20.572" v="480" actId="14100"/>
      <pc:docMkLst>
        <pc:docMk/>
      </pc:docMkLst>
      <pc:sldChg chg="addSp delSp modSp mod">
        <pc:chgData name="Fabio Vinci" userId="2a8124e690d2756c" providerId="LiveId" clId="{31C23112-2DDE-4ECC-9385-8E7261994833}" dt="2022-12-13T17:27:20.572" v="480" actId="14100"/>
        <pc:sldMkLst>
          <pc:docMk/>
          <pc:sldMk cId="1710378541" sldId="268"/>
        </pc:sldMkLst>
        <pc:spChg chg="add mod">
          <ac:chgData name="Fabio Vinci" userId="2a8124e690d2756c" providerId="LiveId" clId="{31C23112-2DDE-4ECC-9385-8E7261994833}" dt="2022-12-13T17:12:21.880" v="247" actId="1037"/>
          <ac:spMkLst>
            <pc:docMk/>
            <pc:sldMk cId="1710378541" sldId="268"/>
            <ac:spMk id="8" creationId="{6474C2DA-6A96-21E0-C7D4-7FECA945ADF8}"/>
          </ac:spMkLst>
        </pc:spChg>
        <pc:spChg chg="add mod">
          <ac:chgData name="Fabio Vinci" userId="2a8124e690d2756c" providerId="LiveId" clId="{31C23112-2DDE-4ECC-9385-8E7261994833}" dt="2022-12-13T17:26:18.477" v="479" actId="1037"/>
          <ac:spMkLst>
            <pc:docMk/>
            <pc:sldMk cId="1710378541" sldId="268"/>
            <ac:spMk id="10" creationId="{F9AC6C59-F878-09DC-B071-2E8690CD74E6}"/>
          </ac:spMkLst>
        </pc:spChg>
        <pc:spChg chg="add mod">
          <ac:chgData name="Fabio Vinci" userId="2a8124e690d2756c" providerId="LiveId" clId="{31C23112-2DDE-4ECC-9385-8E7261994833}" dt="2022-12-13T17:26:18.477" v="479" actId="1037"/>
          <ac:spMkLst>
            <pc:docMk/>
            <pc:sldMk cId="1710378541" sldId="268"/>
            <ac:spMk id="13" creationId="{7B4BFC3E-0A02-EB34-7B13-B0998A090F9D}"/>
          </ac:spMkLst>
        </pc:spChg>
        <pc:spChg chg="mod">
          <ac:chgData name="Fabio Vinci" userId="2a8124e690d2756c" providerId="LiveId" clId="{31C23112-2DDE-4ECC-9385-8E7261994833}" dt="2022-12-13T17:24:00.100" v="310" actId="1036"/>
          <ac:spMkLst>
            <pc:docMk/>
            <pc:sldMk cId="1710378541" sldId="268"/>
            <ac:spMk id="16" creationId="{96AFF07E-3F28-A638-BCEB-29C7B54647E3}"/>
          </ac:spMkLst>
        </pc:spChg>
        <pc:spChg chg="mod">
          <ac:chgData name="Fabio Vinci" userId="2a8124e690d2756c" providerId="LiveId" clId="{31C23112-2DDE-4ECC-9385-8E7261994833}" dt="2022-12-13T17:17:05.831" v="273" actId="1076"/>
          <ac:spMkLst>
            <pc:docMk/>
            <pc:sldMk cId="1710378541" sldId="268"/>
            <ac:spMk id="18" creationId="{BEE7B066-2588-A17A-7CED-6ACC52963EF1}"/>
          </ac:spMkLst>
        </pc:spChg>
        <pc:spChg chg="mod">
          <ac:chgData name="Fabio Vinci" userId="2a8124e690d2756c" providerId="LiveId" clId="{31C23112-2DDE-4ECC-9385-8E7261994833}" dt="2022-12-13T17:19:45.368" v="279" actId="20577"/>
          <ac:spMkLst>
            <pc:docMk/>
            <pc:sldMk cId="1710378541" sldId="268"/>
            <ac:spMk id="3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6:38.699" v="268" actId="1076"/>
          <ac:spMkLst>
            <pc:docMk/>
            <pc:sldMk cId="1710378541" sldId="268"/>
            <ac:spMk id="5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8:09.597" v="276" actId="14100"/>
          <ac:spMkLst>
            <pc:docMk/>
            <pc:sldMk cId="1710378541" sldId="268"/>
            <ac:spMk id="54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10.927" v="403" actId="1035"/>
          <ac:spMkLst>
            <pc:docMk/>
            <pc:sldMk cId="1710378541" sldId="268"/>
            <ac:spMk id="9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91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9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34.348" v="404" actId="1076"/>
          <ac:spMkLst>
            <pc:docMk/>
            <pc:sldMk cId="1710378541" sldId="268"/>
            <ac:spMk id="98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47.982" v="445" actId="1036"/>
          <ac:spMkLst>
            <pc:docMk/>
            <pc:sldMk cId="1710378541" sldId="268"/>
            <ac:spMk id="10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47.982" v="445" actId="1036"/>
          <ac:spMkLst>
            <pc:docMk/>
            <pc:sldMk cId="1710378541" sldId="268"/>
            <ac:spMk id="13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131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44.438" v="374" actId="1037"/>
          <ac:spMkLst>
            <pc:docMk/>
            <pc:sldMk cId="1710378541" sldId="268"/>
            <ac:spMk id="13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25.191" v="340" actId="1038"/>
          <ac:spMkLst>
            <pc:docMk/>
            <pc:sldMk cId="1710378541" sldId="268"/>
            <ac:spMk id="133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44.438" v="374" actId="1037"/>
          <ac:spMkLst>
            <pc:docMk/>
            <pc:sldMk cId="1710378541" sldId="268"/>
            <ac:spMk id="136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6:07.588" v="267" actId="1037"/>
          <ac:spMkLst>
            <pc:docMk/>
            <pc:sldMk cId="1710378541" sldId="268"/>
            <ac:spMk id="142" creationId="{00000000-0000-0000-0000-000000000000}"/>
          </ac:spMkLst>
        </pc:spChg>
        <pc:picChg chg="mod">
          <ac:chgData name="Fabio Vinci" userId="2a8124e690d2756c" providerId="LiveId" clId="{31C23112-2DDE-4ECC-9385-8E7261994833}" dt="2022-12-13T17:19:49.117" v="289" actId="1038"/>
          <ac:picMkLst>
            <pc:docMk/>
            <pc:sldMk cId="1710378541" sldId="268"/>
            <ac:picMk id="40" creationId="{00000000-0000-0000-0000-000000000000}"/>
          </ac:picMkLst>
        </pc:picChg>
        <pc:cxnChg chg="add mod">
          <ac:chgData name="Fabio Vinci" userId="2a8124e690d2756c" providerId="LiveId" clId="{31C23112-2DDE-4ECC-9385-8E7261994833}" dt="2022-12-13T17:27:20.572" v="480" actId="14100"/>
          <ac:cxnSpMkLst>
            <pc:docMk/>
            <pc:sldMk cId="1710378541" sldId="268"/>
            <ac:cxnSpMk id="6" creationId="{87FA4D18-9130-6C63-48DD-63C5045BFFD0}"/>
          </ac:cxnSpMkLst>
        </pc:cxnChg>
        <pc:cxnChg chg="del mod">
          <ac:chgData name="Fabio Vinci" userId="2a8124e690d2756c" providerId="LiveId" clId="{31C23112-2DDE-4ECC-9385-8E7261994833}" dt="2022-12-13T17:15:40.646" v="259" actId="478"/>
          <ac:cxnSpMkLst>
            <pc:docMk/>
            <pc:sldMk cId="1710378541" sldId="268"/>
            <ac:cxnSpMk id="20" creationId="{ED76DC36-BA8A-110C-F705-A0B86A1EE13E}"/>
          </ac:cxnSpMkLst>
        </pc:cxnChg>
        <pc:cxnChg chg="mod">
          <ac:chgData name="Fabio Vinci" userId="2a8124e690d2756c" providerId="LiveId" clId="{31C23112-2DDE-4ECC-9385-8E7261994833}" dt="2022-12-13T17:24:55.711" v="397" actId="1035"/>
          <ac:cxnSpMkLst>
            <pc:docMk/>
            <pc:sldMk cId="1710378541" sldId="268"/>
            <ac:cxnSpMk id="25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25:34.348" v="404" actId="1076"/>
          <ac:cxnSpMkLst>
            <pc:docMk/>
            <pc:sldMk cId="1710378541" sldId="268"/>
            <ac:cxnSpMk id="31" creationId="{B2388BAB-3266-0889-FCFB-AF045DF4B67C}"/>
          </ac:cxnSpMkLst>
        </pc:cxnChg>
        <pc:cxnChg chg="add mod">
          <ac:chgData name="Fabio Vinci" userId="2a8124e690d2756c" providerId="LiveId" clId="{31C23112-2DDE-4ECC-9385-8E7261994833}" dt="2022-12-13T17:16:52.948" v="272" actId="33986"/>
          <ac:cxnSpMkLst>
            <pc:docMk/>
            <pc:sldMk cId="1710378541" sldId="268"/>
            <ac:cxnSpMk id="36" creationId="{F15951F4-414E-A332-4988-FFB640F67C64}"/>
          </ac:cxnSpMkLst>
        </pc:cxnChg>
        <pc:cxnChg chg="mod">
          <ac:chgData name="Fabio Vinci" userId="2a8124e690d2756c" providerId="LiveId" clId="{31C23112-2DDE-4ECC-9385-8E7261994833}" dt="2022-12-13T17:24:32.166" v="341" actId="14100"/>
          <ac:cxnSpMkLst>
            <pc:docMk/>
            <pc:sldMk cId="1710378541" sldId="268"/>
            <ac:cxnSpMk id="41" creationId="{FF15170E-5C68-616A-AE52-1CCD84B96C9F}"/>
          </ac:cxnSpMkLst>
        </pc:cxnChg>
        <pc:cxnChg chg="mod">
          <ac:chgData name="Fabio Vinci" userId="2a8124e690d2756c" providerId="LiveId" clId="{31C23112-2DDE-4ECC-9385-8E7261994833}" dt="2022-12-13T17:24:00.100" v="310" actId="1036"/>
          <ac:cxnSpMkLst>
            <pc:docMk/>
            <pc:sldMk cId="1710378541" sldId="268"/>
            <ac:cxnSpMk id="79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86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25:10.927" v="403" actId="1035"/>
          <ac:cxnSpMkLst>
            <pc:docMk/>
            <pc:sldMk cId="1710378541" sldId="268"/>
            <ac:cxnSpMk id="89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103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112" creationId="{00000000-0000-0000-0000-000000000000}"/>
          </ac:cxnSpMkLst>
        </pc:cxnChg>
      </pc:sldChg>
    </pc:docChg>
  </pc:docChgLst>
  <pc:docChgLst>
    <pc:chgData name="Fabio Vinci" userId="2a8124e690d2756c" providerId="LiveId" clId="{D28B7F33-6154-4348-B192-02B2F5C2ED63}"/>
    <pc:docChg chg="undo custSel addSld delSld modSld">
      <pc:chgData name="Fabio Vinci" userId="2a8124e690d2756c" providerId="LiveId" clId="{D28B7F33-6154-4348-B192-02B2F5C2ED63}" dt="2022-12-07T13:52:31.494" v="396" actId="47"/>
      <pc:docMkLst>
        <pc:docMk/>
      </pc:docMkLst>
      <pc:sldChg chg="addSp modSp del mod">
        <pc:chgData name="Fabio Vinci" userId="2a8124e690d2756c" providerId="LiveId" clId="{D28B7F33-6154-4348-B192-02B2F5C2ED63}" dt="2022-12-07T11:49:26.537" v="334" actId="47"/>
        <pc:sldMkLst>
          <pc:docMk/>
          <pc:sldMk cId="1058563292" sldId="266"/>
        </pc:sldMkLst>
        <pc:spChg chg="mod">
          <ac:chgData name="Fabio Vinci" userId="2a8124e690d2756c" providerId="LiveId" clId="{D28B7F33-6154-4348-B192-02B2F5C2ED63}" dt="2022-12-07T11:18:52.987" v="10" actId="12788"/>
          <ac:spMkLst>
            <pc:docMk/>
            <pc:sldMk cId="1058563292" sldId="266"/>
            <ac:spMk id="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19:18.329" v="20" actId="1076"/>
          <ac:spMkLst>
            <pc:docMk/>
            <pc:sldMk cId="1058563292" sldId="266"/>
            <ac:spMk id="11" creationId="{00000000-0000-0000-0000-000000000000}"/>
          </ac:spMkLst>
        </pc:spChg>
        <pc:spChg chg="add mod">
          <ac:chgData name="Fabio Vinci" userId="2a8124e690d2756c" providerId="LiveId" clId="{D28B7F33-6154-4348-B192-02B2F5C2ED63}" dt="2022-12-07T11:17:14.008" v="2" actId="571"/>
          <ac:spMkLst>
            <pc:docMk/>
            <pc:sldMk cId="1058563292" sldId="266"/>
            <ac:spMk id="20" creationId="{C5818C6F-B571-E329-E8C6-E01AEC7050C5}"/>
          </ac:spMkLst>
        </pc:spChg>
        <pc:spChg chg="add mod">
          <ac:chgData name="Fabio Vinci" userId="2a8124e690d2756c" providerId="LiveId" clId="{D28B7F33-6154-4348-B192-02B2F5C2ED63}" dt="2022-12-07T11:17:14.008" v="2" actId="571"/>
          <ac:spMkLst>
            <pc:docMk/>
            <pc:sldMk cId="1058563292" sldId="266"/>
            <ac:spMk id="21" creationId="{3482B6CF-7290-5E38-3459-8134F4DA4F71}"/>
          </ac:spMkLst>
        </pc:spChg>
        <pc:spChg chg="mod">
          <ac:chgData name="Fabio Vinci" userId="2a8124e690d2756c" providerId="LiveId" clId="{D28B7F33-6154-4348-B192-02B2F5C2ED63}" dt="2022-12-07T11:19:31.211" v="22" actId="14100"/>
          <ac:spMkLst>
            <pc:docMk/>
            <pc:sldMk cId="1058563292" sldId="266"/>
            <ac:spMk id="32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0:41.837" v="26" actId="14100"/>
          <ac:spMkLst>
            <pc:docMk/>
            <pc:sldMk cId="1058563292" sldId="266"/>
            <ac:spMk id="6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16.686" v="36" actId="1037"/>
          <ac:spMkLst>
            <pc:docMk/>
            <pc:sldMk cId="1058563292" sldId="266"/>
            <ac:spMk id="109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0:53.049" v="28" actId="14100"/>
          <ac:spMkLst>
            <pc:docMk/>
            <pc:sldMk cId="1058563292" sldId="266"/>
            <ac:spMk id="126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39.426" v="54" actId="1038"/>
          <ac:spMkLst>
            <pc:docMk/>
            <pc:sldMk cId="1058563292" sldId="266"/>
            <ac:spMk id="12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47.379" v="56" actId="14100"/>
          <ac:spMkLst>
            <pc:docMk/>
            <pc:sldMk cId="1058563292" sldId="266"/>
            <ac:spMk id="130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22.495" v="38" actId="14100"/>
          <ac:spMkLst>
            <pc:docMk/>
            <pc:sldMk cId="1058563292" sldId="266"/>
            <ac:spMk id="137" creationId="{00000000-0000-0000-0000-000000000000}"/>
          </ac:spMkLst>
        </pc:spChg>
        <pc:picChg chg="mod">
          <ac:chgData name="Fabio Vinci" userId="2a8124e690d2756c" providerId="LiveId" clId="{D28B7F33-6154-4348-B192-02B2F5C2ED63}" dt="2022-12-07T11:19:35.930" v="23" actId="1076"/>
          <ac:picMkLst>
            <pc:docMk/>
            <pc:sldMk cId="1058563292" sldId="266"/>
            <ac:picMk id="39" creationId="{00000000-0000-0000-0000-000000000000}"/>
          </ac:picMkLst>
        </pc:picChg>
        <pc:picChg chg="mod">
          <ac:chgData name="Fabio Vinci" userId="2a8124e690d2756c" providerId="LiveId" clId="{D28B7F33-6154-4348-B192-02B2F5C2ED63}" dt="2022-12-07T11:19:42.939" v="24" actId="1076"/>
          <ac:picMkLst>
            <pc:docMk/>
            <pc:sldMk cId="1058563292" sldId="266"/>
            <ac:picMk id="40" creationId="{00000000-0000-0000-0000-000000000000}"/>
          </ac:picMkLst>
        </pc:pic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5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9:18.329" v="20" actId="1076"/>
          <ac:cxnSpMkLst>
            <pc:docMk/>
            <pc:sldMk cId="1058563292" sldId="266"/>
            <ac:cxnSpMk id="9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9:18.329" v="20" actId="1076"/>
          <ac:cxnSpMkLst>
            <pc:docMk/>
            <pc:sldMk cId="1058563292" sldId="266"/>
            <ac:cxnSpMk id="77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3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4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5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20:41.837" v="26" actId="14100"/>
          <ac:cxnSpMkLst>
            <pc:docMk/>
            <pc:sldMk cId="1058563292" sldId="266"/>
            <ac:cxnSpMk id="153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20:41.837" v="26" actId="14100"/>
          <ac:cxnSpMkLst>
            <pc:docMk/>
            <pc:sldMk cId="1058563292" sldId="266"/>
            <ac:cxnSpMk id="156" creationId="{00000000-0000-0000-0000-000000000000}"/>
          </ac:cxnSpMkLst>
        </pc:cxnChg>
      </pc:sldChg>
      <pc:sldChg chg="addSp delSp modSp add del mod">
        <pc:chgData name="Fabio Vinci" userId="2a8124e690d2756c" providerId="LiveId" clId="{D28B7F33-6154-4348-B192-02B2F5C2ED63}" dt="2022-12-07T11:52:01.921" v="377" actId="2696"/>
        <pc:sldMkLst>
          <pc:docMk/>
          <pc:sldMk cId="2978882511" sldId="267"/>
        </pc:sldMkLst>
        <pc:spChg chg="add del mod">
          <ac:chgData name="Fabio Vinci" userId="2a8124e690d2756c" providerId="LiveId" clId="{D28B7F33-6154-4348-B192-02B2F5C2ED63}" dt="2022-12-07T11:50:16.926" v="339" actId="478"/>
          <ac:spMkLst>
            <pc:docMk/>
            <pc:sldMk cId="2978882511" sldId="267"/>
            <ac:spMk id="16" creationId="{96AFF07E-3F28-A638-BCEB-29C7B54647E3}"/>
          </ac:spMkLst>
        </pc:spChg>
        <pc:spChg chg="add mod">
          <ac:chgData name="Fabio Vinci" userId="2a8124e690d2756c" providerId="LiveId" clId="{D28B7F33-6154-4348-B192-02B2F5C2ED63}" dt="2022-12-07T11:37:08.586" v="312" actId="20577"/>
          <ac:spMkLst>
            <pc:docMk/>
            <pc:sldMk cId="2978882511" sldId="267"/>
            <ac:spMk id="18" creationId="{BEE7B066-2588-A17A-7CED-6ACC52963EF1}"/>
          </ac:spMkLst>
        </pc:spChg>
        <pc:spChg chg="mod">
          <ac:chgData name="Fabio Vinci" userId="2a8124e690d2756c" providerId="LiveId" clId="{D28B7F33-6154-4348-B192-02B2F5C2ED63}" dt="2022-12-07T11:38:29.844" v="326" actId="1076"/>
          <ac:spMkLst>
            <pc:docMk/>
            <pc:sldMk cId="2978882511" sldId="267"/>
            <ac:spMk id="54" creationId="{00000000-0000-0000-0000-000000000000}"/>
          </ac:spMkLst>
        </pc:spChg>
        <pc:spChg chg="add del mod">
          <ac:chgData name="Fabio Vinci" userId="2a8124e690d2756c" providerId="LiveId" clId="{D28B7F33-6154-4348-B192-02B2F5C2ED63}" dt="2022-12-07T11:50:08.081" v="337" actId="478"/>
          <ac:spMkLst>
            <pc:docMk/>
            <pc:sldMk cId="2978882511" sldId="267"/>
            <ac:spMk id="60" creationId="{82B4057F-5DD3-2721-D3A9-5C6655DA7F22}"/>
          </ac:spMkLst>
        </pc:spChg>
        <pc:spChg chg="mod topLvl">
          <ac:chgData name="Fabio Vinci" userId="2a8124e690d2756c" providerId="LiveId" clId="{D28B7F33-6154-4348-B192-02B2F5C2ED63}" dt="2022-12-07T11:35:47.186" v="292" actId="1035"/>
          <ac:spMkLst>
            <pc:docMk/>
            <pc:sldMk cId="2978882511" sldId="267"/>
            <ac:spMk id="91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38.078" v="276" actId="1076"/>
          <ac:spMkLst>
            <pc:docMk/>
            <pc:sldMk cId="2978882511" sldId="267"/>
            <ac:spMk id="92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24.309" v="275" actId="1076"/>
          <ac:spMkLst>
            <pc:docMk/>
            <pc:sldMk cId="2978882511" sldId="267"/>
            <ac:spMk id="98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2:36.501" v="257" actId="1076"/>
          <ac:spMkLst>
            <pc:docMk/>
            <pc:sldMk cId="2978882511" sldId="267"/>
            <ac:spMk id="100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2:41.370" v="258" actId="1076"/>
          <ac:spMkLst>
            <pc:docMk/>
            <pc:sldMk cId="2978882511" sldId="267"/>
            <ac:spMk id="130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47.186" v="292" actId="1035"/>
          <ac:spMkLst>
            <pc:docMk/>
            <pc:sldMk cId="2978882511" sldId="267"/>
            <ac:spMk id="131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46.902" v="267" actId="1076"/>
          <ac:spMkLst>
            <pc:docMk/>
            <pc:sldMk cId="2978882511" sldId="267"/>
            <ac:spMk id="132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38.797" v="265" actId="1076"/>
          <ac:spMkLst>
            <pc:docMk/>
            <pc:sldMk cId="2978882511" sldId="267"/>
            <ac:spMk id="133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42.159" v="266" actId="1076"/>
          <ac:spMkLst>
            <pc:docMk/>
            <pc:sldMk cId="2978882511" sldId="267"/>
            <ac:spMk id="136" creationId="{00000000-0000-0000-0000-000000000000}"/>
          </ac:spMkLst>
        </pc:spChg>
        <pc:grpChg chg="add mod">
          <ac:chgData name="Fabio Vinci" userId="2a8124e690d2756c" providerId="LiveId" clId="{D28B7F33-6154-4348-B192-02B2F5C2ED63}" dt="2022-12-07T11:28:29.744" v="144" actId="164"/>
          <ac:grpSpMkLst>
            <pc:docMk/>
            <pc:sldMk cId="2978882511" sldId="267"/>
            <ac:grpSpMk id="4" creationId="{E4BA8430-135B-22E8-9622-6FC46906C663}"/>
          </ac:grpSpMkLst>
        </pc:grpChg>
        <pc:grpChg chg="add del mod">
          <ac:chgData name="Fabio Vinci" userId="2a8124e690d2756c" providerId="LiveId" clId="{D28B7F33-6154-4348-B192-02B2F5C2ED63}" dt="2022-12-07T11:31:39.747" v="251" actId="165"/>
          <ac:grpSpMkLst>
            <pc:docMk/>
            <pc:sldMk cId="2978882511" sldId="267"/>
            <ac:grpSpMk id="6" creationId="{4BB7B2CF-7856-84BB-C56F-CAB136A995A9}"/>
          </ac:grpSpMkLst>
        </pc:grpChg>
        <pc:cxnChg chg="add del mod">
          <ac:chgData name="Fabio Vinci" userId="2a8124e690d2756c" providerId="LiveId" clId="{D28B7F33-6154-4348-B192-02B2F5C2ED63}" dt="2022-12-07T11:50:13.571" v="338" actId="478"/>
          <ac:cxnSpMkLst>
            <pc:docMk/>
            <pc:sldMk cId="2978882511" sldId="267"/>
            <ac:cxnSpMk id="20" creationId="{ED76DC36-BA8A-110C-F705-A0B86A1EE13E}"/>
          </ac:cxnSpMkLst>
        </pc:cxnChg>
        <pc:cxnChg chg="mod">
          <ac:chgData name="Fabio Vinci" userId="2a8124e690d2756c" providerId="LiveId" clId="{D28B7F33-6154-4348-B192-02B2F5C2ED63}" dt="2022-12-07T11:51:11.154" v="366" actId="14100"/>
          <ac:cxnSpMkLst>
            <pc:docMk/>
            <pc:sldMk cId="2978882511" sldId="267"/>
            <ac:cxnSpMk id="25" creationId="{00000000-0000-0000-0000-000000000000}"/>
          </ac:cxnSpMkLst>
        </pc:cxnChg>
        <pc:cxnChg chg="add del mod">
          <ac:chgData name="Fabio Vinci" userId="2a8124e690d2756c" providerId="LiveId" clId="{D28B7F33-6154-4348-B192-02B2F5C2ED63}" dt="2022-12-07T11:50:04.870" v="336" actId="478"/>
          <ac:cxnSpMkLst>
            <pc:docMk/>
            <pc:sldMk cId="2978882511" sldId="267"/>
            <ac:cxnSpMk id="26" creationId="{EAE04681-FCAD-4F86-5CF1-BDDCCB023D54}"/>
          </ac:cxnSpMkLst>
        </pc:cxnChg>
        <pc:cxnChg chg="add mod">
          <ac:chgData name="Fabio Vinci" userId="2a8124e690d2756c" providerId="LiveId" clId="{D28B7F33-6154-4348-B192-02B2F5C2ED63}" dt="2022-12-07T11:51:35.683" v="376" actId="14100"/>
          <ac:cxnSpMkLst>
            <pc:docMk/>
            <pc:sldMk cId="2978882511" sldId="267"/>
            <ac:cxnSpMk id="31" creationId="{B2388BAB-3266-0889-FCFB-AF045DF4B67C}"/>
          </ac:cxnSpMkLst>
        </pc:cxnChg>
        <pc:cxnChg chg="add mod">
          <ac:chgData name="Fabio Vinci" userId="2a8124e690d2756c" providerId="LiveId" clId="{D28B7F33-6154-4348-B192-02B2F5C2ED63}" dt="2022-12-07T11:50:25.362" v="340" actId="14100"/>
          <ac:cxnSpMkLst>
            <pc:docMk/>
            <pc:sldMk cId="2978882511" sldId="267"/>
            <ac:cxnSpMk id="41" creationId="{FF15170E-5C68-616A-AE52-1CCD84B96C9F}"/>
          </ac:cxnSpMkLst>
        </pc:cxnChg>
        <pc:cxnChg chg="add del mod">
          <ac:chgData name="Fabio Vinci" userId="2a8124e690d2756c" providerId="LiveId" clId="{D28B7F33-6154-4348-B192-02B2F5C2ED63}" dt="2022-12-07T11:36:21.573" v="296"/>
          <ac:cxnSpMkLst>
            <pc:docMk/>
            <pc:sldMk cId="2978882511" sldId="267"/>
            <ac:cxnSpMk id="57" creationId="{A91F0934-7B20-3BAB-EBAA-D45C8BCE9887}"/>
          </ac:cxnSpMkLst>
        </pc:cxnChg>
        <pc:cxnChg chg="del mod">
          <ac:chgData name="Fabio Vinci" userId="2a8124e690d2756c" providerId="LiveId" clId="{D28B7F33-6154-4348-B192-02B2F5C2ED63}" dt="2022-12-07T11:32:18.944" v="256" actId="478"/>
          <ac:cxnSpMkLst>
            <pc:docMk/>
            <pc:sldMk cId="2978882511" sldId="267"/>
            <ac:cxnSpMk id="99" creationId="{00000000-0000-0000-0000-000000000000}"/>
          </ac:cxnSpMkLst>
        </pc:cxnChg>
        <pc:cxnChg chg="del mod">
          <ac:chgData name="Fabio Vinci" userId="2a8124e690d2756c" providerId="LiveId" clId="{D28B7F33-6154-4348-B192-02B2F5C2ED63}" dt="2022-12-07T11:34:43.303" v="269" actId="478"/>
          <ac:cxnSpMkLst>
            <pc:docMk/>
            <pc:sldMk cId="2978882511" sldId="267"/>
            <ac:cxnSpMk id="135" creationId="{00000000-0000-0000-0000-000000000000}"/>
          </ac:cxnSpMkLst>
        </pc:cxnChg>
      </pc:sldChg>
      <pc:sldChg chg="delSp modSp add mod">
        <pc:chgData name="Fabio Vinci" userId="2a8124e690d2756c" providerId="LiveId" clId="{D28B7F33-6154-4348-B192-02B2F5C2ED63}" dt="2022-12-07T12:08:44.039" v="393" actId="14100"/>
        <pc:sldMkLst>
          <pc:docMk/>
          <pc:sldMk cId="1710378541" sldId="268"/>
        </pc:sldMkLst>
        <pc:spChg chg="del">
          <ac:chgData name="Fabio Vinci" userId="2a8124e690d2756c" providerId="LiveId" clId="{D28B7F33-6154-4348-B192-02B2F5C2ED63}" dt="2022-12-07T11:52:17.358" v="379" actId="478"/>
          <ac:spMkLst>
            <pc:docMk/>
            <pc:sldMk cId="1710378541" sldId="268"/>
            <ac:spMk id="60" creationId="{82B4057F-5DD3-2721-D3A9-5C6655DA7F22}"/>
          </ac:spMkLst>
        </pc:spChg>
        <pc:spChg chg="mod">
          <ac:chgData name="Fabio Vinci" userId="2a8124e690d2756c" providerId="LiveId" clId="{D28B7F33-6154-4348-B192-02B2F5C2ED63}" dt="2022-12-07T11:53:33.614" v="387" actId="1076"/>
          <ac:spMkLst>
            <pc:docMk/>
            <pc:sldMk cId="1710378541" sldId="268"/>
            <ac:spMk id="98" creationId="{00000000-0000-0000-0000-000000000000}"/>
          </ac:spMkLst>
        </pc:spChg>
        <pc:cxnChg chg="mod">
          <ac:chgData name="Fabio Vinci" userId="2a8124e690d2756c" providerId="LiveId" clId="{D28B7F33-6154-4348-B192-02B2F5C2ED63}" dt="2022-12-07T11:54:16.438" v="392" actId="14100"/>
          <ac:cxnSpMkLst>
            <pc:docMk/>
            <pc:sldMk cId="1710378541" sldId="268"/>
            <ac:cxnSpMk id="25" creationId="{00000000-0000-0000-0000-000000000000}"/>
          </ac:cxnSpMkLst>
        </pc:cxnChg>
        <pc:cxnChg chg="del mod">
          <ac:chgData name="Fabio Vinci" userId="2a8124e690d2756c" providerId="LiveId" clId="{D28B7F33-6154-4348-B192-02B2F5C2ED63}" dt="2022-12-07T11:52:18.406" v="380" actId="478"/>
          <ac:cxnSpMkLst>
            <pc:docMk/>
            <pc:sldMk cId="1710378541" sldId="268"/>
            <ac:cxnSpMk id="26" creationId="{EAE04681-FCAD-4F86-5CF1-BDDCCB023D54}"/>
          </ac:cxnSpMkLst>
        </pc:cxnChg>
        <pc:cxnChg chg="mod">
          <ac:chgData name="Fabio Vinci" userId="2a8124e690d2756c" providerId="LiveId" clId="{D28B7F33-6154-4348-B192-02B2F5C2ED63}" dt="2022-12-07T12:08:44.039" v="393" actId="14100"/>
          <ac:cxnSpMkLst>
            <pc:docMk/>
            <pc:sldMk cId="1710378541" sldId="268"/>
            <ac:cxnSpMk id="31" creationId="{B2388BAB-3266-0889-FCFB-AF045DF4B67C}"/>
          </ac:cxnSpMkLst>
        </pc:cxnChg>
      </pc:sldChg>
      <pc:sldChg chg="add del">
        <pc:chgData name="Fabio Vinci" userId="2a8124e690d2756c" providerId="LiveId" clId="{D28B7F33-6154-4348-B192-02B2F5C2ED63}" dt="2022-12-07T13:52:31.494" v="396" actId="47"/>
        <pc:sldMkLst>
          <pc:docMk/>
          <pc:sldMk cId="481329869" sldId="269"/>
        </pc:sldMkLst>
      </pc:sldChg>
    </pc:docChg>
  </pc:docChgLst>
  <pc:docChgLst>
    <pc:chgData name="Fabio Vinci" userId="2a8124e690d2756c" providerId="LiveId" clId="{2B2510D8-B5A3-44AC-BD20-F274C20EA16F}"/>
    <pc:docChg chg="custSel modSld">
      <pc:chgData name="Fabio Vinci" userId="2a8124e690d2756c" providerId="LiveId" clId="{2B2510D8-B5A3-44AC-BD20-F274C20EA16F}" dt="2023-01-18T11:54:52.131" v="262" actId="14100"/>
      <pc:docMkLst>
        <pc:docMk/>
      </pc:docMkLst>
      <pc:sldChg chg="addSp delSp modSp mod">
        <pc:chgData name="Fabio Vinci" userId="2a8124e690d2756c" providerId="LiveId" clId="{2B2510D8-B5A3-44AC-BD20-F274C20EA16F}" dt="2023-01-18T11:54:52.131" v="262" actId="14100"/>
        <pc:sldMkLst>
          <pc:docMk/>
          <pc:sldMk cId="1710378541" sldId="268"/>
        </pc:sldMkLst>
        <pc:spChg chg="mod">
          <ac:chgData name="Fabio Vinci" userId="2a8124e690d2756c" providerId="LiveId" clId="{2B2510D8-B5A3-44AC-BD20-F274C20EA16F}" dt="2023-01-18T11:41:16.573" v="75" actId="1037"/>
          <ac:spMkLst>
            <pc:docMk/>
            <pc:sldMk cId="1710378541" sldId="268"/>
            <ac:spMk id="10" creationId="{F9AC6C59-F878-09DC-B071-2E8690CD74E6}"/>
          </ac:spMkLst>
        </pc:spChg>
        <pc:spChg chg="mod">
          <ac:chgData name="Fabio Vinci" userId="2a8124e690d2756c" providerId="LiveId" clId="{2B2510D8-B5A3-44AC-BD20-F274C20EA16F}" dt="2023-01-18T11:41:16.573" v="75" actId="1037"/>
          <ac:spMkLst>
            <pc:docMk/>
            <pc:sldMk cId="1710378541" sldId="268"/>
            <ac:spMk id="13" creationId="{7B4BFC3E-0A02-EB34-7B13-B0998A090F9D}"/>
          </ac:spMkLst>
        </pc:spChg>
        <pc:spChg chg="mod">
          <ac:chgData name="Fabio Vinci" userId="2a8124e690d2756c" providerId="LiveId" clId="{2B2510D8-B5A3-44AC-BD20-F274C20EA16F}" dt="2023-01-18T11:40:59.819" v="44" actId="1036"/>
          <ac:spMkLst>
            <pc:docMk/>
            <pc:sldMk cId="1710378541" sldId="268"/>
            <ac:spMk id="16" creationId="{96AFF07E-3F28-A638-BCEB-29C7B54647E3}"/>
          </ac:spMkLst>
        </pc:spChg>
        <pc:spChg chg="add mod">
          <ac:chgData name="Fabio Vinci" userId="2a8124e690d2756c" providerId="LiveId" clId="{2B2510D8-B5A3-44AC-BD20-F274C20EA16F}" dt="2023-01-18T11:44:34.869" v="181" actId="1035"/>
          <ac:spMkLst>
            <pc:docMk/>
            <pc:sldMk cId="1710378541" sldId="268"/>
            <ac:spMk id="24" creationId="{9813C827-84DE-3FA6-9FC3-C074A56944FA}"/>
          </ac:spMkLst>
        </pc:spChg>
        <pc:spChg chg="add mod">
          <ac:chgData name="Fabio Vinci" userId="2a8124e690d2756c" providerId="LiveId" clId="{2B2510D8-B5A3-44AC-BD20-F274C20EA16F}" dt="2023-01-18T11:54:52.131" v="262" actId="14100"/>
          <ac:spMkLst>
            <pc:docMk/>
            <pc:sldMk cId="1710378541" sldId="268"/>
            <ac:spMk id="26" creationId="{E57540F4-5344-D4A0-FD0F-74E90FC1D31F}"/>
          </ac:spMkLst>
        </pc:spChg>
        <pc:spChg chg="mod">
          <ac:chgData name="Fabio Vinci" userId="2a8124e690d2756c" providerId="LiveId" clId="{2B2510D8-B5A3-44AC-BD20-F274C20EA16F}" dt="2023-01-18T11:41:56.378" v="81" actId="1076"/>
          <ac:spMkLst>
            <pc:docMk/>
            <pc:sldMk cId="1710378541" sldId="268"/>
            <ac:spMk id="129" creationId="{00000000-0000-0000-0000-000000000000}"/>
          </ac:spMkLst>
        </pc:spChg>
        <pc:cxnChg chg="mod">
          <ac:chgData name="Fabio Vinci" userId="2a8124e690d2756c" providerId="LiveId" clId="{2B2510D8-B5A3-44AC-BD20-F274C20EA16F}" dt="2023-01-18T11:40:59.819" v="44" actId="1036"/>
          <ac:cxnSpMkLst>
            <pc:docMk/>
            <pc:sldMk cId="1710378541" sldId="268"/>
            <ac:cxnSpMk id="6" creationId="{87FA4D18-9130-6C63-48DD-63C5045BFFD0}"/>
          </ac:cxnSpMkLst>
        </pc:cxnChg>
        <pc:cxnChg chg="add mod">
          <ac:chgData name="Fabio Vinci" userId="2a8124e690d2756c" providerId="LiveId" clId="{2B2510D8-B5A3-44AC-BD20-F274C20EA16F}" dt="2023-01-18T11:50:36.577" v="182" actId="693"/>
          <ac:cxnSpMkLst>
            <pc:docMk/>
            <pc:sldMk cId="1710378541" sldId="268"/>
            <ac:cxnSpMk id="15" creationId="{50834D82-B7A7-CA75-F723-C1602FD794EF}"/>
          </ac:cxnSpMkLst>
        </pc:cxnChg>
        <pc:cxnChg chg="add del mod">
          <ac:chgData name="Fabio Vinci" userId="2a8124e690d2756c" providerId="LiveId" clId="{2B2510D8-B5A3-44AC-BD20-F274C20EA16F}" dt="2023-01-18T11:42:14.830" v="83"/>
          <ac:cxnSpMkLst>
            <pc:docMk/>
            <pc:sldMk cId="1710378541" sldId="268"/>
            <ac:cxnSpMk id="23" creationId="{0F8FF3FE-4814-6ADC-BC2E-2ED11B4F0A00}"/>
          </ac:cxnSpMkLst>
        </pc:cxnChg>
        <pc:cxnChg chg="mod">
          <ac:chgData name="Fabio Vinci" userId="2a8124e690d2756c" providerId="LiveId" clId="{2B2510D8-B5A3-44AC-BD20-F274C20EA16F}" dt="2023-01-18T11:40:59.819" v="44" actId="1036"/>
          <ac:cxnSpMkLst>
            <pc:docMk/>
            <pc:sldMk cId="1710378541" sldId="268"/>
            <ac:cxnSpMk id="25" creationId="{00000000-0000-0000-0000-000000000000}"/>
          </ac:cxnSpMkLst>
        </pc:cxnChg>
        <pc:cxnChg chg="mod">
          <ac:chgData name="Fabio Vinci" userId="2a8124e690d2756c" providerId="LiveId" clId="{2B2510D8-B5A3-44AC-BD20-F274C20EA16F}" dt="2023-01-18T11:40:59.819" v="44" actId="1036"/>
          <ac:cxnSpMkLst>
            <pc:docMk/>
            <pc:sldMk cId="1710378541" sldId="268"/>
            <ac:cxnSpMk id="31" creationId="{B2388BAB-3266-0889-FCFB-AF045DF4B67C}"/>
          </ac:cxnSpMkLst>
        </pc:cxnChg>
        <pc:cxnChg chg="mod">
          <ac:chgData name="Fabio Vinci" userId="2a8124e690d2756c" providerId="LiveId" clId="{2B2510D8-B5A3-44AC-BD20-F274C20EA16F}" dt="2023-01-18T11:40:59.819" v="44" actId="1036"/>
          <ac:cxnSpMkLst>
            <pc:docMk/>
            <pc:sldMk cId="1710378541" sldId="268"/>
            <ac:cxnSpMk id="41" creationId="{FF15170E-5C68-616A-AE52-1CCD84B96C9F}"/>
          </ac:cxnSpMkLst>
        </pc:cxnChg>
        <pc:cxnChg chg="mod">
          <ac:chgData name="Fabio Vinci" userId="2a8124e690d2756c" providerId="LiveId" clId="{2B2510D8-B5A3-44AC-BD20-F274C20EA16F}" dt="2023-01-18T11:41:23.390" v="76" actId="14100"/>
          <ac:cxnSpMkLst>
            <pc:docMk/>
            <pc:sldMk cId="1710378541" sldId="268"/>
            <ac:cxnSpMk id="79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18/01/2023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ckground"/>
          <p:cNvSpPr/>
          <p:nvPr/>
        </p:nvSpPr>
        <p:spPr>
          <a:xfrm>
            <a:off x="-3112915" y="-4047260"/>
            <a:ext cx="11975873" cy="20911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80256" y="-371921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>
            <a:cxnSpLocks/>
            <a:stCxn id="7" idx="2"/>
            <a:endCxn id="11" idx="0"/>
          </p:cNvCxnSpPr>
          <p:nvPr/>
        </p:nvCxnSpPr>
        <p:spPr>
          <a:xfrm flipH="1">
            <a:off x="2813260" y="-2970419"/>
            <a:ext cx="2096" cy="574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4944" y="-2396194"/>
            <a:ext cx="3016632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[MIWP Sub-group]</a:t>
            </a:r>
          </a:p>
        </p:txBody>
      </p:sp>
      <p:cxnSp>
        <p:nvCxnSpPr>
          <p:cNvPr id="12" name="Straight Arrow Connector 11"/>
          <p:cNvCxnSpPr>
            <a:stCxn id="134" idx="2"/>
            <a:endCxn id="138" idx="0"/>
          </p:cNvCxnSpPr>
          <p:nvPr/>
        </p:nvCxnSpPr>
        <p:spPr>
          <a:xfrm>
            <a:off x="2815355" y="-163176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8" idx="3"/>
            <a:endCxn id="17" idx="1"/>
          </p:cNvCxnSpPr>
          <p:nvPr/>
        </p:nvCxnSpPr>
        <p:spPr>
          <a:xfrm>
            <a:off x="3211355" y="897843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>
            <a:stCxn id="17" idx="2"/>
            <a:endCxn id="139" idx="0"/>
          </p:cNvCxnSpPr>
          <p:nvPr/>
        </p:nvCxnSpPr>
        <p:spPr>
          <a:xfrm flipH="1">
            <a:off x="6406432" y="1272241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51996" y="2717456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84635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261133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>
            <a:stCxn id="138" idx="1"/>
            <a:endCxn id="61" idx="3"/>
          </p:cNvCxnSpPr>
          <p:nvPr/>
        </p:nvCxnSpPr>
        <p:spPr>
          <a:xfrm flipH="1">
            <a:off x="600802" y="897843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>
            <a:stCxn id="61" idx="2"/>
            <a:endCxn id="63" idx="0"/>
          </p:cNvCxnSpPr>
          <p:nvPr/>
        </p:nvCxnSpPr>
        <p:spPr>
          <a:xfrm>
            <a:off x="-834297" y="1272241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-1225145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70475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5" y="3969579"/>
            <a:ext cx="3204000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Two-week objection period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2872025" y="182856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9" name="Straight Arrow Connector 78"/>
          <p:cNvCxnSpPr>
            <a:cxnSpLocks/>
            <a:stCxn id="52" idx="2"/>
            <a:endCxn id="16" idx="0"/>
          </p:cNvCxnSpPr>
          <p:nvPr/>
        </p:nvCxnSpPr>
        <p:spPr>
          <a:xfrm rot="16200000" flipH="1">
            <a:off x="-201027" y="9777284"/>
            <a:ext cx="2611480" cy="3421283"/>
          </a:xfrm>
          <a:prstGeom prst="bentConnector3">
            <a:avLst>
              <a:gd name="adj1" fmla="val 73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42" idx="2"/>
            <a:endCxn id="88" idx="1"/>
          </p:cNvCxnSpPr>
          <p:nvPr/>
        </p:nvCxnSpPr>
        <p:spPr>
          <a:xfrm rot="16200000" flipH="1">
            <a:off x="3833433" y="7880284"/>
            <a:ext cx="927375" cy="293679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52457" y="9225838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65519" y="943797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Draft amendment of IR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89" name="Straight Arrow Connector 88"/>
          <p:cNvCxnSpPr>
            <a:stCxn id="88" idx="2"/>
            <a:endCxn id="90" idx="0"/>
          </p:cNvCxnSpPr>
          <p:nvPr/>
        </p:nvCxnSpPr>
        <p:spPr>
          <a:xfrm>
            <a:off x="7200619" y="10186768"/>
            <a:ext cx="0" cy="6421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65519" y="10828930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Comitology procedure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[EC, INSPIRE Committee, EP, Council]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3360" y="386135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2041028" y="9433391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TG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>
            <a:stCxn id="139" idx="1"/>
            <a:endCxn id="3" idx="6"/>
          </p:cNvCxnSpPr>
          <p:nvPr/>
        </p:nvCxnSpPr>
        <p:spPr>
          <a:xfrm flipH="1">
            <a:off x="5131487" y="2249133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3984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50287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8" name="Straight Arrow Connector 57"/>
          <p:cNvCxnSpPr>
            <a:stCxn id="63" idx="3"/>
            <a:endCxn id="59" idx="2"/>
          </p:cNvCxnSpPr>
          <p:nvPr/>
        </p:nvCxnSpPr>
        <p:spPr>
          <a:xfrm>
            <a:off x="-433145" y="2249133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8091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-514757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03" name="Straight Arrow Connector 102"/>
          <p:cNvCxnSpPr>
            <a:cxnSpLocks/>
            <a:stCxn id="140" idx="2"/>
            <a:endCxn id="142" idx="0"/>
          </p:cNvCxnSpPr>
          <p:nvPr/>
        </p:nvCxnSpPr>
        <p:spPr>
          <a:xfrm>
            <a:off x="2815355" y="6123129"/>
            <a:ext cx="13367" cy="1969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40" idx="3"/>
            <a:endCxn id="114" idx="1"/>
          </p:cNvCxnSpPr>
          <p:nvPr/>
        </p:nvCxnSpPr>
        <p:spPr>
          <a:xfrm>
            <a:off x="3211355" y="5727129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83022" y="6826956"/>
            <a:ext cx="1692000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71837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141" idx="2"/>
            <a:endCxn id="142" idx="3"/>
          </p:cNvCxnSpPr>
          <p:nvPr/>
        </p:nvCxnSpPr>
        <p:spPr>
          <a:xfrm rot="5400000">
            <a:off x="4304263" y="6386826"/>
            <a:ext cx="1022629" cy="318171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23940" y="5148820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71333" y="53527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115" name="Straight Arrow Connector 114"/>
          <p:cNvCxnSpPr>
            <a:stCxn id="114" idx="2"/>
            <a:endCxn id="141" idx="0"/>
          </p:cNvCxnSpPr>
          <p:nvPr/>
        </p:nvCxnSpPr>
        <p:spPr>
          <a:xfrm flipH="1">
            <a:off x="6406432" y="6101527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7846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03257" y="666676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>
            <a:stCxn id="141" idx="1"/>
            <a:endCxn id="122" idx="6"/>
          </p:cNvCxnSpPr>
          <p:nvPr/>
        </p:nvCxnSpPr>
        <p:spPr>
          <a:xfrm flipH="1">
            <a:off x="5131487" y="7070367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56548" y="6619903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350287" y="6680517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77" name="Straight Arrow Connector 76"/>
          <p:cNvCxnSpPr>
            <a:cxnSpLocks/>
            <a:stCxn id="11" idx="2"/>
            <a:endCxn id="134" idx="0"/>
          </p:cNvCxnSpPr>
          <p:nvPr/>
        </p:nvCxnSpPr>
        <p:spPr>
          <a:xfrm>
            <a:off x="2813260" y="-1647399"/>
            <a:ext cx="2095" cy="6922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99787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>
            <a:stCxn id="134" idx="1"/>
            <a:endCxn id="95" idx="6"/>
          </p:cNvCxnSpPr>
          <p:nvPr/>
        </p:nvCxnSpPr>
        <p:spPr>
          <a:xfrm flipH="1">
            <a:off x="1124829" y="-559176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00549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955176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71280" y="-91219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897030" y="-125625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52039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-2979612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760248" y="645700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04889" y="946323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359107" y="94632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134889" y="347191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972716" y="5955053"/>
            <a:ext cx="2232000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890891" y="7826447"/>
            <a:ext cx="972000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377676" y="1038858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707188" y="8957298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</a:p>
        </p:txBody>
      </p:sp>
      <p:cxnSp>
        <p:nvCxnSpPr>
          <p:cNvPr id="25" name="Straight Arrow Connector 24"/>
          <p:cNvCxnSpPr>
            <a:cxnSpLocks/>
            <a:stCxn id="16" idx="3"/>
            <a:endCxn id="92" idx="1"/>
          </p:cNvCxnSpPr>
          <p:nvPr/>
        </p:nvCxnSpPr>
        <p:spPr>
          <a:xfrm>
            <a:off x="3211355" y="13189666"/>
            <a:ext cx="1576635" cy="7544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34543" y="12338407"/>
            <a:ext cx="2199805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XML schemas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7990" y="13405641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XML schemas 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schemas governance process]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-1886738" y="15514599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validator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validator governance structure]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-1405366" y="14517841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validator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-1279366" y="15129612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718908" y="12942552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C4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schemas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85721" y="15518748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registry contents 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registry governance structure]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3590" y="14543331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registry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045217" y="15152116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4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registry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32" name="Line Callout 1 (Accent Bar) 31"/>
          <p:cNvSpPr/>
          <p:nvPr/>
        </p:nvSpPr>
        <p:spPr>
          <a:xfrm>
            <a:off x="4699647" y="-3106715"/>
            <a:ext cx="3380524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Submit as a GitHub issue</a:t>
            </a:r>
          </a:p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accompanied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66" y="-2765298"/>
            <a:ext cx="272728" cy="2727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27" y="-3003423"/>
            <a:ext cx="238125" cy="238125"/>
          </a:xfrm>
          <a:prstGeom prst="rect">
            <a:avLst/>
          </a:prstGeom>
        </p:spPr>
      </p:pic>
      <p:sp>
        <p:nvSpPr>
          <p:cNvPr id="137" name="Rounded Rectangle 136"/>
          <p:cNvSpPr/>
          <p:nvPr/>
        </p:nvSpPr>
        <p:spPr>
          <a:xfrm>
            <a:off x="1540227" y="7431164"/>
            <a:ext cx="972000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5" name="Elbow Connector 4"/>
          <p:cNvCxnSpPr>
            <a:stCxn id="63" idx="1"/>
            <a:endCxn id="7" idx="1"/>
          </p:cNvCxnSpPr>
          <p:nvPr/>
        </p:nvCxnSpPr>
        <p:spPr>
          <a:xfrm rot="10800000" flipH="1">
            <a:off x="-1225146" y="-3344815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2419355" y="-95517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8" name="Diamond 137"/>
          <p:cNvSpPr/>
          <p:nvPr/>
        </p:nvSpPr>
        <p:spPr>
          <a:xfrm>
            <a:off x="2419355" y="50184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9" name="Diamond 138"/>
          <p:cNvSpPr/>
          <p:nvPr/>
        </p:nvSpPr>
        <p:spPr>
          <a:xfrm>
            <a:off x="6010432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0" name="Diamond 139"/>
          <p:cNvSpPr/>
          <p:nvPr/>
        </p:nvSpPr>
        <p:spPr>
          <a:xfrm>
            <a:off x="2419355" y="5331129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1" name="Diamond 140"/>
          <p:cNvSpPr/>
          <p:nvPr/>
        </p:nvSpPr>
        <p:spPr>
          <a:xfrm>
            <a:off x="6010432" y="6674367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2" name="Diamond 141"/>
          <p:cNvSpPr/>
          <p:nvPr/>
        </p:nvSpPr>
        <p:spPr>
          <a:xfrm>
            <a:off x="2432722" y="809299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3" name="Elbow Connector 142"/>
          <p:cNvCxnSpPr>
            <a:stCxn id="134" idx="3"/>
            <a:endCxn id="7" idx="3"/>
          </p:cNvCxnSpPr>
          <p:nvPr/>
        </p:nvCxnSpPr>
        <p:spPr>
          <a:xfrm flipV="1">
            <a:off x="3211355" y="-3344816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9" idx="3"/>
            <a:endCxn id="7" idx="3"/>
          </p:cNvCxnSpPr>
          <p:nvPr/>
        </p:nvCxnSpPr>
        <p:spPr>
          <a:xfrm flipH="1" flipV="1">
            <a:off x="4250455" y="-3344816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41" idx="3"/>
            <a:endCxn id="7" idx="3"/>
          </p:cNvCxnSpPr>
          <p:nvPr/>
        </p:nvCxnSpPr>
        <p:spPr>
          <a:xfrm flipH="1" flipV="1">
            <a:off x="4250455" y="-3344816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63" idx="2"/>
            <a:endCxn id="67" idx="0"/>
          </p:cNvCxnSpPr>
          <p:nvPr/>
        </p:nvCxnSpPr>
        <p:spPr>
          <a:xfrm rot="16200000" flipH="1">
            <a:off x="342577" y="1473411"/>
            <a:ext cx="1324446" cy="36678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9" idx="2"/>
            <a:endCxn id="67" idx="0"/>
          </p:cNvCxnSpPr>
          <p:nvPr/>
        </p:nvCxnSpPr>
        <p:spPr>
          <a:xfrm rot="5400000">
            <a:off x="3960366" y="1523513"/>
            <a:ext cx="1324446" cy="35676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29323" y="1880786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Implement change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167" name="Straight Arrow Connector 166"/>
          <p:cNvCxnSpPr>
            <a:stCxn id="138" idx="2"/>
            <a:endCxn id="166" idx="0"/>
          </p:cNvCxnSpPr>
          <p:nvPr/>
        </p:nvCxnSpPr>
        <p:spPr>
          <a:xfrm>
            <a:off x="2815355" y="1293843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47714" y="1373337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trivial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941769" y="1382287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JRC</a:t>
            </a:r>
          </a:p>
        </p:txBody>
      </p:sp>
      <p:sp>
        <p:nvSpPr>
          <p:cNvPr id="16" name="Diamond 141">
            <a:extLst>
              <a:ext uri="{FF2B5EF4-FFF2-40B4-BE49-F238E27FC236}">
                <a16:creationId xmlns:a16="http://schemas.microsoft.com/office/drawing/2014/main" id="{96AFF07E-3F28-A638-BCEB-29C7B54647E3}"/>
              </a:ext>
            </a:extLst>
          </p:cNvPr>
          <p:cNvSpPr/>
          <p:nvPr/>
        </p:nvSpPr>
        <p:spPr>
          <a:xfrm>
            <a:off x="2419355" y="1279366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8" name="TextBox 86">
            <a:extLst>
              <a:ext uri="{FF2B5EF4-FFF2-40B4-BE49-F238E27FC236}">
                <a16:creationId xmlns:a16="http://schemas.microsoft.com/office/drawing/2014/main" id="{BEE7B066-2588-A17A-7CED-6ACC52963EF1}"/>
              </a:ext>
            </a:extLst>
          </p:cNvPr>
          <p:cNvSpPr txBox="1"/>
          <p:nvPr/>
        </p:nvSpPr>
        <p:spPr>
          <a:xfrm>
            <a:off x="152753" y="8551498"/>
            <a:ext cx="1704091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does not require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B2388BAB-3266-0889-FCFB-AF045DF4B67C}"/>
              </a:ext>
            </a:extLst>
          </p:cNvPr>
          <p:cNvCxnSpPr>
            <a:cxnSpLocks/>
            <a:stCxn id="16" idx="1"/>
            <a:endCxn id="98" idx="3"/>
          </p:cNvCxnSpPr>
          <p:nvPr/>
        </p:nvCxnSpPr>
        <p:spPr>
          <a:xfrm rot="10800000" flipV="1">
            <a:off x="983461" y="13189666"/>
            <a:ext cx="1435894" cy="286344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8">
            <a:extLst>
              <a:ext uri="{FF2B5EF4-FFF2-40B4-BE49-F238E27FC236}">
                <a16:creationId xmlns:a16="http://schemas.microsoft.com/office/drawing/2014/main" id="{FF15170E-5C68-616A-AE52-1CCD84B96C9F}"/>
              </a:ext>
            </a:extLst>
          </p:cNvPr>
          <p:cNvCxnSpPr>
            <a:cxnSpLocks/>
            <a:stCxn id="16" idx="2"/>
            <a:endCxn id="133" idx="1"/>
          </p:cNvCxnSpPr>
          <p:nvPr/>
        </p:nvCxnSpPr>
        <p:spPr>
          <a:xfrm rot="16200000" flipH="1">
            <a:off x="2214741" y="14186280"/>
            <a:ext cx="2471595" cy="1270366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87FA4D18-9130-6C63-48DD-63C5045BFFD0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884831" y="13189665"/>
            <a:ext cx="1534525" cy="317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7">
            <a:extLst>
              <a:ext uri="{FF2B5EF4-FFF2-40B4-BE49-F238E27FC236}">
                <a16:creationId xmlns:a16="http://schemas.microsoft.com/office/drawing/2014/main" id="{6474C2DA-6A96-21E0-C7D4-7FECA945ADF8}"/>
              </a:ext>
            </a:extLst>
          </p:cNvPr>
          <p:cNvSpPr txBox="1"/>
          <p:nvPr/>
        </p:nvSpPr>
        <p:spPr>
          <a:xfrm>
            <a:off x="-1979641" y="12818439"/>
            <a:ext cx="2864471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UML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sp>
        <p:nvSpPr>
          <p:cNvPr id="10" name="Rounded Rectangle 98">
            <a:extLst>
              <a:ext uri="{FF2B5EF4-FFF2-40B4-BE49-F238E27FC236}">
                <a16:creationId xmlns:a16="http://schemas.microsoft.com/office/drawing/2014/main" id="{F9AC6C59-F878-09DC-B071-2E8690CD74E6}"/>
              </a:ext>
            </a:extLst>
          </p:cNvPr>
          <p:cNvSpPr/>
          <p:nvPr/>
        </p:nvSpPr>
        <p:spPr>
          <a:xfrm>
            <a:off x="-1982799" y="12424754"/>
            <a:ext cx="1404000" cy="298186"/>
          </a:xfrm>
          <a:prstGeom prst="roundRect">
            <a:avLst>
              <a:gd name="adj" fmla="val 50000"/>
            </a:avLst>
          </a:prstGeom>
          <a:solidFill>
            <a:srgbClr val="5EF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 on UML</a:t>
            </a:r>
          </a:p>
        </p:txBody>
      </p:sp>
      <p:sp>
        <p:nvSpPr>
          <p:cNvPr id="13" name="TextBox 100">
            <a:extLst>
              <a:ext uri="{FF2B5EF4-FFF2-40B4-BE49-F238E27FC236}">
                <a16:creationId xmlns:a16="http://schemas.microsoft.com/office/drawing/2014/main" id="{7B4BFC3E-0A02-EB34-7B13-B0998A090F9D}"/>
              </a:ext>
            </a:extLst>
          </p:cNvPr>
          <p:cNvSpPr txBox="1"/>
          <p:nvPr/>
        </p:nvSpPr>
        <p:spPr>
          <a:xfrm>
            <a:off x="-2062767" y="11600407"/>
            <a:ext cx="1652746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UML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6" name="Straight Arrow Connector 78">
            <a:extLst>
              <a:ext uri="{FF2B5EF4-FFF2-40B4-BE49-F238E27FC236}">
                <a16:creationId xmlns:a16="http://schemas.microsoft.com/office/drawing/2014/main" id="{F15951F4-414E-A332-4988-FFB640F67C64}"/>
              </a:ext>
            </a:extLst>
          </p:cNvPr>
          <p:cNvCxnSpPr>
            <a:cxnSpLocks/>
            <a:stCxn id="142" idx="1"/>
            <a:endCxn id="52" idx="0"/>
          </p:cNvCxnSpPr>
          <p:nvPr/>
        </p:nvCxnSpPr>
        <p:spPr>
          <a:xfrm rot="10800000" flipV="1">
            <a:off x="-605928" y="8488995"/>
            <a:ext cx="3038650" cy="94439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8">
            <a:extLst>
              <a:ext uri="{FF2B5EF4-FFF2-40B4-BE49-F238E27FC236}">
                <a16:creationId xmlns:a16="http://schemas.microsoft.com/office/drawing/2014/main" id="{50834D82-B7A7-CA75-F723-C1602FD794EF}"/>
              </a:ext>
            </a:extLst>
          </p:cNvPr>
          <p:cNvCxnSpPr>
            <a:cxnSpLocks/>
            <a:stCxn id="90" idx="1"/>
            <a:endCxn id="52" idx="3"/>
          </p:cNvCxnSpPr>
          <p:nvPr/>
        </p:nvCxnSpPr>
        <p:spPr>
          <a:xfrm rot="10800000">
            <a:off x="829171" y="9807789"/>
            <a:ext cx="4936348" cy="1559654"/>
          </a:xfrm>
          <a:prstGeom prst="bentConnector3">
            <a:avLst>
              <a:gd name="adj1" fmla="val 74911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127">
            <a:extLst>
              <a:ext uri="{FF2B5EF4-FFF2-40B4-BE49-F238E27FC236}">
                <a16:creationId xmlns:a16="http://schemas.microsoft.com/office/drawing/2014/main" id="{9813C827-84DE-3FA6-9FC3-C074A56944FA}"/>
              </a:ext>
            </a:extLst>
          </p:cNvPr>
          <p:cNvSpPr/>
          <p:nvPr/>
        </p:nvSpPr>
        <p:spPr>
          <a:xfrm>
            <a:off x="3446794" y="10525216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CF8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IR revised</a:t>
            </a:r>
          </a:p>
        </p:txBody>
      </p:sp>
      <p:sp>
        <p:nvSpPr>
          <p:cNvPr id="26" name="TextBox 86">
            <a:extLst>
              <a:ext uri="{FF2B5EF4-FFF2-40B4-BE49-F238E27FC236}">
                <a16:creationId xmlns:a16="http://schemas.microsoft.com/office/drawing/2014/main" id="{E57540F4-5344-D4A0-FD0F-74E90FC1D31F}"/>
              </a:ext>
            </a:extLst>
          </p:cNvPr>
          <p:cNvSpPr txBox="1"/>
          <p:nvPr/>
        </p:nvSpPr>
        <p:spPr>
          <a:xfrm>
            <a:off x="2661163" y="10814324"/>
            <a:ext cx="2870198" cy="6133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if endorsed and after publication of revised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239</Words>
  <Application>Microsoft Office PowerPoint</Application>
  <PresentationFormat>Widescreen</PresentationFormat>
  <Paragraphs>76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Presentazione standard di PowerPoint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MINGHINI Marco (JRC-ISPRA)</dc:creator>
  <cp:lastModifiedBy>Fabio Vinci</cp:lastModifiedBy>
  <cp:revision>57</cp:revision>
  <dcterms:created xsi:type="dcterms:W3CDTF">2020-12-17T16:25:07Z</dcterms:created>
  <dcterms:modified xsi:type="dcterms:W3CDTF">2023-01-18T11:55:02Z</dcterms:modified>
</cp:coreProperties>
</file>