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8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47D7A"/>
    <a:srgbClr val="C44D90"/>
    <a:srgbClr val="166DCB"/>
    <a:srgbClr val="3122F8"/>
    <a:srgbClr val="B60205"/>
    <a:srgbClr val="0E8A16"/>
    <a:srgbClr val="006B75"/>
    <a:srgbClr val="FEF2C0"/>
    <a:srgbClr val="845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C23112-2DDE-4ECC-9385-8E7261994833}" v="2" dt="2022-12-13T17:16:42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5033" autoAdjust="0"/>
  </p:normalViewPr>
  <p:slideViewPr>
    <p:cSldViewPr snapToGrid="0">
      <p:cViewPr varScale="1">
        <p:scale>
          <a:sx n="61" d="100"/>
          <a:sy n="61" d="100"/>
        </p:scale>
        <p:origin x="3444" y="-1674"/>
      </p:cViewPr>
      <p:guideLst>
        <p:guide orient="horz" pos="371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Vinci" userId="2a8124e690d2756c" providerId="LiveId" clId="{31C23112-2DDE-4ECC-9385-8E7261994833}"/>
    <pc:docChg chg="undo custSel modSld">
      <pc:chgData name="Fabio Vinci" userId="2a8124e690d2756c" providerId="LiveId" clId="{31C23112-2DDE-4ECC-9385-8E7261994833}" dt="2022-12-13T17:27:20.572" v="480" actId="14100"/>
      <pc:docMkLst>
        <pc:docMk/>
      </pc:docMkLst>
      <pc:sldChg chg="addSp delSp modSp mod">
        <pc:chgData name="Fabio Vinci" userId="2a8124e690d2756c" providerId="LiveId" clId="{31C23112-2DDE-4ECC-9385-8E7261994833}" dt="2022-12-13T17:27:20.572" v="480" actId="14100"/>
        <pc:sldMkLst>
          <pc:docMk/>
          <pc:sldMk cId="1710378541" sldId="268"/>
        </pc:sldMkLst>
        <pc:spChg chg="add mod">
          <ac:chgData name="Fabio Vinci" userId="2a8124e690d2756c" providerId="LiveId" clId="{31C23112-2DDE-4ECC-9385-8E7261994833}" dt="2022-12-13T17:12:21.880" v="247" actId="1037"/>
          <ac:spMkLst>
            <pc:docMk/>
            <pc:sldMk cId="1710378541" sldId="268"/>
            <ac:spMk id="8" creationId="{6474C2DA-6A96-21E0-C7D4-7FECA945ADF8}"/>
          </ac:spMkLst>
        </pc:spChg>
        <pc:spChg chg="add mod">
          <ac:chgData name="Fabio Vinci" userId="2a8124e690d2756c" providerId="LiveId" clId="{31C23112-2DDE-4ECC-9385-8E7261994833}" dt="2022-12-13T17:26:18.477" v="479" actId="1037"/>
          <ac:spMkLst>
            <pc:docMk/>
            <pc:sldMk cId="1710378541" sldId="268"/>
            <ac:spMk id="10" creationId="{F9AC6C59-F878-09DC-B071-2E8690CD74E6}"/>
          </ac:spMkLst>
        </pc:spChg>
        <pc:spChg chg="add mod">
          <ac:chgData name="Fabio Vinci" userId="2a8124e690d2756c" providerId="LiveId" clId="{31C23112-2DDE-4ECC-9385-8E7261994833}" dt="2022-12-13T17:26:18.477" v="479" actId="1037"/>
          <ac:spMkLst>
            <pc:docMk/>
            <pc:sldMk cId="1710378541" sldId="268"/>
            <ac:spMk id="13" creationId="{7B4BFC3E-0A02-EB34-7B13-B0998A090F9D}"/>
          </ac:spMkLst>
        </pc:spChg>
        <pc:spChg chg="mod">
          <ac:chgData name="Fabio Vinci" userId="2a8124e690d2756c" providerId="LiveId" clId="{31C23112-2DDE-4ECC-9385-8E7261994833}" dt="2022-12-13T17:24:00.100" v="310" actId="1036"/>
          <ac:spMkLst>
            <pc:docMk/>
            <pc:sldMk cId="1710378541" sldId="268"/>
            <ac:spMk id="16" creationId="{96AFF07E-3F28-A638-BCEB-29C7B54647E3}"/>
          </ac:spMkLst>
        </pc:spChg>
        <pc:spChg chg="mod">
          <ac:chgData name="Fabio Vinci" userId="2a8124e690d2756c" providerId="LiveId" clId="{31C23112-2DDE-4ECC-9385-8E7261994833}" dt="2022-12-13T17:17:05.831" v="273" actId="1076"/>
          <ac:spMkLst>
            <pc:docMk/>
            <pc:sldMk cId="1710378541" sldId="268"/>
            <ac:spMk id="18" creationId="{BEE7B066-2588-A17A-7CED-6ACC52963EF1}"/>
          </ac:spMkLst>
        </pc:spChg>
        <pc:spChg chg="mod">
          <ac:chgData name="Fabio Vinci" userId="2a8124e690d2756c" providerId="LiveId" clId="{31C23112-2DDE-4ECC-9385-8E7261994833}" dt="2022-12-13T17:19:45.368" v="279" actId="20577"/>
          <ac:spMkLst>
            <pc:docMk/>
            <pc:sldMk cId="1710378541" sldId="268"/>
            <ac:spMk id="32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16:38.699" v="268" actId="1076"/>
          <ac:spMkLst>
            <pc:docMk/>
            <pc:sldMk cId="1710378541" sldId="268"/>
            <ac:spMk id="52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18:09.597" v="276" actId="14100"/>
          <ac:spMkLst>
            <pc:docMk/>
            <pc:sldMk cId="1710378541" sldId="268"/>
            <ac:spMk id="54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5:10.927" v="403" actId="1035"/>
          <ac:spMkLst>
            <pc:docMk/>
            <pc:sldMk cId="1710378541" sldId="268"/>
            <ac:spMk id="90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4:55.711" v="397" actId="1035"/>
          <ac:spMkLst>
            <pc:docMk/>
            <pc:sldMk cId="1710378541" sldId="268"/>
            <ac:spMk id="91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4:55.711" v="397" actId="1035"/>
          <ac:spMkLst>
            <pc:docMk/>
            <pc:sldMk cId="1710378541" sldId="268"/>
            <ac:spMk id="92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5:34.348" v="404" actId="1076"/>
          <ac:spMkLst>
            <pc:docMk/>
            <pc:sldMk cId="1710378541" sldId="268"/>
            <ac:spMk id="98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5:47.982" v="445" actId="1036"/>
          <ac:spMkLst>
            <pc:docMk/>
            <pc:sldMk cId="1710378541" sldId="268"/>
            <ac:spMk id="100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5:47.982" v="445" actId="1036"/>
          <ac:spMkLst>
            <pc:docMk/>
            <pc:sldMk cId="1710378541" sldId="268"/>
            <ac:spMk id="130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4:55.711" v="397" actId="1035"/>
          <ac:spMkLst>
            <pc:docMk/>
            <pc:sldMk cId="1710378541" sldId="268"/>
            <ac:spMk id="131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4:44.438" v="374" actId="1037"/>
          <ac:spMkLst>
            <pc:docMk/>
            <pc:sldMk cId="1710378541" sldId="268"/>
            <ac:spMk id="132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4:25.191" v="340" actId="1038"/>
          <ac:spMkLst>
            <pc:docMk/>
            <pc:sldMk cId="1710378541" sldId="268"/>
            <ac:spMk id="133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24:44.438" v="374" actId="1037"/>
          <ac:spMkLst>
            <pc:docMk/>
            <pc:sldMk cId="1710378541" sldId="268"/>
            <ac:spMk id="136" creationId="{00000000-0000-0000-0000-000000000000}"/>
          </ac:spMkLst>
        </pc:spChg>
        <pc:spChg chg="mod">
          <ac:chgData name="Fabio Vinci" userId="2a8124e690d2756c" providerId="LiveId" clId="{31C23112-2DDE-4ECC-9385-8E7261994833}" dt="2022-12-13T17:16:07.588" v="267" actId="1037"/>
          <ac:spMkLst>
            <pc:docMk/>
            <pc:sldMk cId="1710378541" sldId="268"/>
            <ac:spMk id="142" creationId="{00000000-0000-0000-0000-000000000000}"/>
          </ac:spMkLst>
        </pc:spChg>
        <pc:picChg chg="mod">
          <ac:chgData name="Fabio Vinci" userId="2a8124e690d2756c" providerId="LiveId" clId="{31C23112-2DDE-4ECC-9385-8E7261994833}" dt="2022-12-13T17:19:49.117" v="289" actId="1038"/>
          <ac:picMkLst>
            <pc:docMk/>
            <pc:sldMk cId="1710378541" sldId="268"/>
            <ac:picMk id="40" creationId="{00000000-0000-0000-0000-000000000000}"/>
          </ac:picMkLst>
        </pc:picChg>
        <pc:cxnChg chg="add mod">
          <ac:chgData name="Fabio Vinci" userId="2a8124e690d2756c" providerId="LiveId" clId="{31C23112-2DDE-4ECC-9385-8E7261994833}" dt="2022-12-13T17:27:20.572" v="480" actId="14100"/>
          <ac:cxnSpMkLst>
            <pc:docMk/>
            <pc:sldMk cId="1710378541" sldId="268"/>
            <ac:cxnSpMk id="6" creationId="{87FA4D18-9130-6C63-48DD-63C5045BFFD0}"/>
          </ac:cxnSpMkLst>
        </pc:cxnChg>
        <pc:cxnChg chg="del mod">
          <ac:chgData name="Fabio Vinci" userId="2a8124e690d2756c" providerId="LiveId" clId="{31C23112-2DDE-4ECC-9385-8E7261994833}" dt="2022-12-13T17:15:40.646" v="259" actId="478"/>
          <ac:cxnSpMkLst>
            <pc:docMk/>
            <pc:sldMk cId="1710378541" sldId="268"/>
            <ac:cxnSpMk id="20" creationId="{ED76DC36-BA8A-110C-F705-A0B86A1EE13E}"/>
          </ac:cxnSpMkLst>
        </pc:cxnChg>
        <pc:cxnChg chg="mod">
          <ac:chgData name="Fabio Vinci" userId="2a8124e690d2756c" providerId="LiveId" clId="{31C23112-2DDE-4ECC-9385-8E7261994833}" dt="2022-12-13T17:24:55.711" v="397" actId="1035"/>
          <ac:cxnSpMkLst>
            <pc:docMk/>
            <pc:sldMk cId="1710378541" sldId="268"/>
            <ac:cxnSpMk id="25" creationId="{00000000-0000-0000-0000-000000000000}"/>
          </ac:cxnSpMkLst>
        </pc:cxnChg>
        <pc:cxnChg chg="mod">
          <ac:chgData name="Fabio Vinci" userId="2a8124e690d2756c" providerId="LiveId" clId="{31C23112-2DDE-4ECC-9385-8E7261994833}" dt="2022-12-13T17:25:34.348" v="404" actId="1076"/>
          <ac:cxnSpMkLst>
            <pc:docMk/>
            <pc:sldMk cId="1710378541" sldId="268"/>
            <ac:cxnSpMk id="31" creationId="{B2388BAB-3266-0889-FCFB-AF045DF4B67C}"/>
          </ac:cxnSpMkLst>
        </pc:cxnChg>
        <pc:cxnChg chg="add mod">
          <ac:chgData name="Fabio Vinci" userId="2a8124e690d2756c" providerId="LiveId" clId="{31C23112-2DDE-4ECC-9385-8E7261994833}" dt="2022-12-13T17:16:52.948" v="272" actId="33986"/>
          <ac:cxnSpMkLst>
            <pc:docMk/>
            <pc:sldMk cId="1710378541" sldId="268"/>
            <ac:cxnSpMk id="36" creationId="{F15951F4-414E-A332-4988-FFB640F67C64}"/>
          </ac:cxnSpMkLst>
        </pc:cxnChg>
        <pc:cxnChg chg="mod">
          <ac:chgData name="Fabio Vinci" userId="2a8124e690d2756c" providerId="LiveId" clId="{31C23112-2DDE-4ECC-9385-8E7261994833}" dt="2022-12-13T17:24:32.166" v="341" actId="14100"/>
          <ac:cxnSpMkLst>
            <pc:docMk/>
            <pc:sldMk cId="1710378541" sldId="268"/>
            <ac:cxnSpMk id="41" creationId="{FF15170E-5C68-616A-AE52-1CCD84B96C9F}"/>
          </ac:cxnSpMkLst>
        </pc:cxnChg>
        <pc:cxnChg chg="mod">
          <ac:chgData name="Fabio Vinci" userId="2a8124e690d2756c" providerId="LiveId" clId="{31C23112-2DDE-4ECC-9385-8E7261994833}" dt="2022-12-13T17:24:00.100" v="310" actId="1036"/>
          <ac:cxnSpMkLst>
            <pc:docMk/>
            <pc:sldMk cId="1710378541" sldId="268"/>
            <ac:cxnSpMk id="79" creationId="{00000000-0000-0000-0000-000000000000}"/>
          </ac:cxnSpMkLst>
        </pc:cxnChg>
        <pc:cxnChg chg="mod">
          <ac:chgData name="Fabio Vinci" userId="2a8124e690d2756c" providerId="LiveId" clId="{31C23112-2DDE-4ECC-9385-8E7261994833}" dt="2022-12-13T17:16:07.588" v="267" actId="1037"/>
          <ac:cxnSpMkLst>
            <pc:docMk/>
            <pc:sldMk cId="1710378541" sldId="268"/>
            <ac:cxnSpMk id="86" creationId="{00000000-0000-0000-0000-000000000000}"/>
          </ac:cxnSpMkLst>
        </pc:cxnChg>
        <pc:cxnChg chg="mod">
          <ac:chgData name="Fabio Vinci" userId="2a8124e690d2756c" providerId="LiveId" clId="{31C23112-2DDE-4ECC-9385-8E7261994833}" dt="2022-12-13T17:25:10.927" v="403" actId="1035"/>
          <ac:cxnSpMkLst>
            <pc:docMk/>
            <pc:sldMk cId="1710378541" sldId="268"/>
            <ac:cxnSpMk id="89" creationId="{00000000-0000-0000-0000-000000000000}"/>
          </ac:cxnSpMkLst>
        </pc:cxnChg>
        <pc:cxnChg chg="mod">
          <ac:chgData name="Fabio Vinci" userId="2a8124e690d2756c" providerId="LiveId" clId="{31C23112-2DDE-4ECC-9385-8E7261994833}" dt="2022-12-13T17:16:07.588" v="267" actId="1037"/>
          <ac:cxnSpMkLst>
            <pc:docMk/>
            <pc:sldMk cId="1710378541" sldId="268"/>
            <ac:cxnSpMk id="103" creationId="{00000000-0000-0000-0000-000000000000}"/>
          </ac:cxnSpMkLst>
        </pc:cxnChg>
        <pc:cxnChg chg="mod">
          <ac:chgData name="Fabio Vinci" userId="2a8124e690d2756c" providerId="LiveId" clId="{31C23112-2DDE-4ECC-9385-8E7261994833}" dt="2022-12-13T17:16:07.588" v="267" actId="1037"/>
          <ac:cxnSpMkLst>
            <pc:docMk/>
            <pc:sldMk cId="1710378541" sldId="268"/>
            <ac:cxnSpMk id="112" creationId="{00000000-0000-0000-0000-000000000000}"/>
          </ac:cxnSpMkLst>
        </pc:cxnChg>
      </pc:sldChg>
    </pc:docChg>
  </pc:docChgLst>
  <pc:docChgLst>
    <pc:chgData name="Fabio Vinci" userId="2a8124e690d2756c" providerId="LiveId" clId="{D28B7F33-6154-4348-B192-02B2F5C2ED63}"/>
    <pc:docChg chg="undo custSel addSld delSld modSld">
      <pc:chgData name="Fabio Vinci" userId="2a8124e690d2756c" providerId="LiveId" clId="{D28B7F33-6154-4348-B192-02B2F5C2ED63}" dt="2022-12-07T13:52:31.494" v="396" actId="47"/>
      <pc:docMkLst>
        <pc:docMk/>
      </pc:docMkLst>
      <pc:sldChg chg="addSp modSp del mod">
        <pc:chgData name="Fabio Vinci" userId="2a8124e690d2756c" providerId="LiveId" clId="{D28B7F33-6154-4348-B192-02B2F5C2ED63}" dt="2022-12-07T11:49:26.537" v="334" actId="47"/>
        <pc:sldMkLst>
          <pc:docMk/>
          <pc:sldMk cId="1058563292" sldId="266"/>
        </pc:sldMkLst>
        <pc:spChg chg="mod">
          <ac:chgData name="Fabio Vinci" userId="2a8124e690d2756c" providerId="LiveId" clId="{D28B7F33-6154-4348-B192-02B2F5C2ED63}" dt="2022-12-07T11:18:52.987" v="10" actId="12788"/>
          <ac:spMkLst>
            <pc:docMk/>
            <pc:sldMk cId="1058563292" sldId="266"/>
            <ac:spMk id="7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19:18.329" v="20" actId="1076"/>
          <ac:spMkLst>
            <pc:docMk/>
            <pc:sldMk cId="1058563292" sldId="266"/>
            <ac:spMk id="11" creationId="{00000000-0000-0000-0000-000000000000}"/>
          </ac:spMkLst>
        </pc:spChg>
        <pc:spChg chg="add mod">
          <ac:chgData name="Fabio Vinci" userId="2a8124e690d2756c" providerId="LiveId" clId="{D28B7F33-6154-4348-B192-02B2F5C2ED63}" dt="2022-12-07T11:17:14.008" v="2" actId="571"/>
          <ac:spMkLst>
            <pc:docMk/>
            <pc:sldMk cId="1058563292" sldId="266"/>
            <ac:spMk id="20" creationId="{C5818C6F-B571-E329-E8C6-E01AEC7050C5}"/>
          </ac:spMkLst>
        </pc:spChg>
        <pc:spChg chg="add mod">
          <ac:chgData name="Fabio Vinci" userId="2a8124e690d2756c" providerId="LiveId" clId="{D28B7F33-6154-4348-B192-02B2F5C2ED63}" dt="2022-12-07T11:17:14.008" v="2" actId="571"/>
          <ac:spMkLst>
            <pc:docMk/>
            <pc:sldMk cId="1058563292" sldId="266"/>
            <ac:spMk id="21" creationId="{3482B6CF-7290-5E38-3459-8134F4DA4F71}"/>
          </ac:spMkLst>
        </pc:spChg>
        <pc:spChg chg="mod">
          <ac:chgData name="Fabio Vinci" userId="2a8124e690d2756c" providerId="LiveId" clId="{D28B7F33-6154-4348-B192-02B2F5C2ED63}" dt="2022-12-07T11:19:31.211" v="22" actId="14100"/>
          <ac:spMkLst>
            <pc:docMk/>
            <pc:sldMk cId="1058563292" sldId="266"/>
            <ac:spMk id="32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20:41.837" v="26" actId="14100"/>
          <ac:spMkLst>
            <pc:docMk/>
            <pc:sldMk cId="1058563292" sldId="266"/>
            <ac:spMk id="67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21:16.686" v="36" actId="1037"/>
          <ac:spMkLst>
            <pc:docMk/>
            <pc:sldMk cId="1058563292" sldId="266"/>
            <ac:spMk id="109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20:53.049" v="28" actId="14100"/>
          <ac:spMkLst>
            <pc:docMk/>
            <pc:sldMk cId="1058563292" sldId="266"/>
            <ac:spMk id="126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21:39.426" v="54" actId="1038"/>
          <ac:spMkLst>
            <pc:docMk/>
            <pc:sldMk cId="1058563292" sldId="266"/>
            <ac:spMk id="127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21:47.379" v="56" actId="14100"/>
          <ac:spMkLst>
            <pc:docMk/>
            <pc:sldMk cId="1058563292" sldId="266"/>
            <ac:spMk id="130" creationId="{00000000-0000-0000-0000-000000000000}"/>
          </ac:spMkLst>
        </pc:spChg>
        <pc:spChg chg="mod">
          <ac:chgData name="Fabio Vinci" userId="2a8124e690d2756c" providerId="LiveId" clId="{D28B7F33-6154-4348-B192-02B2F5C2ED63}" dt="2022-12-07T11:21:22.495" v="38" actId="14100"/>
          <ac:spMkLst>
            <pc:docMk/>
            <pc:sldMk cId="1058563292" sldId="266"/>
            <ac:spMk id="137" creationId="{00000000-0000-0000-0000-000000000000}"/>
          </ac:spMkLst>
        </pc:spChg>
        <pc:picChg chg="mod">
          <ac:chgData name="Fabio Vinci" userId="2a8124e690d2756c" providerId="LiveId" clId="{D28B7F33-6154-4348-B192-02B2F5C2ED63}" dt="2022-12-07T11:19:35.930" v="23" actId="1076"/>
          <ac:picMkLst>
            <pc:docMk/>
            <pc:sldMk cId="1058563292" sldId="266"/>
            <ac:picMk id="39" creationId="{00000000-0000-0000-0000-000000000000}"/>
          </ac:picMkLst>
        </pc:picChg>
        <pc:picChg chg="mod">
          <ac:chgData name="Fabio Vinci" userId="2a8124e690d2756c" providerId="LiveId" clId="{D28B7F33-6154-4348-B192-02B2F5C2ED63}" dt="2022-12-07T11:19:42.939" v="24" actId="1076"/>
          <ac:picMkLst>
            <pc:docMk/>
            <pc:sldMk cId="1058563292" sldId="266"/>
            <ac:picMk id="40" creationId="{00000000-0000-0000-0000-000000000000}"/>
          </ac:picMkLst>
        </pc:picChg>
        <pc:cxnChg chg="mod">
          <ac:chgData name="Fabio Vinci" userId="2a8124e690d2756c" providerId="LiveId" clId="{D28B7F33-6154-4348-B192-02B2F5C2ED63}" dt="2022-12-07T11:18:52.987" v="10" actId="12788"/>
          <ac:cxnSpMkLst>
            <pc:docMk/>
            <pc:sldMk cId="1058563292" sldId="266"/>
            <ac:cxnSpMk id="5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19:18.329" v="20" actId="1076"/>
          <ac:cxnSpMkLst>
            <pc:docMk/>
            <pc:sldMk cId="1058563292" sldId="266"/>
            <ac:cxnSpMk id="9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19:18.329" v="20" actId="1076"/>
          <ac:cxnSpMkLst>
            <pc:docMk/>
            <pc:sldMk cId="1058563292" sldId="266"/>
            <ac:cxnSpMk id="77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18:52.987" v="10" actId="12788"/>
          <ac:cxnSpMkLst>
            <pc:docMk/>
            <pc:sldMk cId="1058563292" sldId="266"/>
            <ac:cxnSpMk id="143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18:52.987" v="10" actId="12788"/>
          <ac:cxnSpMkLst>
            <pc:docMk/>
            <pc:sldMk cId="1058563292" sldId="266"/>
            <ac:cxnSpMk id="144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18:52.987" v="10" actId="12788"/>
          <ac:cxnSpMkLst>
            <pc:docMk/>
            <pc:sldMk cId="1058563292" sldId="266"/>
            <ac:cxnSpMk id="145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20:41.837" v="26" actId="14100"/>
          <ac:cxnSpMkLst>
            <pc:docMk/>
            <pc:sldMk cId="1058563292" sldId="266"/>
            <ac:cxnSpMk id="153" creationId="{00000000-0000-0000-0000-000000000000}"/>
          </ac:cxnSpMkLst>
        </pc:cxnChg>
        <pc:cxnChg chg="mod">
          <ac:chgData name="Fabio Vinci" userId="2a8124e690d2756c" providerId="LiveId" clId="{D28B7F33-6154-4348-B192-02B2F5C2ED63}" dt="2022-12-07T11:20:41.837" v="26" actId="14100"/>
          <ac:cxnSpMkLst>
            <pc:docMk/>
            <pc:sldMk cId="1058563292" sldId="266"/>
            <ac:cxnSpMk id="156" creationId="{00000000-0000-0000-0000-000000000000}"/>
          </ac:cxnSpMkLst>
        </pc:cxnChg>
      </pc:sldChg>
      <pc:sldChg chg="addSp delSp modSp add del mod">
        <pc:chgData name="Fabio Vinci" userId="2a8124e690d2756c" providerId="LiveId" clId="{D28B7F33-6154-4348-B192-02B2F5C2ED63}" dt="2022-12-07T11:52:01.921" v="377" actId="2696"/>
        <pc:sldMkLst>
          <pc:docMk/>
          <pc:sldMk cId="2978882511" sldId="267"/>
        </pc:sldMkLst>
        <pc:spChg chg="add del mod">
          <ac:chgData name="Fabio Vinci" userId="2a8124e690d2756c" providerId="LiveId" clId="{D28B7F33-6154-4348-B192-02B2F5C2ED63}" dt="2022-12-07T11:50:16.926" v="339" actId="478"/>
          <ac:spMkLst>
            <pc:docMk/>
            <pc:sldMk cId="2978882511" sldId="267"/>
            <ac:spMk id="16" creationId="{96AFF07E-3F28-A638-BCEB-29C7B54647E3}"/>
          </ac:spMkLst>
        </pc:spChg>
        <pc:spChg chg="add mod">
          <ac:chgData name="Fabio Vinci" userId="2a8124e690d2756c" providerId="LiveId" clId="{D28B7F33-6154-4348-B192-02B2F5C2ED63}" dt="2022-12-07T11:37:08.586" v="312" actId="20577"/>
          <ac:spMkLst>
            <pc:docMk/>
            <pc:sldMk cId="2978882511" sldId="267"/>
            <ac:spMk id="18" creationId="{BEE7B066-2588-A17A-7CED-6ACC52963EF1}"/>
          </ac:spMkLst>
        </pc:spChg>
        <pc:spChg chg="mod">
          <ac:chgData name="Fabio Vinci" userId="2a8124e690d2756c" providerId="LiveId" clId="{D28B7F33-6154-4348-B192-02B2F5C2ED63}" dt="2022-12-07T11:38:29.844" v="326" actId="1076"/>
          <ac:spMkLst>
            <pc:docMk/>
            <pc:sldMk cId="2978882511" sldId="267"/>
            <ac:spMk id="54" creationId="{00000000-0000-0000-0000-000000000000}"/>
          </ac:spMkLst>
        </pc:spChg>
        <pc:spChg chg="add del mod">
          <ac:chgData name="Fabio Vinci" userId="2a8124e690d2756c" providerId="LiveId" clId="{D28B7F33-6154-4348-B192-02B2F5C2ED63}" dt="2022-12-07T11:50:08.081" v="337" actId="478"/>
          <ac:spMkLst>
            <pc:docMk/>
            <pc:sldMk cId="2978882511" sldId="267"/>
            <ac:spMk id="60" creationId="{82B4057F-5DD3-2721-D3A9-5C6655DA7F22}"/>
          </ac:spMkLst>
        </pc:spChg>
        <pc:spChg chg="mod topLvl">
          <ac:chgData name="Fabio Vinci" userId="2a8124e690d2756c" providerId="LiveId" clId="{D28B7F33-6154-4348-B192-02B2F5C2ED63}" dt="2022-12-07T11:35:47.186" v="292" actId="1035"/>
          <ac:spMkLst>
            <pc:docMk/>
            <pc:sldMk cId="2978882511" sldId="267"/>
            <ac:spMk id="91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5:38.078" v="276" actId="1076"/>
          <ac:spMkLst>
            <pc:docMk/>
            <pc:sldMk cId="2978882511" sldId="267"/>
            <ac:spMk id="92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5:24.309" v="275" actId="1076"/>
          <ac:spMkLst>
            <pc:docMk/>
            <pc:sldMk cId="2978882511" sldId="267"/>
            <ac:spMk id="98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2:36.501" v="257" actId="1076"/>
          <ac:spMkLst>
            <pc:docMk/>
            <pc:sldMk cId="2978882511" sldId="267"/>
            <ac:spMk id="100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2:41.370" v="258" actId="1076"/>
          <ac:spMkLst>
            <pc:docMk/>
            <pc:sldMk cId="2978882511" sldId="267"/>
            <ac:spMk id="130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5:47.186" v="292" actId="1035"/>
          <ac:spMkLst>
            <pc:docMk/>
            <pc:sldMk cId="2978882511" sldId="267"/>
            <ac:spMk id="131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3:46.902" v="267" actId="1076"/>
          <ac:spMkLst>
            <pc:docMk/>
            <pc:sldMk cId="2978882511" sldId="267"/>
            <ac:spMk id="132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3:38.797" v="265" actId="1076"/>
          <ac:spMkLst>
            <pc:docMk/>
            <pc:sldMk cId="2978882511" sldId="267"/>
            <ac:spMk id="133" creationId="{00000000-0000-0000-0000-000000000000}"/>
          </ac:spMkLst>
        </pc:spChg>
        <pc:spChg chg="mod topLvl">
          <ac:chgData name="Fabio Vinci" userId="2a8124e690d2756c" providerId="LiveId" clId="{D28B7F33-6154-4348-B192-02B2F5C2ED63}" dt="2022-12-07T11:33:42.159" v="266" actId="1076"/>
          <ac:spMkLst>
            <pc:docMk/>
            <pc:sldMk cId="2978882511" sldId="267"/>
            <ac:spMk id="136" creationId="{00000000-0000-0000-0000-000000000000}"/>
          </ac:spMkLst>
        </pc:spChg>
        <pc:grpChg chg="add mod">
          <ac:chgData name="Fabio Vinci" userId="2a8124e690d2756c" providerId="LiveId" clId="{D28B7F33-6154-4348-B192-02B2F5C2ED63}" dt="2022-12-07T11:28:29.744" v="144" actId="164"/>
          <ac:grpSpMkLst>
            <pc:docMk/>
            <pc:sldMk cId="2978882511" sldId="267"/>
            <ac:grpSpMk id="4" creationId="{E4BA8430-135B-22E8-9622-6FC46906C663}"/>
          </ac:grpSpMkLst>
        </pc:grpChg>
        <pc:grpChg chg="add del mod">
          <ac:chgData name="Fabio Vinci" userId="2a8124e690d2756c" providerId="LiveId" clId="{D28B7F33-6154-4348-B192-02B2F5C2ED63}" dt="2022-12-07T11:31:39.747" v="251" actId="165"/>
          <ac:grpSpMkLst>
            <pc:docMk/>
            <pc:sldMk cId="2978882511" sldId="267"/>
            <ac:grpSpMk id="6" creationId="{4BB7B2CF-7856-84BB-C56F-CAB136A995A9}"/>
          </ac:grpSpMkLst>
        </pc:grpChg>
        <pc:cxnChg chg="add del mod">
          <ac:chgData name="Fabio Vinci" userId="2a8124e690d2756c" providerId="LiveId" clId="{D28B7F33-6154-4348-B192-02B2F5C2ED63}" dt="2022-12-07T11:50:13.571" v="338" actId="478"/>
          <ac:cxnSpMkLst>
            <pc:docMk/>
            <pc:sldMk cId="2978882511" sldId="267"/>
            <ac:cxnSpMk id="20" creationId="{ED76DC36-BA8A-110C-F705-A0B86A1EE13E}"/>
          </ac:cxnSpMkLst>
        </pc:cxnChg>
        <pc:cxnChg chg="mod">
          <ac:chgData name="Fabio Vinci" userId="2a8124e690d2756c" providerId="LiveId" clId="{D28B7F33-6154-4348-B192-02B2F5C2ED63}" dt="2022-12-07T11:51:11.154" v="366" actId="14100"/>
          <ac:cxnSpMkLst>
            <pc:docMk/>
            <pc:sldMk cId="2978882511" sldId="267"/>
            <ac:cxnSpMk id="25" creationId="{00000000-0000-0000-0000-000000000000}"/>
          </ac:cxnSpMkLst>
        </pc:cxnChg>
        <pc:cxnChg chg="add del mod">
          <ac:chgData name="Fabio Vinci" userId="2a8124e690d2756c" providerId="LiveId" clId="{D28B7F33-6154-4348-B192-02B2F5C2ED63}" dt="2022-12-07T11:50:04.870" v="336" actId="478"/>
          <ac:cxnSpMkLst>
            <pc:docMk/>
            <pc:sldMk cId="2978882511" sldId="267"/>
            <ac:cxnSpMk id="26" creationId="{EAE04681-FCAD-4F86-5CF1-BDDCCB023D54}"/>
          </ac:cxnSpMkLst>
        </pc:cxnChg>
        <pc:cxnChg chg="add mod">
          <ac:chgData name="Fabio Vinci" userId="2a8124e690d2756c" providerId="LiveId" clId="{D28B7F33-6154-4348-B192-02B2F5C2ED63}" dt="2022-12-07T11:51:35.683" v="376" actId="14100"/>
          <ac:cxnSpMkLst>
            <pc:docMk/>
            <pc:sldMk cId="2978882511" sldId="267"/>
            <ac:cxnSpMk id="31" creationId="{B2388BAB-3266-0889-FCFB-AF045DF4B67C}"/>
          </ac:cxnSpMkLst>
        </pc:cxnChg>
        <pc:cxnChg chg="add mod">
          <ac:chgData name="Fabio Vinci" userId="2a8124e690d2756c" providerId="LiveId" clId="{D28B7F33-6154-4348-B192-02B2F5C2ED63}" dt="2022-12-07T11:50:25.362" v="340" actId="14100"/>
          <ac:cxnSpMkLst>
            <pc:docMk/>
            <pc:sldMk cId="2978882511" sldId="267"/>
            <ac:cxnSpMk id="41" creationId="{FF15170E-5C68-616A-AE52-1CCD84B96C9F}"/>
          </ac:cxnSpMkLst>
        </pc:cxnChg>
        <pc:cxnChg chg="add del mod">
          <ac:chgData name="Fabio Vinci" userId="2a8124e690d2756c" providerId="LiveId" clId="{D28B7F33-6154-4348-B192-02B2F5C2ED63}" dt="2022-12-07T11:36:21.573" v="296"/>
          <ac:cxnSpMkLst>
            <pc:docMk/>
            <pc:sldMk cId="2978882511" sldId="267"/>
            <ac:cxnSpMk id="57" creationId="{A91F0934-7B20-3BAB-EBAA-D45C8BCE9887}"/>
          </ac:cxnSpMkLst>
        </pc:cxnChg>
        <pc:cxnChg chg="del mod">
          <ac:chgData name="Fabio Vinci" userId="2a8124e690d2756c" providerId="LiveId" clId="{D28B7F33-6154-4348-B192-02B2F5C2ED63}" dt="2022-12-07T11:32:18.944" v="256" actId="478"/>
          <ac:cxnSpMkLst>
            <pc:docMk/>
            <pc:sldMk cId="2978882511" sldId="267"/>
            <ac:cxnSpMk id="99" creationId="{00000000-0000-0000-0000-000000000000}"/>
          </ac:cxnSpMkLst>
        </pc:cxnChg>
        <pc:cxnChg chg="del mod">
          <ac:chgData name="Fabio Vinci" userId="2a8124e690d2756c" providerId="LiveId" clId="{D28B7F33-6154-4348-B192-02B2F5C2ED63}" dt="2022-12-07T11:34:43.303" v="269" actId="478"/>
          <ac:cxnSpMkLst>
            <pc:docMk/>
            <pc:sldMk cId="2978882511" sldId="267"/>
            <ac:cxnSpMk id="135" creationId="{00000000-0000-0000-0000-000000000000}"/>
          </ac:cxnSpMkLst>
        </pc:cxnChg>
      </pc:sldChg>
      <pc:sldChg chg="delSp modSp add mod">
        <pc:chgData name="Fabio Vinci" userId="2a8124e690d2756c" providerId="LiveId" clId="{D28B7F33-6154-4348-B192-02B2F5C2ED63}" dt="2022-12-07T12:08:44.039" v="393" actId="14100"/>
        <pc:sldMkLst>
          <pc:docMk/>
          <pc:sldMk cId="1710378541" sldId="268"/>
        </pc:sldMkLst>
        <pc:spChg chg="del">
          <ac:chgData name="Fabio Vinci" userId="2a8124e690d2756c" providerId="LiveId" clId="{D28B7F33-6154-4348-B192-02B2F5C2ED63}" dt="2022-12-07T11:52:17.358" v="379" actId="478"/>
          <ac:spMkLst>
            <pc:docMk/>
            <pc:sldMk cId="1710378541" sldId="268"/>
            <ac:spMk id="60" creationId="{82B4057F-5DD3-2721-D3A9-5C6655DA7F22}"/>
          </ac:spMkLst>
        </pc:spChg>
        <pc:spChg chg="mod">
          <ac:chgData name="Fabio Vinci" userId="2a8124e690d2756c" providerId="LiveId" clId="{D28B7F33-6154-4348-B192-02B2F5C2ED63}" dt="2022-12-07T11:53:33.614" v="387" actId="1076"/>
          <ac:spMkLst>
            <pc:docMk/>
            <pc:sldMk cId="1710378541" sldId="268"/>
            <ac:spMk id="98" creationId="{00000000-0000-0000-0000-000000000000}"/>
          </ac:spMkLst>
        </pc:spChg>
        <pc:cxnChg chg="mod">
          <ac:chgData name="Fabio Vinci" userId="2a8124e690d2756c" providerId="LiveId" clId="{D28B7F33-6154-4348-B192-02B2F5C2ED63}" dt="2022-12-07T11:54:16.438" v="392" actId="14100"/>
          <ac:cxnSpMkLst>
            <pc:docMk/>
            <pc:sldMk cId="1710378541" sldId="268"/>
            <ac:cxnSpMk id="25" creationId="{00000000-0000-0000-0000-000000000000}"/>
          </ac:cxnSpMkLst>
        </pc:cxnChg>
        <pc:cxnChg chg="del mod">
          <ac:chgData name="Fabio Vinci" userId="2a8124e690d2756c" providerId="LiveId" clId="{D28B7F33-6154-4348-B192-02B2F5C2ED63}" dt="2022-12-07T11:52:18.406" v="380" actId="478"/>
          <ac:cxnSpMkLst>
            <pc:docMk/>
            <pc:sldMk cId="1710378541" sldId="268"/>
            <ac:cxnSpMk id="26" creationId="{EAE04681-FCAD-4F86-5CF1-BDDCCB023D54}"/>
          </ac:cxnSpMkLst>
        </pc:cxnChg>
        <pc:cxnChg chg="mod">
          <ac:chgData name="Fabio Vinci" userId="2a8124e690d2756c" providerId="LiveId" clId="{D28B7F33-6154-4348-B192-02B2F5C2ED63}" dt="2022-12-07T12:08:44.039" v="393" actId="14100"/>
          <ac:cxnSpMkLst>
            <pc:docMk/>
            <pc:sldMk cId="1710378541" sldId="268"/>
            <ac:cxnSpMk id="31" creationId="{B2388BAB-3266-0889-FCFB-AF045DF4B67C}"/>
          </ac:cxnSpMkLst>
        </pc:cxnChg>
      </pc:sldChg>
      <pc:sldChg chg="add del">
        <pc:chgData name="Fabio Vinci" userId="2a8124e690d2756c" providerId="LiveId" clId="{D28B7F33-6154-4348-B192-02B2F5C2ED63}" dt="2022-12-07T13:52:31.494" v="396" actId="47"/>
        <pc:sldMkLst>
          <pc:docMk/>
          <pc:sldMk cId="481329869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5"/>
            <a:ext cx="6858000" cy="10275248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3245557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590301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09116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988735"/>
            <a:ext cx="2901255" cy="1464732"/>
          </a:xfrm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4453470"/>
            <a:ext cx="2901255" cy="5506367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5"/>
            <a:ext cx="2915543" cy="146473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70"/>
            <a:ext cx="2915543" cy="5506367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33545" y="-106017"/>
            <a:ext cx="3462545" cy="1241581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807902" y="3542354"/>
            <a:ext cx="4809556" cy="642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41" y="1322317"/>
            <a:ext cx="306519" cy="9687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312" y="3542353"/>
            <a:ext cx="4627148" cy="6429612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4" y="3245558"/>
            <a:ext cx="2771348" cy="670214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34594" y="858421"/>
            <a:ext cx="2626462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26090" y="-82456"/>
            <a:ext cx="3455090" cy="1238047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6034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44568" y="4061636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95300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78811" y="7179886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628078" y="7185682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577346" y="7177670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9054" y="3839926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89053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57559" y="3839924"/>
            <a:ext cx="1384646" cy="2912283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26065" y="7055789"/>
            <a:ext cx="1417500" cy="2912281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81410" y="3839927"/>
            <a:ext cx="1417500" cy="2912283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57561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81410" y="7055789"/>
            <a:ext cx="1417500" cy="2912281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043556" y="3839924"/>
            <a:ext cx="1417500" cy="2912283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58000" cy="6096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90" y="4705146"/>
            <a:ext cx="5915025" cy="13908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1490" y="6454426"/>
            <a:ext cx="5915025" cy="3618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89405"/>
            <a:ext cx="6858000" cy="89215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3"/>
            <a:ext cx="6858000" cy="51392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3"/>
            <a:ext cx="5661689" cy="1551372"/>
          </a:xfrm>
        </p:spPr>
        <p:txBody>
          <a:bodyPr anchor="t">
            <a:norm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5453279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10281841"/>
            <a:ext cx="2835176" cy="940441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6169"/>
            <a:ext cx="6858000" cy="107719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2976" y="1916755"/>
            <a:ext cx="6861007" cy="10281313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 wrap="none"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984" y="1995312"/>
            <a:ext cx="6005271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6005271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‹N›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591" y="10747126"/>
            <a:ext cx="966663" cy="8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4" y="10748204"/>
            <a:ext cx="965363" cy="80097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2"/>
            <a:ext cx="5712917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5712917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3245556"/>
            <a:ext cx="6134456" cy="69011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401"/>
              </a:spcAft>
              <a:defRPr/>
            </a:lvl1pPr>
            <a:lvl2pPr>
              <a:lnSpc>
                <a:spcPct val="100000"/>
              </a:lnSpc>
              <a:spcAft>
                <a:spcPts val="2401"/>
              </a:spcAft>
              <a:defRPr/>
            </a:lvl2pPr>
            <a:lvl3pPr>
              <a:lnSpc>
                <a:spcPct val="100000"/>
              </a:lnSpc>
              <a:spcAft>
                <a:spcPts val="2401"/>
              </a:spcAft>
              <a:defRPr/>
            </a:lvl3pPr>
            <a:lvl4pPr>
              <a:lnSpc>
                <a:spcPct val="100000"/>
              </a:lnSpc>
              <a:spcAft>
                <a:spcPts val="2401"/>
              </a:spcAft>
              <a:defRPr/>
            </a:lvl4pPr>
            <a:lvl5pPr>
              <a:lnSpc>
                <a:spcPct val="100000"/>
              </a:lnSpc>
              <a:spcAft>
                <a:spcPts val="2401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1pPr>
              <a:spcAft>
                <a:spcPts val="2401"/>
              </a:spcAft>
              <a:defRPr/>
            </a:lvl1pPr>
            <a:lvl2pPr>
              <a:spcAft>
                <a:spcPts val="2401"/>
              </a:spcAft>
              <a:defRPr/>
            </a:lvl2pPr>
            <a:lvl3pPr>
              <a:spcAft>
                <a:spcPts val="2401"/>
              </a:spcAft>
              <a:defRPr/>
            </a:lvl3pPr>
            <a:lvl4pPr>
              <a:spcAft>
                <a:spcPts val="2401"/>
              </a:spcAft>
              <a:defRPr/>
            </a:lvl4pPr>
            <a:lvl5pPr>
              <a:spcAft>
                <a:spcPts val="2401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690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88" y="10900067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‹N›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3" y="10748425"/>
            <a:ext cx="965100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1219184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84" rtl="0" eaLnBrk="1" latinLnBrk="0" hangingPunct="1">
        <a:lnSpc>
          <a:spcPct val="100000"/>
        </a:lnSpc>
        <a:spcBef>
          <a:spcPts val="0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89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5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7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9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2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4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6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ackground"/>
          <p:cNvSpPr/>
          <p:nvPr/>
        </p:nvSpPr>
        <p:spPr>
          <a:xfrm>
            <a:off x="-3112915" y="-4047260"/>
            <a:ext cx="11975873" cy="20911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7" name="TextBox 6"/>
          <p:cNvSpPr txBox="1"/>
          <p:nvPr/>
        </p:nvSpPr>
        <p:spPr>
          <a:xfrm>
            <a:off x="1380256" y="-3719214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Submit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[Change Proposer]</a:t>
            </a:r>
          </a:p>
        </p:txBody>
      </p:sp>
      <p:cxnSp>
        <p:nvCxnSpPr>
          <p:cNvPr id="9" name="Straight Arrow Connector 8"/>
          <p:cNvCxnSpPr>
            <a:cxnSpLocks/>
            <a:stCxn id="7" idx="2"/>
            <a:endCxn id="11" idx="0"/>
          </p:cNvCxnSpPr>
          <p:nvPr/>
        </p:nvCxnSpPr>
        <p:spPr>
          <a:xfrm flipH="1">
            <a:off x="2813260" y="-2970419"/>
            <a:ext cx="2096" cy="57422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04944" y="-2396194"/>
            <a:ext cx="3016632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Evaluate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[MIWP Sub-group]</a:t>
            </a:r>
          </a:p>
        </p:txBody>
      </p:sp>
      <p:cxnSp>
        <p:nvCxnSpPr>
          <p:cNvPr id="12" name="Straight Arrow Connector 11"/>
          <p:cNvCxnSpPr>
            <a:stCxn id="134" idx="2"/>
            <a:endCxn id="138" idx="0"/>
          </p:cNvCxnSpPr>
          <p:nvPr/>
        </p:nvCxnSpPr>
        <p:spPr>
          <a:xfrm>
            <a:off x="2815355" y="-163176"/>
            <a:ext cx="0" cy="66501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38" idx="3"/>
            <a:endCxn id="17" idx="1"/>
          </p:cNvCxnSpPr>
          <p:nvPr/>
        </p:nvCxnSpPr>
        <p:spPr>
          <a:xfrm>
            <a:off x="3211355" y="897843"/>
            <a:ext cx="175997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71333" y="523446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19" name="Straight Arrow Connector 18"/>
          <p:cNvCxnSpPr>
            <a:stCxn id="17" idx="2"/>
            <a:endCxn id="139" idx="0"/>
          </p:cNvCxnSpPr>
          <p:nvPr/>
        </p:nvCxnSpPr>
        <p:spPr>
          <a:xfrm flipH="1">
            <a:off x="6406432" y="1272241"/>
            <a:ext cx="1" cy="5808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51996" y="2717456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63886" y="1846358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35621" y="261133"/>
            <a:ext cx="1704091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minor change (e.g. bug fix)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51" name="Straight Arrow Connector 50"/>
          <p:cNvCxnSpPr>
            <a:stCxn id="138" idx="1"/>
            <a:endCxn id="61" idx="3"/>
          </p:cNvCxnSpPr>
          <p:nvPr/>
        </p:nvCxnSpPr>
        <p:spPr>
          <a:xfrm flipH="1">
            <a:off x="600802" y="897843"/>
            <a:ext cx="181855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2269397" y="523446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[MIG-T]</a:t>
            </a:r>
          </a:p>
        </p:txBody>
      </p:sp>
      <p:cxnSp>
        <p:nvCxnSpPr>
          <p:cNvPr id="62" name="Straight Arrow Connector 61"/>
          <p:cNvCxnSpPr>
            <a:stCxn id="61" idx="2"/>
            <a:endCxn id="63" idx="0"/>
          </p:cNvCxnSpPr>
          <p:nvPr/>
        </p:nvCxnSpPr>
        <p:spPr>
          <a:xfrm>
            <a:off x="-834297" y="1272241"/>
            <a:ext cx="5152" cy="5808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-1225145" y="1853133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4" name="TextBox 63"/>
          <p:cNvSpPr txBox="1"/>
          <p:nvPr/>
        </p:nvSpPr>
        <p:spPr>
          <a:xfrm>
            <a:off x="-1888734" y="2704755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236745" y="3969579"/>
            <a:ext cx="3204000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Two-week objection period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-2872025" y="1828569"/>
            <a:ext cx="1678265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79" name="Straight Arrow Connector 78"/>
          <p:cNvCxnSpPr>
            <a:cxnSpLocks/>
            <a:stCxn id="52" idx="2"/>
            <a:endCxn id="16" idx="0"/>
          </p:cNvCxnSpPr>
          <p:nvPr/>
        </p:nvCxnSpPr>
        <p:spPr>
          <a:xfrm rot="16200000" flipH="1">
            <a:off x="484781" y="9091476"/>
            <a:ext cx="1239864" cy="342128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cxnSpLocks/>
            <a:stCxn id="142" idx="2"/>
            <a:endCxn id="88" idx="1"/>
          </p:cNvCxnSpPr>
          <p:nvPr/>
        </p:nvCxnSpPr>
        <p:spPr>
          <a:xfrm rot="16200000" flipH="1">
            <a:off x="3833433" y="7880284"/>
            <a:ext cx="927375" cy="293679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452457" y="9225838"/>
            <a:ext cx="1704091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765519" y="9437973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Draft amendment of IR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89" name="Straight Arrow Connector 88"/>
          <p:cNvCxnSpPr>
            <a:stCxn id="88" idx="2"/>
            <a:endCxn id="90" idx="0"/>
          </p:cNvCxnSpPr>
          <p:nvPr/>
        </p:nvCxnSpPr>
        <p:spPr>
          <a:xfrm>
            <a:off x="7200619" y="10186768"/>
            <a:ext cx="0" cy="64216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765519" y="10828930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Comitology procedure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[EC, INSPIRE Committee, EP, Council]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63360" y="386135"/>
            <a:ext cx="1704091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major 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-2041028" y="9433391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TG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55" name="Straight Arrow Connector 54"/>
          <p:cNvCxnSpPr>
            <a:stCxn id="139" idx="1"/>
            <a:endCxn id="3" idx="6"/>
          </p:cNvCxnSpPr>
          <p:nvPr/>
        </p:nvCxnSpPr>
        <p:spPr>
          <a:xfrm flipH="1">
            <a:off x="5131487" y="2249133"/>
            <a:ext cx="8789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43984" y="1833245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350287" y="1859283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cxnSp>
        <p:nvCxnSpPr>
          <p:cNvPr id="58" name="Straight Arrow Connector 57"/>
          <p:cNvCxnSpPr>
            <a:stCxn id="63" idx="3"/>
            <a:endCxn id="59" idx="2"/>
          </p:cNvCxnSpPr>
          <p:nvPr/>
        </p:nvCxnSpPr>
        <p:spPr>
          <a:xfrm>
            <a:off x="-433145" y="2249133"/>
            <a:ext cx="871236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38091" y="1859283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-514757" y="1833245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03" name="Straight Arrow Connector 102"/>
          <p:cNvCxnSpPr>
            <a:cxnSpLocks/>
            <a:stCxn id="140" idx="2"/>
            <a:endCxn id="142" idx="0"/>
          </p:cNvCxnSpPr>
          <p:nvPr/>
        </p:nvCxnSpPr>
        <p:spPr>
          <a:xfrm>
            <a:off x="2815355" y="6123129"/>
            <a:ext cx="13367" cy="19698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40" idx="3"/>
            <a:endCxn id="114" idx="1"/>
          </p:cNvCxnSpPr>
          <p:nvPr/>
        </p:nvCxnSpPr>
        <p:spPr>
          <a:xfrm>
            <a:off x="3211355" y="5727129"/>
            <a:ext cx="175997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1183022" y="6826956"/>
            <a:ext cx="1692000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no 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803045" y="4718374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  <a:stCxn id="141" idx="2"/>
            <a:endCxn id="142" idx="3"/>
          </p:cNvCxnSpPr>
          <p:nvPr/>
        </p:nvCxnSpPr>
        <p:spPr>
          <a:xfrm rot="5400000">
            <a:off x="4304263" y="6386826"/>
            <a:ext cx="1022629" cy="3181710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323940" y="5148820"/>
            <a:ext cx="1507227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971333" y="5352732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cxnSp>
        <p:nvCxnSpPr>
          <p:cNvPr id="115" name="Straight Arrow Connector 114"/>
          <p:cNvCxnSpPr>
            <a:stCxn id="114" idx="2"/>
            <a:endCxn id="141" idx="0"/>
          </p:cNvCxnSpPr>
          <p:nvPr/>
        </p:nvCxnSpPr>
        <p:spPr>
          <a:xfrm flipH="1">
            <a:off x="6406432" y="6101527"/>
            <a:ext cx="1" cy="572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4787989" y="7478461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703257" y="6666766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20" name="Straight Arrow Connector 119"/>
          <p:cNvCxnSpPr>
            <a:stCxn id="141" idx="1"/>
            <a:endCxn id="122" idx="6"/>
          </p:cNvCxnSpPr>
          <p:nvPr/>
        </p:nvCxnSpPr>
        <p:spPr>
          <a:xfrm flipH="1">
            <a:off x="5131487" y="7070367"/>
            <a:ext cx="8789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156548" y="6619903"/>
            <a:ext cx="94041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350287" y="6680517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cxnSp>
        <p:nvCxnSpPr>
          <p:cNvPr id="77" name="Straight Arrow Connector 76"/>
          <p:cNvCxnSpPr>
            <a:cxnSpLocks/>
            <a:stCxn id="11" idx="2"/>
            <a:endCxn id="134" idx="0"/>
          </p:cNvCxnSpPr>
          <p:nvPr/>
        </p:nvCxnSpPr>
        <p:spPr>
          <a:xfrm>
            <a:off x="2813260" y="-1647399"/>
            <a:ext cx="2095" cy="69222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140578" y="-997876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84" name="Straight Arrow Connector 83"/>
          <p:cNvCxnSpPr>
            <a:stCxn id="134" idx="1"/>
            <a:endCxn id="95" idx="6"/>
          </p:cNvCxnSpPr>
          <p:nvPr/>
        </p:nvCxnSpPr>
        <p:spPr>
          <a:xfrm flipH="1">
            <a:off x="1124829" y="-559176"/>
            <a:ext cx="129452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77830" y="-1005496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2829" y="-955176"/>
            <a:ext cx="792000" cy="792000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  <a:endParaRPr lang="en-GB" sz="213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871280" y="-91219"/>
            <a:ext cx="94041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review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897030" y="-1256258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6852039" y="1601284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-2979612" y="1601284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760248" y="6457007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704889" y="946323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31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INSPIRE MIG-T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3359107" y="946323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845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INSPIRE CT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1134889" y="3471911"/>
            <a:ext cx="1491586" cy="298186"/>
          </a:xfrm>
          <a:prstGeom prst="roundRect">
            <a:avLst>
              <a:gd name="adj" fmla="val 50000"/>
            </a:avLst>
          </a:prstGeom>
          <a:solidFill>
            <a:srgbClr val="FEF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for INSPIRE MIG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972716" y="5955053"/>
            <a:ext cx="2232000" cy="298186"/>
          </a:xfrm>
          <a:prstGeom prst="roundRect">
            <a:avLst>
              <a:gd name="adj" fmla="val 50000"/>
            </a:avLst>
          </a:prstGeom>
          <a:solidFill>
            <a:srgbClr val="006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INSPIRE MIG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discussion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890891" y="7826447"/>
            <a:ext cx="972000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7377676" y="10388582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B60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Comitology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4654712" y="8957764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312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 on IR</a:t>
            </a:r>
          </a:p>
        </p:txBody>
      </p:sp>
      <p:cxnSp>
        <p:nvCxnSpPr>
          <p:cNvPr id="25" name="Straight Arrow Connector 24"/>
          <p:cNvCxnSpPr>
            <a:cxnSpLocks/>
            <a:stCxn id="16" idx="3"/>
            <a:endCxn id="92" idx="1"/>
          </p:cNvCxnSpPr>
          <p:nvPr/>
        </p:nvCxnSpPr>
        <p:spPr>
          <a:xfrm>
            <a:off x="3211355" y="11818050"/>
            <a:ext cx="1576635" cy="212610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34543" y="12338407"/>
            <a:ext cx="2199805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XML schemas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87990" y="13405641"/>
            <a:ext cx="381261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XML schemas 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[Actors of schemas governance process]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-1886738" y="15514599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validator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[Actors of validator governance structure]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-1405366" y="14517841"/>
            <a:ext cx="1944000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validator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-1279366" y="15129612"/>
            <a:ext cx="1692000" cy="298186"/>
          </a:xfrm>
          <a:prstGeom prst="roundRect">
            <a:avLst>
              <a:gd name="adj" fmla="val 50000"/>
            </a:avLst>
          </a:prstGeom>
          <a:solidFill>
            <a:srgbClr val="166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validator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5718908" y="12942552"/>
            <a:ext cx="1692000" cy="298186"/>
          </a:xfrm>
          <a:prstGeom prst="roundRect">
            <a:avLst>
              <a:gd name="adj" fmla="val 50000"/>
            </a:avLst>
          </a:prstGeom>
          <a:solidFill>
            <a:srgbClr val="C44D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schemas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085721" y="15518748"/>
            <a:ext cx="381261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registry contents 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[Actors of registry governance structure]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93590" y="14543331"/>
            <a:ext cx="1944000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registry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3045217" y="15152116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47D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registry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32" name="Line Callout 1 (Accent Bar) 31"/>
          <p:cNvSpPr/>
          <p:nvPr/>
        </p:nvSpPr>
        <p:spPr>
          <a:xfrm>
            <a:off x="4699647" y="-3106715"/>
            <a:ext cx="3380524" cy="682835"/>
          </a:xfrm>
          <a:prstGeom prst="accentCallout1">
            <a:avLst>
              <a:gd name="adj1" fmla="val 29549"/>
              <a:gd name="adj2" fmla="val -1448"/>
              <a:gd name="adj3" fmla="val 4335"/>
              <a:gd name="adj4" fmla="val -142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i="1" dirty="0">
                <a:solidFill>
                  <a:schemeClr val="tx1"/>
                </a:solidFill>
                <a:latin typeface="EC Square Sans Cond Pro" panose="020B0506040000020004"/>
              </a:rPr>
              <a:t>Submit as a GitHub issue</a:t>
            </a:r>
          </a:p>
          <a:p>
            <a:r>
              <a:rPr lang="en-US" sz="1600" i="1" dirty="0">
                <a:solidFill>
                  <a:schemeClr val="tx1"/>
                </a:solidFill>
                <a:latin typeface="EC Square Sans Cond Pro" panose="020B0506040000020004"/>
              </a:rPr>
              <a:t>accompanied by GitHub pull request</a:t>
            </a:r>
            <a:endParaRPr lang="da-DK" sz="1600" i="1" dirty="0">
              <a:solidFill>
                <a:schemeClr val="tx1"/>
              </a:solidFill>
              <a:latin typeface="EC Square Sans Cond Pro" panose="020B0506040000020004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266" y="-2765298"/>
            <a:ext cx="272728" cy="27272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027" y="-3003423"/>
            <a:ext cx="238125" cy="238125"/>
          </a:xfrm>
          <a:prstGeom prst="rect">
            <a:avLst/>
          </a:prstGeom>
        </p:spPr>
      </p:pic>
      <p:sp>
        <p:nvSpPr>
          <p:cNvPr id="137" name="Rounded Rectangle 136"/>
          <p:cNvSpPr/>
          <p:nvPr/>
        </p:nvSpPr>
        <p:spPr>
          <a:xfrm>
            <a:off x="1540227" y="7431164"/>
            <a:ext cx="972000" cy="2981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cxnSp>
        <p:nvCxnSpPr>
          <p:cNvPr id="5" name="Elbow Connector 4"/>
          <p:cNvCxnSpPr>
            <a:stCxn id="63" idx="1"/>
            <a:endCxn id="7" idx="1"/>
          </p:cNvCxnSpPr>
          <p:nvPr/>
        </p:nvCxnSpPr>
        <p:spPr>
          <a:xfrm rot="10800000" flipH="1">
            <a:off x="-1225146" y="-3344815"/>
            <a:ext cx="2605401" cy="5593949"/>
          </a:xfrm>
          <a:prstGeom prst="bentConnector3">
            <a:avLst>
              <a:gd name="adj1" fmla="val -6989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/>
          <p:cNvSpPr/>
          <p:nvPr/>
        </p:nvSpPr>
        <p:spPr>
          <a:xfrm>
            <a:off x="2419355" y="-955176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38" name="Diamond 137"/>
          <p:cNvSpPr/>
          <p:nvPr/>
        </p:nvSpPr>
        <p:spPr>
          <a:xfrm>
            <a:off x="2419355" y="501843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39" name="Diamond 138"/>
          <p:cNvSpPr/>
          <p:nvPr/>
        </p:nvSpPr>
        <p:spPr>
          <a:xfrm>
            <a:off x="6010432" y="1853133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40" name="Diamond 139"/>
          <p:cNvSpPr/>
          <p:nvPr/>
        </p:nvSpPr>
        <p:spPr>
          <a:xfrm>
            <a:off x="2419355" y="5331129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41" name="Diamond 140"/>
          <p:cNvSpPr/>
          <p:nvPr/>
        </p:nvSpPr>
        <p:spPr>
          <a:xfrm>
            <a:off x="6010432" y="6674367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42" name="Diamond 141"/>
          <p:cNvSpPr/>
          <p:nvPr/>
        </p:nvSpPr>
        <p:spPr>
          <a:xfrm>
            <a:off x="2432722" y="8092996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cxnSp>
        <p:nvCxnSpPr>
          <p:cNvPr id="143" name="Elbow Connector 142"/>
          <p:cNvCxnSpPr>
            <a:stCxn id="134" idx="3"/>
            <a:endCxn id="7" idx="3"/>
          </p:cNvCxnSpPr>
          <p:nvPr/>
        </p:nvCxnSpPr>
        <p:spPr>
          <a:xfrm flipV="1">
            <a:off x="3211355" y="-3344816"/>
            <a:ext cx="1039100" cy="2785640"/>
          </a:xfrm>
          <a:prstGeom prst="bentConnector3">
            <a:avLst>
              <a:gd name="adj1" fmla="val 53178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39" idx="3"/>
            <a:endCxn id="7" idx="3"/>
          </p:cNvCxnSpPr>
          <p:nvPr/>
        </p:nvCxnSpPr>
        <p:spPr>
          <a:xfrm flipH="1" flipV="1">
            <a:off x="4250455" y="-3344816"/>
            <a:ext cx="2551977" cy="5593949"/>
          </a:xfrm>
          <a:prstGeom prst="bentConnector3">
            <a:avLst>
              <a:gd name="adj1" fmla="val -7562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41" idx="3"/>
            <a:endCxn id="7" idx="3"/>
          </p:cNvCxnSpPr>
          <p:nvPr/>
        </p:nvCxnSpPr>
        <p:spPr>
          <a:xfrm flipH="1" flipV="1">
            <a:off x="4250455" y="-3344816"/>
            <a:ext cx="2551977" cy="10415183"/>
          </a:xfrm>
          <a:prstGeom prst="bentConnector3">
            <a:avLst>
              <a:gd name="adj1" fmla="val -7554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63" idx="2"/>
            <a:endCxn id="67" idx="0"/>
          </p:cNvCxnSpPr>
          <p:nvPr/>
        </p:nvCxnSpPr>
        <p:spPr>
          <a:xfrm rot="16200000" flipH="1">
            <a:off x="342577" y="1473411"/>
            <a:ext cx="1324446" cy="36678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39" idx="2"/>
            <a:endCxn id="67" idx="0"/>
          </p:cNvCxnSpPr>
          <p:nvPr/>
        </p:nvCxnSpPr>
        <p:spPr>
          <a:xfrm rot="5400000">
            <a:off x="3960366" y="1523513"/>
            <a:ext cx="1324446" cy="356768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629323" y="1880786"/>
            <a:ext cx="2372065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Implement change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167" name="Straight Arrow Connector 166"/>
          <p:cNvCxnSpPr>
            <a:stCxn id="138" idx="2"/>
            <a:endCxn id="166" idx="0"/>
          </p:cNvCxnSpPr>
          <p:nvPr/>
        </p:nvCxnSpPr>
        <p:spPr>
          <a:xfrm>
            <a:off x="2815355" y="1293843"/>
            <a:ext cx="1" cy="58694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147714" y="1373337"/>
            <a:ext cx="1620000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trivial 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79" name="Rounded Rectangle 178"/>
          <p:cNvSpPr/>
          <p:nvPr/>
        </p:nvSpPr>
        <p:spPr>
          <a:xfrm>
            <a:off x="2941769" y="1382287"/>
            <a:ext cx="765419" cy="298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for JRC</a:t>
            </a:r>
          </a:p>
        </p:txBody>
      </p:sp>
      <p:sp>
        <p:nvSpPr>
          <p:cNvPr id="16" name="Diamond 141">
            <a:extLst>
              <a:ext uri="{FF2B5EF4-FFF2-40B4-BE49-F238E27FC236}">
                <a16:creationId xmlns:a16="http://schemas.microsoft.com/office/drawing/2014/main" id="{96AFF07E-3F28-A638-BCEB-29C7B54647E3}"/>
              </a:ext>
            </a:extLst>
          </p:cNvPr>
          <p:cNvSpPr/>
          <p:nvPr/>
        </p:nvSpPr>
        <p:spPr>
          <a:xfrm>
            <a:off x="2419355" y="11422050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8" name="TextBox 86">
            <a:extLst>
              <a:ext uri="{FF2B5EF4-FFF2-40B4-BE49-F238E27FC236}">
                <a16:creationId xmlns:a16="http://schemas.microsoft.com/office/drawing/2014/main" id="{BEE7B066-2588-A17A-7CED-6ACC52963EF1}"/>
              </a:ext>
            </a:extLst>
          </p:cNvPr>
          <p:cNvSpPr txBox="1"/>
          <p:nvPr/>
        </p:nvSpPr>
        <p:spPr>
          <a:xfrm>
            <a:off x="152753" y="8551498"/>
            <a:ext cx="1704091" cy="8698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does not require update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31" name="Straight Arrow Connector 24">
            <a:extLst>
              <a:ext uri="{FF2B5EF4-FFF2-40B4-BE49-F238E27FC236}">
                <a16:creationId xmlns:a16="http://schemas.microsoft.com/office/drawing/2014/main" id="{B2388BAB-3266-0889-FCFB-AF045DF4B67C}"/>
              </a:ext>
            </a:extLst>
          </p:cNvPr>
          <p:cNvCxnSpPr>
            <a:cxnSpLocks/>
            <a:stCxn id="16" idx="1"/>
            <a:endCxn id="98" idx="3"/>
          </p:cNvCxnSpPr>
          <p:nvPr/>
        </p:nvCxnSpPr>
        <p:spPr>
          <a:xfrm rot="10800000" flipV="1">
            <a:off x="983461" y="11818050"/>
            <a:ext cx="1435894" cy="423506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78">
            <a:extLst>
              <a:ext uri="{FF2B5EF4-FFF2-40B4-BE49-F238E27FC236}">
                <a16:creationId xmlns:a16="http://schemas.microsoft.com/office/drawing/2014/main" id="{FF15170E-5C68-616A-AE52-1CCD84B96C9F}"/>
              </a:ext>
            </a:extLst>
          </p:cNvPr>
          <p:cNvCxnSpPr>
            <a:cxnSpLocks/>
            <a:stCxn id="16" idx="2"/>
            <a:endCxn id="133" idx="1"/>
          </p:cNvCxnSpPr>
          <p:nvPr/>
        </p:nvCxnSpPr>
        <p:spPr>
          <a:xfrm rot="16200000" flipH="1">
            <a:off x="1528933" y="13500472"/>
            <a:ext cx="3843211" cy="1270366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24">
            <a:extLst>
              <a:ext uri="{FF2B5EF4-FFF2-40B4-BE49-F238E27FC236}">
                <a16:creationId xmlns:a16="http://schemas.microsoft.com/office/drawing/2014/main" id="{87FA4D18-9130-6C63-48DD-63C5045BFFD0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rot="10800000" flipV="1">
            <a:off x="884831" y="11818049"/>
            <a:ext cx="1534525" cy="1374787"/>
          </a:xfrm>
          <a:prstGeom prst="bentConnector3">
            <a:avLst>
              <a:gd name="adj1" fmla="val 47256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7">
            <a:extLst>
              <a:ext uri="{FF2B5EF4-FFF2-40B4-BE49-F238E27FC236}">
                <a16:creationId xmlns:a16="http://schemas.microsoft.com/office/drawing/2014/main" id="{6474C2DA-6A96-21E0-C7D4-7FECA945ADF8}"/>
              </a:ext>
            </a:extLst>
          </p:cNvPr>
          <p:cNvSpPr txBox="1"/>
          <p:nvPr/>
        </p:nvSpPr>
        <p:spPr>
          <a:xfrm>
            <a:off x="-1979641" y="12818439"/>
            <a:ext cx="2864471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UML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sp>
        <p:nvSpPr>
          <p:cNvPr id="10" name="Rounded Rectangle 98">
            <a:extLst>
              <a:ext uri="{FF2B5EF4-FFF2-40B4-BE49-F238E27FC236}">
                <a16:creationId xmlns:a16="http://schemas.microsoft.com/office/drawing/2014/main" id="{F9AC6C59-F878-09DC-B071-2E8690CD74E6}"/>
              </a:ext>
            </a:extLst>
          </p:cNvPr>
          <p:cNvSpPr/>
          <p:nvPr/>
        </p:nvSpPr>
        <p:spPr>
          <a:xfrm>
            <a:off x="-1257573" y="12424754"/>
            <a:ext cx="1404000" cy="298186"/>
          </a:xfrm>
          <a:prstGeom prst="roundRect">
            <a:avLst>
              <a:gd name="adj" fmla="val 50000"/>
            </a:avLst>
          </a:prstGeom>
          <a:solidFill>
            <a:srgbClr val="5EF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impact on UML</a:t>
            </a:r>
          </a:p>
        </p:txBody>
      </p:sp>
      <p:sp>
        <p:nvSpPr>
          <p:cNvPr id="13" name="TextBox 100">
            <a:extLst>
              <a:ext uri="{FF2B5EF4-FFF2-40B4-BE49-F238E27FC236}">
                <a16:creationId xmlns:a16="http://schemas.microsoft.com/office/drawing/2014/main" id="{7B4BFC3E-0A02-EB34-7B13-B0998A090F9D}"/>
              </a:ext>
            </a:extLst>
          </p:cNvPr>
          <p:cNvSpPr txBox="1"/>
          <p:nvPr/>
        </p:nvSpPr>
        <p:spPr>
          <a:xfrm>
            <a:off x="-1337541" y="11600407"/>
            <a:ext cx="1652746" cy="8698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UML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36" name="Straight Arrow Connector 78">
            <a:extLst>
              <a:ext uri="{FF2B5EF4-FFF2-40B4-BE49-F238E27FC236}">
                <a16:creationId xmlns:a16="http://schemas.microsoft.com/office/drawing/2014/main" id="{F15951F4-414E-A332-4988-FFB640F67C64}"/>
              </a:ext>
            </a:extLst>
          </p:cNvPr>
          <p:cNvCxnSpPr>
            <a:cxnSpLocks/>
            <a:stCxn id="142" idx="1"/>
            <a:endCxn id="52" idx="0"/>
          </p:cNvCxnSpPr>
          <p:nvPr/>
        </p:nvCxnSpPr>
        <p:spPr>
          <a:xfrm rot="10800000" flipV="1">
            <a:off x="-605928" y="8488995"/>
            <a:ext cx="3038650" cy="944395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7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229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EC Square Sans Cond Pro</vt:lpstr>
      <vt:lpstr>Office Theme</vt:lpstr>
      <vt:lpstr>Presentazione standard di PowerPoint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MINGHINI Marco (JRC-ISPRA)</dc:creator>
  <cp:lastModifiedBy>Fabio Vinci</cp:lastModifiedBy>
  <cp:revision>57</cp:revision>
  <dcterms:created xsi:type="dcterms:W3CDTF">2020-12-17T16:25:07Z</dcterms:created>
  <dcterms:modified xsi:type="dcterms:W3CDTF">2022-12-13T17:27:31Z</dcterms:modified>
</cp:coreProperties>
</file>