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47D7A"/>
    <a:srgbClr val="C44D90"/>
    <a:srgbClr val="166DCB"/>
    <a:srgbClr val="3122F8"/>
    <a:srgbClr val="B60205"/>
    <a:srgbClr val="0E8A16"/>
    <a:srgbClr val="006B75"/>
    <a:srgbClr val="FEF2C0"/>
    <a:srgbClr val="845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2674" autoAdjust="0"/>
  </p:normalViewPr>
  <p:slideViewPr>
    <p:cSldViewPr snapToGrid="0">
      <p:cViewPr varScale="1">
        <p:scale>
          <a:sx n="61" d="100"/>
          <a:sy n="61" d="100"/>
        </p:scale>
        <p:origin x="1842" y="1770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ackground"/>
          <p:cNvSpPr/>
          <p:nvPr/>
        </p:nvSpPr>
        <p:spPr>
          <a:xfrm>
            <a:off x="-3115652" y="-3824784"/>
            <a:ext cx="11975873" cy="16035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7" name="TextBox 6"/>
          <p:cNvSpPr txBox="1"/>
          <p:nvPr/>
        </p:nvSpPr>
        <p:spPr>
          <a:xfrm>
            <a:off x="1380256" y="-3719214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9" name="Straight Arrow Connector 8"/>
          <p:cNvCxnSpPr>
            <a:stCxn id="7" idx="2"/>
            <a:endCxn id="11" idx="0"/>
          </p:cNvCxnSpPr>
          <p:nvPr/>
        </p:nvCxnSpPr>
        <p:spPr>
          <a:xfrm>
            <a:off x="2815356" y="-2970419"/>
            <a:ext cx="0" cy="6549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0256" y="-231551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[MIWP Sub-group</a:t>
            </a:r>
            <a:r>
              <a:rPr lang="en-GB" sz="2133" b="1" i="1" dirty="0">
                <a:latin typeface="EC Square Sans Cond Pro" panose="020B0506040000020004" pitchFamily="34" charset="0"/>
              </a:rPr>
              <a:t>]</a:t>
            </a:r>
          </a:p>
        </p:txBody>
      </p:sp>
      <p:cxnSp>
        <p:nvCxnSpPr>
          <p:cNvPr id="12" name="Straight Arrow Connector 11"/>
          <p:cNvCxnSpPr>
            <a:stCxn id="134" idx="2"/>
            <a:endCxn id="138" idx="0"/>
          </p:cNvCxnSpPr>
          <p:nvPr/>
        </p:nvCxnSpPr>
        <p:spPr>
          <a:xfrm>
            <a:off x="2815355" y="-163176"/>
            <a:ext cx="0" cy="66501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8" idx="3"/>
            <a:endCxn id="17" idx="1"/>
          </p:cNvCxnSpPr>
          <p:nvPr/>
        </p:nvCxnSpPr>
        <p:spPr>
          <a:xfrm>
            <a:off x="3211355" y="897843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1333" y="52344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9" name="Straight Arrow Connector 18"/>
          <p:cNvCxnSpPr>
            <a:stCxn id="17" idx="2"/>
            <a:endCxn id="139" idx="0"/>
          </p:cNvCxnSpPr>
          <p:nvPr/>
        </p:nvCxnSpPr>
        <p:spPr>
          <a:xfrm flipH="1">
            <a:off x="6406432" y="1272241"/>
            <a:ext cx="1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51996" y="2717456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3886" y="184635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5621" y="261133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1" name="Straight Arrow Connector 50"/>
          <p:cNvCxnSpPr>
            <a:stCxn id="138" idx="1"/>
            <a:endCxn id="61" idx="3"/>
          </p:cNvCxnSpPr>
          <p:nvPr/>
        </p:nvCxnSpPr>
        <p:spPr>
          <a:xfrm flipH="1">
            <a:off x="600802" y="897843"/>
            <a:ext cx="181855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269397" y="52344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62" name="Straight Arrow Connector 61"/>
          <p:cNvCxnSpPr>
            <a:stCxn id="61" idx="2"/>
            <a:endCxn id="63" idx="0"/>
          </p:cNvCxnSpPr>
          <p:nvPr/>
        </p:nvCxnSpPr>
        <p:spPr>
          <a:xfrm>
            <a:off x="-834297" y="1272241"/>
            <a:ext cx="5152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-1225145" y="185313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4" name="TextBox 63"/>
          <p:cNvSpPr txBox="1"/>
          <p:nvPr/>
        </p:nvSpPr>
        <p:spPr>
          <a:xfrm>
            <a:off x="-1888734" y="2704755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6746" y="3969579"/>
            <a:ext cx="315721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Two-week objection period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-2872025" y="1828569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</a:t>
            </a:r>
            <a:r>
              <a:rPr lang="en-GB" sz="2133" dirty="0" smtClean="0">
                <a:latin typeface="EC Square Sans Cond Pro" panose="020B0506040000020004" pitchFamily="34" charset="0"/>
              </a:rPr>
              <a:t>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9" name="Straight Arrow Connector 78"/>
          <p:cNvCxnSpPr>
            <a:stCxn id="52" idx="2"/>
            <a:endCxn id="142" idx="0"/>
          </p:cNvCxnSpPr>
          <p:nvPr/>
        </p:nvCxnSpPr>
        <p:spPr>
          <a:xfrm flipH="1">
            <a:off x="2815355" y="8787607"/>
            <a:ext cx="1" cy="62876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42" idx="3"/>
            <a:endCxn id="88" idx="1"/>
          </p:cNvCxnSpPr>
          <p:nvPr/>
        </p:nvCxnSpPr>
        <p:spPr>
          <a:xfrm>
            <a:off x="3211355" y="9812370"/>
            <a:ext cx="255416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452457" y="9225838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65519" y="943797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Draft amendment of IR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[INSPIRE CT]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89" name="Straight Arrow Connector 88"/>
          <p:cNvCxnSpPr>
            <a:stCxn id="88" idx="2"/>
            <a:endCxn id="90" idx="0"/>
          </p:cNvCxnSpPr>
          <p:nvPr/>
        </p:nvCxnSpPr>
        <p:spPr>
          <a:xfrm>
            <a:off x="7200619" y="10186768"/>
            <a:ext cx="0" cy="7289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65519" y="10915738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Comitology procedure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[EC, INSPIRE Committee, EP, Council]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48160" y="9971625"/>
            <a:ext cx="2199805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XML schemas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43604" y="10921755"/>
            <a:ext cx="381261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Update XML schemas 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schemas governance process]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3360" y="386135"/>
            <a:ext cx="1704091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major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80256" y="803881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TG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55" name="Straight Arrow Connector 54"/>
          <p:cNvCxnSpPr>
            <a:stCxn id="139" idx="1"/>
            <a:endCxn id="3" idx="6"/>
          </p:cNvCxnSpPr>
          <p:nvPr/>
        </p:nvCxnSpPr>
        <p:spPr>
          <a:xfrm flipH="1">
            <a:off x="5131487" y="2249133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43984" y="1833245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50287" y="1859283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58" name="Straight Arrow Connector 57"/>
          <p:cNvCxnSpPr>
            <a:stCxn id="63" idx="3"/>
            <a:endCxn id="59" idx="2"/>
          </p:cNvCxnSpPr>
          <p:nvPr/>
        </p:nvCxnSpPr>
        <p:spPr>
          <a:xfrm>
            <a:off x="-433145" y="2249133"/>
            <a:ext cx="871236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8091" y="1859283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  <a:endParaRPr lang="en-GB" sz="2130" dirty="0">
              <a:solidFill>
                <a:schemeClr val="tx1"/>
              </a:solidFill>
              <a:latin typeface="EC Square Sans Cond Pro" panose="020B05060400000200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514757" y="1833245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03" name="Straight Arrow Connector 102"/>
          <p:cNvCxnSpPr>
            <a:stCxn id="140" idx="2"/>
            <a:endCxn id="52" idx="0"/>
          </p:cNvCxnSpPr>
          <p:nvPr/>
        </p:nvCxnSpPr>
        <p:spPr>
          <a:xfrm>
            <a:off x="2815355" y="6123129"/>
            <a:ext cx="1" cy="191568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40" idx="3"/>
            <a:endCxn id="114" idx="1"/>
          </p:cNvCxnSpPr>
          <p:nvPr/>
        </p:nvCxnSpPr>
        <p:spPr>
          <a:xfrm>
            <a:off x="3211355" y="5727129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233823" y="6826956"/>
            <a:ext cx="1605233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803045" y="4718374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41" idx="2"/>
            <a:endCxn id="52" idx="3"/>
          </p:cNvCxnSpPr>
          <p:nvPr/>
        </p:nvCxnSpPr>
        <p:spPr>
          <a:xfrm rot="5400000">
            <a:off x="4855023" y="6861800"/>
            <a:ext cx="946843" cy="215597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23940" y="5148820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71333" y="535273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MIG]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5" name="Straight Arrow Connector 114"/>
          <p:cNvCxnSpPr>
            <a:stCxn id="114" idx="2"/>
            <a:endCxn id="141" idx="0"/>
          </p:cNvCxnSpPr>
          <p:nvPr/>
        </p:nvCxnSpPr>
        <p:spPr>
          <a:xfrm flipH="1">
            <a:off x="6406432" y="6101527"/>
            <a:ext cx="1" cy="572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87989" y="7478461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03257" y="666676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0" name="Straight Arrow Connector 119"/>
          <p:cNvCxnSpPr>
            <a:stCxn id="141" idx="1"/>
            <a:endCxn id="122" idx="6"/>
          </p:cNvCxnSpPr>
          <p:nvPr/>
        </p:nvCxnSpPr>
        <p:spPr>
          <a:xfrm flipH="1">
            <a:off x="5131487" y="7070367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156548" y="6619903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350287" y="6680517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 smtClean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77" name="Straight Arrow Connector 76"/>
          <p:cNvCxnSpPr>
            <a:stCxn id="11" idx="2"/>
            <a:endCxn id="134" idx="0"/>
          </p:cNvCxnSpPr>
          <p:nvPr/>
        </p:nvCxnSpPr>
        <p:spPr>
          <a:xfrm flipH="1">
            <a:off x="2815355" y="-1566721"/>
            <a:ext cx="1" cy="61154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40578" y="-99787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84" name="Straight Arrow Connector 83"/>
          <p:cNvCxnSpPr>
            <a:stCxn id="134" idx="1"/>
            <a:endCxn id="95" idx="6"/>
          </p:cNvCxnSpPr>
          <p:nvPr/>
        </p:nvCxnSpPr>
        <p:spPr>
          <a:xfrm flipH="1">
            <a:off x="1124829" y="-559176"/>
            <a:ext cx="129452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7830" y="-1005496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2829" y="-955176"/>
            <a:ext cx="792000" cy="792000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  <a:endParaRPr lang="en-GB" sz="213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71280" y="-91219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-2443784" y="9273857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Update validator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validator governance structure]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99" name="Straight Arrow Connector 98"/>
          <p:cNvCxnSpPr>
            <a:stCxn id="142" idx="1"/>
            <a:endCxn id="98" idx="3"/>
          </p:cNvCxnSpPr>
          <p:nvPr/>
        </p:nvCxnSpPr>
        <p:spPr>
          <a:xfrm flipH="1">
            <a:off x="426415" y="9812370"/>
            <a:ext cx="19929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2757" y="9225838"/>
            <a:ext cx="18745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validator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97030" y="-1256258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52039" y="160128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-2979612" y="160128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760248" y="6457007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04889" y="946323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359107" y="946323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134889" y="3471911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972716" y="5955053"/>
            <a:ext cx="2183832" cy="298186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748652" y="7826447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377676" y="10388582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654712" y="8957764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-579843" y="8957381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166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validator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685701" y="10565791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C44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schemas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-2448390" y="10907437"/>
            <a:ext cx="381261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Update registry contents 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registry governance structure]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25" name="Straight Arrow Connector 24"/>
          <p:cNvCxnSpPr>
            <a:stCxn id="142" idx="2"/>
            <a:endCxn id="92" idx="0"/>
          </p:cNvCxnSpPr>
          <p:nvPr/>
        </p:nvCxnSpPr>
        <p:spPr>
          <a:xfrm rot="16200000" flipH="1">
            <a:off x="2825940" y="10197784"/>
            <a:ext cx="713385" cy="734555"/>
          </a:xfrm>
          <a:prstGeom prst="bentConnector3">
            <a:avLst>
              <a:gd name="adj1" fmla="val 44659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42" idx="2"/>
            <a:endCxn id="133" idx="0"/>
          </p:cNvCxnSpPr>
          <p:nvPr/>
        </p:nvCxnSpPr>
        <p:spPr>
          <a:xfrm rot="5400000">
            <a:off x="787103" y="8879184"/>
            <a:ext cx="699067" cy="3357439"/>
          </a:xfrm>
          <a:prstGeom prst="bentConnector3">
            <a:avLst>
              <a:gd name="adj1" fmla="val 45458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65895" y="9971625"/>
            <a:ext cx="18745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registry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-445108" y="10603269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47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registry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32" name="Line Callout 1 (Accent Bar) 31"/>
          <p:cNvSpPr/>
          <p:nvPr/>
        </p:nvSpPr>
        <p:spPr>
          <a:xfrm>
            <a:off x="4699647" y="-3106715"/>
            <a:ext cx="3067049" cy="682835"/>
          </a:xfrm>
          <a:prstGeom prst="accentCallout1">
            <a:avLst>
              <a:gd name="adj1" fmla="val 29549"/>
              <a:gd name="adj2" fmla="val -1448"/>
              <a:gd name="adj3" fmla="val 4335"/>
              <a:gd name="adj4" fmla="val -142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  <a:latin typeface="EC Square Sans Cond Pro" panose="020B0506040000020004"/>
              </a:rPr>
              <a:t>Submit as GitHub issue</a:t>
            </a:r>
          </a:p>
          <a:p>
            <a:r>
              <a:rPr lang="en-US" sz="1600" i="1" dirty="0" err="1" smtClean="0">
                <a:solidFill>
                  <a:schemeClr val="tx1"/>
                </a:solidFill>
                <a:latin typeface="EC Square Sans Cond Pro" panose="020B0506040000020004"/>
              </a:rPr>
              <a:t>accompagnied</a:t>
            </a:r>
            <a:r>
              <a:rPr lang="en-US" sz="1600" i="1" dirty="0" smtClean="0">
                <a:solidFill>
                  <a:schemeClr val="tx1"/>
                </a:solidFill>
                <a:latin typeface="EC Square Sans Cond Pro" panose="020B0506040000020004"/>
              </a:rPr>
              <a:t> by GitHub pull request</a:t>
            </a:r>
            <a:endParaRPr lang="da-DK" sz="1600" i="1" dirty="0">
              <a:solidFill>
                <a:schemeClr val="tx1"/>
              </a:solidFill>
              <a:latin typeface="EC Square Sans Cond Pro" panose="020B0506040000020004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89" y="-2788512"/>
            <a:ext cx="272728" cy="2727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86" y="-3010011"/>
            <a:ext cx="238125" cy="238125"/>
          </a:xfrm>
          <a:prstGeom prst="rect">
            <a:avLst/>
          </a:prstGeom>
        </p:spPr>
      </p:pic>
      <p:sp>
        <p:nvSpPr>
          <p:cNvPr id="137" name="Rounded Rectangle 136"/>
          <p:cNvSpPr/>
          <p:nvPr/>
        </p:nvSpPr>
        <p:spPr>
          <a:xfrm>
            <a:off x="1540228" y="7431164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5" name="Elbow Connector 4"/>
          <p:cNvCxnSpPr>
            <a:stCxn id="63" idx="1"/>
            <a:endCxn id="7" idx="1"/>
          </p:cNvCxnSpPr>
          <p:nvPr/>
        </p:nvCxnSpPr>
        <p:spPr>
          <a:xfrm rot="10800000" flipH="1">
            <a:off x="-1225146" y="-3344815"/>
            <a:ext cx="2605401" cy="5593949"/>
          </a:xfrm>
          <a:prstGeom prst="bentConnector3">
            <a:avLst>
              <a:gd name="adj1" fmla="val -6989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/>
          <p:cNvSpPr/>
          <p:nvPr/>
        </p:nvSpPr>
        <p:spPr>
          <a:xfrm>
            <a:off x="2419355" y="-95517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38" name="Diamond 137"/>
          <p:cNvSpPr/>
          <p:nvPr/>
        </p:nvSpPr>
        <p:spPr>
          <a:xfrm>
            <a:off x="2419355" y="50184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39" name="Diamond 138"/>
          <p:cNvSpPr/>
          <p:nvPr/>
        </p:nvSpPr>
        <p:spPr>
          <a:xfrm>
            <a:off x="6010432" y="185313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0" name="Diamond 139"/>
          <p:cNvSpPr/>
          <p:nvPr/>
        </p:nvSpPr>
        <p:spPr>
          <a:xfrm>
            <a:off x="2419355" y="5331129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1" name="Diamond 140"/>
          <p:cNvSpPr/>
          <p:nvPr/>
        </p:nvSpPr>
        <p:spPr>
          <a:xfrm>
            <a:off x="6010432" y="6674367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2" name="Diamond 141"/>
          <p:cNvSpPr/>
          <p:nvPr/>
        </p:nvSpPr>
        <p:spPr>
          <a:xfrm>
            <a:off x="2419355" y="941637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43" name="Elbow Connector 142"/>
          <p:cNvCxnSpPr>
            <a:stCxn id="134" idx="3"/>
            <a:endCxn id="7" idx="3"/>
          </p:cNvCxnSpPr>
          <p:nvPr/>
        </p:nvCxnSpPr>
        <p:spPr>
          <a:xfrm flipV="1">
            <a:off x="3211355" y="-3344816"/>
            <a:ext cx="1039100" cy="2785640"/>
          </a:xfrm>
          <a:prstGeom prst="bentConnector3">
            <a:avLst>
              <a:gd name="adj1" fmla="val 53178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39" idx="3"/>
            <a:endCxn id="7" idx="3"/>
          </p:cNvCxnSpPr>
          <p:nvPr/>
        </p:nvCxnSpPr>
        <p:spPr>
          <a:xfrm flipH="1" flipV="1">
            <a:off x="4250455" y="-3344816"/>
            <a:ext cx="2551977" cy="5593949"/>
          </a:xfrm>
          <a:prstGeom prst="bentConnector3">
            <a:avLst>
              <a:gd name="adj1" fmla="val -7562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41" idx="3"/>
            <a:endCxn id="7" idx="3"/>
          </p:cNvCxnSpPr>
          <p:nvPr/>
        </p:nvCxnSpPr>
        <p:spPr>
          <a:xfrm flipH="1" flipV="1">
            <a:off x="4250455" y="-3344816"/>
            <a:ext cx="2551977" cy="10415183"/>
          </a:xfrm>
          <a:prstGeom prst="bentConnector3">
            <a:avLst>
              <a:gd name="adj1" fmla="val -7554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63" idx="2"/>
            <a:endCxn id="67" idx="0"/>
          </p:cNvCxnSpPr>
          <p:nvPr/>
        </p:nvCxnSpPr>
        <p:spPr>
          <a:xfrm rot="16200000" flipH="1">
            <a:off x="330882" y="1485105"/>
            <a:ext cx="1324446" cy="36445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9" idx="2"/>
            <a:endCxn id="67" idx="0"/>
          </p:cNvCxnSpPr>
          <p:nvPr/>
        </p:nvCxnSpPr>
        <p:spPr>
          <a:xfrm rot="5400000">
            <a:off x="3948671" y="1511818"/>
            <a:ext cx="1324446" cy="35910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629323" y="1880786"/>
            <a:ext cx="2372065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Implement change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JRC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167" name="Straight Arrow Connector 166"/>
          <p:cNvCxnSpPr>
            <a:stCxn id="138" idx="2"/>
            <a:endCxn id="166" idx="0"/>
          </p:cNvCxnSpPr>
          <p:nvPr/>
        </p:nvCxnSpPr>
        <p:spPr>
          <a:xfrm>
            <a:off x="2815355" y="1293843"/>
            <a:ext cx="1" cy="5869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147714" y="1373337"/>
            <a:ext cx="1620000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trivial </a:t>
            </a:r>
            <a:r>
              <a:rPr lang="en-GB" sz="2133" dirty="0" smtClean="0">
                <a:latin typeface="EC Square Sans Cond Pro" panose="020B0506040000020004" pitchFamily="34" charset="0"/>
              </a:rPr>
              <a:t>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2941769" y="1382287"/>
            <a:ext cx="765419" cy="298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for 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JRC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0585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1411</TotalTime>
  <Words>208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MINGHINI Marco (JRC-ISPRA)</dc:creator>
  <cp:lastModifiedBy>Heidi Vanparys</cp:lastModifiedBy>
  <cp:revision>57</cp:revision>
  <dcterms:created xsi:type="dcterms:W3CDTF">2020-12-17T16:25:07Z</dcterms:created>
  <dcterms:modified xsi:type="dcterms:W3CDTF">2021-10-29T15:54:38Z</dcterms:modified>
</cp:coreProperties>
</file>