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75EF-6AA7-4F79-AD72-1216BEC15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7F39B-6D3D-4785-8E67-E0BE8E5DE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94B2F-963C-4D8E-8D84-3FAB2A05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34A6-CFEB-4606-85A5-1BC6E2519775}" type="datetimeFigureOut">
              <a:rPr lang="da-DK" smtClean="0"/>
              <a:t>30-06-2023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EA66B-97F7-41C6-8B4A-77FF6773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A17A-4651-4535-B73F-EA7A1AC0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E911-9F42-4B7B-A85E-C4C05B5C2F2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799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3C33-2669-4058-8A36-D8955EF7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57D9D-1B89-46A3-A7FE-A35F3C1ED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19BA-8F54-4ADC-8CB6-A9D6EC54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34A6-CFEB-4606-85A5-1BC6E2519775}" type="datetimeFigureOut">
              <a:rPr lang="da-DK" smtClean="0"/>
              <a:t>30-06-2023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6CC68-42BD-4365-906B-4ED210D3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D96D7-B149-4331-93F9-12FAC950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E911-9F42-4B7B-A85E-C4C05B5C2F2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24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429BF-87EF-45B9-8349-941B223E4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F583E-2E8C-4508-8EF3-9E047729B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4D13D-F828-4F82-9585-1D7870B1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34A6-CFEB-4606-85A5-1BC6E2519775}" type="datetimeFigureOut">
              <a:rPr lang="da-DK" smtClean="0"/>
              <a:t>30-06-2023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E83B-BC98-4124-B3E2-F5023232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41A7F-040C-4F08-BDAA-C88AD5F5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E911-9F42-4B7B-A85E-C4C05B5C2F2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976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D3D0-D4CB-480E-B597-69323DF6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EBC7-D2D2-4501-974B-C1D6E7D08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9F458-6747-44FE-BC21-5BC5C098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34A6-CFEB-4606-85A5-1BC6E2519775}" type="datetimeFigureOut">
              <a:rPr lang="da-DK" smtClean="0"/>
              <a:t>30-06-2023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779D-CD66-4156-BA07-74AE6992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5045-A8F1-4ECF-9AE0-61AB2945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E911-9F42-4B7B-A85E-C4C05B5C2F2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95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8B66-4CA9-4647-B78C-51BF5EFF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87EF-21D2-4D3D-AE1D-81F32AE9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C4E75-BD7F-4E54-9B2C-63389290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34A6-CFEB-4606-85A5-1BC6E2519775}" type="datetimeFigureOut">
              <a:rPr lang="da-DK" smtClean="0"/>
              <a:t>30-06-2023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7EEE-D1A1-45CD-AA5F-24E73447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F37E5-6960-42D3-99F2-76DF832F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E911-9F42-4B7B-A85E-C4C05B5C2F2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88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26F1-D4DC-4F20-840F-192B80BA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1E7C-F4E1-41C5-8D1C-D800AD7CD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E89AE-6B84-422B-B991-5C5C1BD4C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4CBB-84E9-48D6-88DD-E39EBBB1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34A6-CFEB-4606-85A5-1BC6E2519775}" type="datetimeFigureOut">
              <a:rPr lang="da-DK" smtClean="0"/>
              <a:t>30-06-2023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F6B21-319A-4718-848A-D1FE9A61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EA915-9A5A-4DFC-A2C2-59071A5F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E911-9F42-4B7B-A85E-C4C05B5C2F2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492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FDFC-117C-4DC9-BB9E-5D54C8EE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C43A0-11B7-4D7E-BABB-270880452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00A24-3C3C-4406-89F1-154E3B2B6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72050-0824-4F82-93FA-F15731FC9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A6D32-4A95-4006-B87B-65C55120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9F805-EC27-4A28-A090-A6F2E711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34A6-CFEB-4606-85A5-1BC6E2519775}" type="datetimeFigureOut">
              <a:rPr lang="da-DK" smtClean="0"/>
              <a:t>30-06-2023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216C3-2DC9-42C5-8032-7D426B99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8F331-7FB1-4AEC-9BF1-683094CE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E911-9F42-4B7B-A85E-C4C05B5C2F2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293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FBE5-B759-4CA6-A9D2-1E799368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8BA9A-E789-4999-A919-BEA193AD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34A6-CFEB-4606-85A5-1BC6E2519775}" type="datetimeFigureOut">
              <a:rPr lang="da-DK" smtClean="0"/>
              <a:t>30-06-2023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4B8B5-A2D9-4CB9-BE35-85543919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D5518-D727-4074-94E5-2392B0E2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E911-9F42-4B7B-A85E-C4C05B5C2F2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549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8C08F-A817-4330-BA97-6478BD37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34A6-CFEB-4606-85A5-1BC6E2519775}" type="datetimeFigureOut">
              <a:rPr lang="da-DK" smtClean="0"/>
              <a:t>30-06-2023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1B99C-C5A3-4E16-90AD-FCB70F25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A976D-A767-4406-AA10-13399D4F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E911-9F42-4B7B-A85E-C4C05B5C2F2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52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A49E-F678-469A-B55A-C1862498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1952-F03F-423F-9CC4-77607957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33D24-A6C9-44A5-8127-131C4ECFF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B9305-C43B-48A4-890D-14CAD082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34A6-CFEB-4606-85A5-1BC6E2519775}" type="datetimeFigureOut">
              <a:rPr lang="da-DK" smtClean="0"/>
              <a:t>30-06-2023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4E99-C694-49D5-9BD2-CB4A86E6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40A7E-DFBE-4876-9F49-11C30963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E911-9F42-4B7B-A85E-C4C05B5C2F2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301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E31F-354B-43F0-8064-2CC606A9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65DB9-CAF9-4058-B44F-F4B492401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09D5A-8079-48C2-A7AF-35684529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A68D6-DFDE-4C25-97F3-4D43CF08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34A6-CFEB-4606-85A5-1BC6E2519775}" type="datetimeFigureOut">
              <a:rPr lang="da-DK" smtClean="0"/>
              <a:t>30-06-2023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57C13-5CD0-4CCB-B468-73064F4C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39BA5-5264-4E05-BD83-87262E79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E911-9F42-4B7B-A85E-C4C05B5C2F2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921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DFB1A-F07D-4B3E-AD82-DA443287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2AC76-B38A-43CC-83C8-8F929662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50EB5-B0A6-4DE3-B514-EA89D6774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34A6-CFEB-4606-85A5-1BC6E2519775}" type="datetimeFigureOut">
              <a:rPr lang="da-DK" smtClean="0"/>
              <a:t>30-06-2023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D508-DC6B-4643-9054-91D78A015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72A6D-149C-4E56-8113-342758795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1E911-9F42-4B7B-A85E-C4C05B5C2F2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498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E38A93-8875-4ED8-B441-265642FD22FB}"/>
              </a:ext>
            </a:extLst>
          </p:cNvPr>
          <p:cNvSpPr/>
          <p:nvPr/>
        </p:nvSpPr>
        <p:spPr>
          <a:xfrm>
            <a:off x="4725147" y="377504"/>
            <a:ext cx="2741705" cy="73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Common requirements for XML Encoded INSPIRE metadata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C1E1F3-BD48-4359-8CF8-84EC984AAF9B}"/>
              </a:ext>
            </a:extLst>
          </p:cNvPr>
          <p:cNvSpPr/>
          <p:nvPr/>
        </p:nvSpPr>
        <p:spPr>
          <a:xfrm>
            <a:off x="234857" y="3340200"/>
            <a:ext cx="2741705" cy="73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INSPIRE data sets and data set series interoperability metadata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322CF7-17DB-4E0F-AB2C-5AB247B816BD}"/>
              </a:ext>
            </a:extLst>
          </p:cNvPr>
          <p:cNvSpPr/>
          <p:nvPr/>
        </p:nvSpPr>
        <p:spPr>
          <a:xfrm>
            <a:off x="3241247" y="3340200"/>
            <a:ext cx="2741705" cy="73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INSPIRE data sets and data set series linked service metadata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F89EFC-B72A-47A4-A880-4001C03E1DBD}"/>
              </a:ext>
            </a:extLst>
          </p:cNvPr>
          <p:cNvSpPr/>
          <p:nvPr/>
        </p:nvSpPr>
        <p:spPr>
          <a:xfrm>
            <a:off x="7672481" y="1856778"/>
            <a:ext cx="2741705" cy="73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INSPIRE Spatial Data Service baseline metadata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60BD0-C958-45B6-A3D1-167426628C40}"/>
              </a:ext>
            </a:extLst>
          </p:cNvPr>
          <p:cNvSpPr/>
          <p:nvPr/>
        </p:nvSpPr>
        <p:spPr>
          <a:xfrm>
            <a:off x="6247637" y="3340200"/>
            <a:ext cx="2741705" cy="73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INSPIRE Network Services 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769DD7-D574-4C67-B7B6-8EAB0205EB15}"/>
              </a:ext>
            </a:extLst>
          </p:cNvPr>
          <p:cNvSpPr/>
          <p:nvPr/>
        </p:nvSpPr>
        <p:spPr>
          <a:xfrm>
            <a:off x="9254027" y="3340200"/>
            <a:ext cx="2741705" cy="73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INSPIRE Invocable Spatial Data Services metadata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FF95F-3A5C-472D-A001-1FC581621616}"/>
              </a:ext>
            </a:extLst>
          </p:cNvPr>
          <p:cNvSpPr/>
          <p:nvPr/>
        </p:nvSpPr>
        <p:spPr>
          <a:xfrm>
            <a:off x="9254027" y="4615329"/>
            <a:ext cx="2741705" cy="73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INSPIRE Interoperable Spatial Data Services metadata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04CD1-19CA-49E1-8A25-309F93ED8328}"/>
              </a:ext>
            </a:extLst>
          </p:cNvPr>
          <p:cNvSpPr/>
          <p:nvPr/>
        </p:nvSpPr>
        <p:spPr>
          <a:xfrm>
            <a:off x="1777816" y="1856778"/>
            <a:ext cx="2741705" cy="73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INSPIRE data sets and data set series baseline metadata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35F2CB-4B5B-46FF-87C0-3BC924D93DF3}"/>
              </a:ext>
            </a:extLst>
          </p:cNvPr>
          <p:cNvSpPr/>
          <p:nvPr/>
        </p:nvSpPr>
        <p:spPr>
          <a:xfrm>
            <a:off x="9254027" y="5947764"/>
            <a:ext cx="2741705" cy="73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INSPIRE Harmonised Spatial Data Services metadata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BDFE4E-3042-4CF6-85FB-895511B1D53E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rot="5400000" flipH="1" flipV="1">
            <a:off x="4251813" y="12592"/>
            <a:ext cx="741042" cy="2947331"/>
          </a:xfrm>
          <a:prstGeom prst="bentConnector3">
            <a:avLst>
              <a:gd name="adj1" fmla="val 50000"/>
            </a:avLst>
          </a:prstGeom>
          <a:ln w="19050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>
            <a:extLst>
              <a:ext uri="{FF2B5EF4-FFF2-40B4-BE49-F238E27FC236}">
                <a16:creationId xmlns:a16="http://schemas.microsoft.com/office/drawing/2014/main" id="{7CEB70BA-F317-4EA7-B12E-84F82BA01241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199146" y="12590"/>
            <a:ext cx="741042" cy="2947334"/>
          </a:xfrm>
          <a:prstGeom prst="bentConnector3">
            <a:avLst>
              <a:gd name="adj1" fmla="val 50000"/>
            </a:avLst>
          </a:prstGeom>
          <a:ln w="19050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4">
            <a:extLst>
              <a:ext uri="{FF2B5EF4-FFF2-40B4-BE49-F238E27FC236}">
                <a16:creationId xmlns:a16="http://schemas.microsoft.com/office/drawing/2014/main" id="{B4CADF47-CD56-4650-A36C-EAF3BC6F4EDD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rot="5400000" flipH="1" flipV="1">
            <a:off x="2004594" y="2196126"/>
            <a:ext cx="745190" cy="1542959"/>
          </a:xfrm>
          <a:prstGeom prst="bentConnector3">
            <a:avLst>
              <a:gd name="adj1" fmla="val 50000"/>
            </a:avLst>
          </a:prstGeom>
          <a:ln w="19050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4">
            <a:extLst>
              <a:ext uri="{FF2B5EF4-FFF2-40B4-BE49-F238E27FC236}">
                <a16:creationId xmlns:a16="http://schemas.microsoft.com/office/drawing/2014/main" id="{D1B6D83F-22CE-4E80-AAC1-C81ACD7ED297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rot="16200000" flipV="1">
            <a:off x="3507790" y="2235889"/>
            <a:ext cx="745190" cy="1463431"/>
          </a:xfrm>
          <a:prstGeom prst="bentConnector3">
            <a:avLst>
              <a:gd name="adj1" fmla="val 50000"/>
            </a:avLst>
          </a:prstGeom>
          <a:ln w="19050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4">
            <a:extLst>
              <a:ext uri="{FF2B5EF4-FFF2-40B4-BE49-F238E27FC236}">
                <a16:creationId xmlns:a16="http://schemas.microsoft.com/office/drawing/2014/main" id="{E78526D2-E9D1-4B15-B3DD-F9C722C063C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7958317" y="2255183"/>
            <a:ext cx="745190" cy="1424844"/>
          </a:xfrm>
          <a:prstGeom prst="bentConnector3">
            <a:avLst>
              <a:gd name="adj1" fmla="val 50000"/>
            </a:avLst>
          </a:prstGeom>
          <a:ln w="19050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4">
            <a:extLst>
              <a:ext uri="{FF2B5EF4-FFF2-40B4-BE49-F238E27FC236}">
                <a16:creationId xmlns:a16="http://schemas.microsoft.com/office/drawing/2014/main" id="{ABC2374B-E5D0-446D-8BD3-ACAC7551F25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9461512" y="2176832"/>
            <a:ext cx="745190" cy="1581546"/>
          </a:xfrm>
          <a:prstGeom prst="bentConnector3">
            <a:avLst>
              <a:gd name="adj1" fmla="val 50000"/>
            </a:avLst>
          </a:prstGeom>
          <a:ln w="19050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4">
            <a:extLst>
              <a:ext uri="{FF2B5EF4-FFF2-40B4-BE49-F238E27FC236}">
                <a16:creationId xmlns:a16="http://schemas.microsoft.com/office/drawing/2014/main" id="{06033F3E-FA5B-4D06-914A-49857B1FC688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0624880" y="4078432"/>
            <a:ext cx="0" cy="536897"/>
          </a:xfrm>
          <a:prstGeom prst="straightConnector1">
            <a:avLst/>
          </a:prstGeom>
          <a:ln w="19050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4">
            <a:extLst>
              <a:ext uri="{FF2B5EF4-FFF2-40B4-BE49-F238E27FC236}">
                <a16:creationId xmlns:a16="http://schemas.microsoft.com/office/drawing/2014/main" id="{57E3380D-007C-47BA-A80C-55A6544AA39B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0624880" y="5353561"/>
            <a:ext cx="0" cy="594203"/>
          </a:xfrm>
          <a:prstGeom prst="straightConnector1">
            <a:avLst/>
          </a:prstGeom>
          <a:ln w="19050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6E022A-750F-4214-811F-12F859D43E7A}"/>
              </a:ext>
            </a:extLst>
          </p:cNvPr>
          <p:cNvSpPr txBox="1"/>
          <p:nvPr/>
        </p:nvSpPr>
        <p:spPr>
          <a:xfrm>
            <a:off x="4725147" y="66248"/>
            <a:ext cx="112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Chapter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984CE3-4040-4ACF-B5DE-31E532B8F9A0}"/>
              </a:ext>
            </a:extLst>
          </p:cNvPr>
          <p:cNvSpPr txBox="1"/>
          <p:nvPr/>
        </p:nvSpPr>
        <p:spPr>
          <a:xfrm>
            <a:off x="1685236" y="1549000"/>
            <a:ext cx="112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Chapter 3.1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940A18-4932-49A3-8EF1-BDB627136CCA}"/>
              </a:ext>
            </a:extLst>
          </p:cNvPr>
          <p:cNvSpPr txBox="1"/>
          <p:nvPr/>
        </p:nvSpPr>
        <p:spPr>
          <a:xfrm>
            <a:off x="234857" y="3032422"/>
            <a:ext cx="112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Chapter 3.2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0E0179-3F27-4E1A-B9F4-5DD7AFA08E4C}"/>
              </a:ext>
            </a:extLst>
          </p:cNvPr>
          <p:cNvSpPr txBox="1"/>
          <p:nvPr/>
        </p:nvSpPr>
        <p:spPr>
          <a:xfrm>
            <a:off x="3175745" y="3032422"/>
            <a:ext cx="112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Chapter 3.3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6F1543-5FDD-49C1-9DAB-27F9D2D74B6E}"/>
              </a:ext>
            </a:extLst>
          </p:cNvPr>
          <p:cNvSpPr txBox="1"/>
          <p:nvPr/>
        </p:nvSpPr>
        <p:spPr>
          <a:xfrm>
            <a:off x="7577104" y="1549000"/>
            <a:ext cx="112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Chapter 4.1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A8570C-1390-43CE-B617-C6E7ECFBF4CD}"/>
              </a:ext>
            </a:extLst>
          </p:cNvPr>
          <p:cNvSpPr txBox="1"/>
          <p:nvPr/>
        </p:nvSpPr>
        <p:spPr>
          <a:xfrm>
            <a:off x="6238659" y="3028868"/>
            <a:ext cx="112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Chapter 4.2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01BAB5-84DC-443E-9DF6-5D1380A894E9}"/>
              </a:ext>
            </a:extLst>
          </p:cNvPr>
          <p:cNvSpPr txBox="1"/>
          <p:nvPr/>
        </p:nvSpPr>
        <p:spPr>
          <a:xfrm>
            <a:off x="9200035" y="3053774"/>
            <a:ext cx="112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Chapter 4.3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1BB3F5-E60D-475C-B134-2C743D7A07D3}"/>
              </a:ext>
            </a:extLst>
          </p:cNvPr>
          <p:cNvSpPr txBox="1"/>
          <p:nvPr/>
        </p:nvSpPr>
        <p:spPr>
          <a:xfrm>
            <a:off x="9166698" y="4307552"/>
            <a:ext cx="112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Chapter 4.4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EB31BD-077B-43B2-BF97-20537A28516E}"/>
              </a:ext>
            </a:extLst>
          </p:cNvPr>
          <p:cNvSpPr txBox="1"/>
          <p:nvPr/>
        </p:nvSpPr>
        <p:spPr>
          <a:xfrm>
            <a:off x="9153195" y="5639987"/>
            <a:ext cx="112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Chapter 4.5</a:t>
            </a:r>
          </a:p>
        </p:txBody>
      </p:sp>
    </p:spTree>
    <p:extLst>
      <p:ext uri="{BB962C8B-B14F-4D97-AF65-F5344CB8AC3E}">
        <p14:creationId xmlns:p14="http://schemas.microsoft.com/office/powerpoint/2010/main" val="296359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Heidi Vanparys</dc:creator>
  <cp:lastModifiedBy>Heidi Vanparys</cp:lastModifiedBy>
  <cp:revision>3</cp:revision>
  <dcterms:created xsi:type="dcterms:W3CDTF">2023-06-30T16:40:01Z</dcterms:created>
  <dcterms:modified xsi:type="dcterms:W3CDTF">2023-06-30T16:53:03Z</dcterms:modified>
</cp:coreProperties>
</file>