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58" r:id="rId2"/>
    <p:sldMasterId id="2147483676" r:id="rId3"/>
  </p:sldMasterIdLst>
  <p:notesMasterIdLst>
    <p:notesMasterId r:id="rId23"/>
  </p:notesMasterIdLst>
  <p:sldIdLst>
    <p:sldId id="369" r:id="rId4"/>
    <p:sldId id="385" r:id="rId5"/>
    <p:sldId id="400" r:id="rId6"/>
    <p:sldId id="708" r:id="rId7"/>
    <p:sldId id="714" r:id="rId8"/>
    <p:sldId id="720" r:id="rId9"/>
    <p:sldId id="721" r:id="rId10"/>
    <p:sldId id="709" r:id="rId11"/>
    <p:sldId id="710" r:id="rId12"/>
    <p:sldId id="711" r:id="rId13"/>
    <p:sldId id="712" r:id="rId14"/>
    <p:sldId id="713" r:id="rId15"/>
    <p:sldId id="715" r:id="rId16"/>
    <p:sldId id="716" r:id="rId17"/>
    <p:sldId id="717" r:id="rId18"/>
    <p:sldId id="722" r:id="rId19"/>
    <p:sldId id="718" r:id="rId20"/>
    <p:sldId id="719" r:id="rId21"/>
    <p:sldId id="3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9C616C-EE9F-49BA-AE8B-8EAB29D58277}">
          <p14:sldIdLst>
            <p14:sldId id="369"/>
            <p14:sldId id="385"/>
            <p14:sldId id="400"/>
            <p14:sldId id="708"/>
            <p14:sldId id="714"/>
            <p14:sldId id="720"/>
            <p14:sldId id="721"/>
            <p14:sldId id="709"/>
            <p14:sldId id="710"/>
            <p14:sldId id="711"/>
            <p14:sldId id="712"/>
            <p14:sldId id="713"/>
            <p14:sldId id="715"/>
            <p14:sldId id="716"/>
            <p14:sldId id="717"/>
            <p14:sldId id="722"/>
            <p14:sldId id="718"/>
            <p14:sldId id="719"/>
            <p14:sldId id="3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32D"/>
    <a:srgbClr val="682C94"/>
    <a:srgbClr val="00D464"/>
    <a:srgbClr val="44C36A"/>
    <a:srgbClr val="5D67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4" autoAdjust="0"/>
    <p:restoredTop sz="83525" autoAdjust="0"/>
  </p:normalViewPr>
  <p:slideViewPr>
    <p:cSldViewPr snapToGrid="0" showGuides="1">
      <p:cViewPr varScale="1">
        <p:scale>
          <a:sx n="100" d="100"/>
          <a:sy n="100" d="100"/>
        </p:scale>
        <p:origin x="1552" y="160"/>
      </p:cViewPr>
      <p:guideLst>
        <p:guide orient="horz" pos="2160"/>
        <p:guide pos="3840"/>
      </p:guideLst>
    </p:cSldViewPr>
  </p:slideViewPr>
  <p:notesTextViewPr>
    <p:cViewPr>
      <p:scale>
        <a:sx n="130" d="100"/>
        <a:sy n="13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7EA6A-812B-554D-A891-319DF720BC9F}" type="datetimeFigureOut">
              <a:rPr lang="en-US" smtClean="0"/>
              <a:t>9/5/25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3F9AA-D77A-C34D-B9B1-9CFB063F58DD}" type="slidenum">
              <a:rPr lang="en-US" smtClean="0"/>
              <a:t>‹#›</a:t>
            </a:fld>
            <a:endParaRPr lang="en-US"/>
          </a:p>
        </p:txBody>
      </p:sp>
    </p:spTree>
    <p:extLst>
      <p:ext uri="{BB962C8B-B14F-4D97-AF65-F5344CB8AC3E}">
        <p14:creationId xmlns:p14="http://schemas.microsoft.com/office/powerpoint/2010/main" val="356242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C58B38-721F-4FA6-935D-60D9849B9A1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8563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5C2DF-4435-5D44-8EE5-169FB86223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0AB601-16CB-B438-68E6-8965B053B0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975072-0CF9-4E1F-3735-DA6167378C7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4DA50BE5-2DA3-D5F8-56E7-D1888F953D4E}"/>
              </a:ext>
            </a:extLst>
          </p:cNvPr>
          <p:cNvSpPr>
            <a:spLocks noGrp="1"/>
          </p:cNvSpPr>
          <p:nvPr>
            <p:ph type="sldNum" sz="quarter" idx="5"/>
          </p:nvPr>
        </p:nvSpPr>
        <p:spPr/>
        <p:txBody>
          <a:bodyPr/>
          <a:lstStyle/>
          <a:p>
            <a:fld id="{4BE3F9AA-D77A-C34D-B9B1-9CFB063F58DD}" type="slidenum">
              <a:rPr lang="en-US" smtClean="0"/>
              <a:t>10</a:t>
            </a:fld>
            <a:endParaRPr lang="en-US"/>
          </a:p>
        </p:txBody>
      </p:sp>
    </p:spTree>
    <p:extLst>
      <p:ext uri="{BB962C8B-B14F-4D97-AF65-F5344CB8AC3E}">
        <p14:creationId xmlns:p14="http://schemas.microsoft.com/office/powerpoint/2010/main" val="418241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3CE74-7939-FBAC-2510-C20C92463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03754E-F38E-9B64-6BB1-7036FAB81D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694CAF-E165-75F4-7F96-47E8CAA2EA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not </a:t>
            </a:r>
            <a:r>
              <a:rPr lang="en-US" dirty="0" err="1"/>
              <a:t>remeber</a:t>
            </a:r>
            <a:endParaRPr lang="en-US" dirty="0"/>
          </a:p>
        </p:txBody>
      </p:sp>
      <p:sp>
        <p:nvSpPr>
          <p:cNvPr id="4" name="Slide Number Placeholder 3">
            <a:extLst>
              <a:ext uri="{FF2B5EF4-FFF2-40B4-BE49-F238E27FC236}">
                <a16:creationId xmlns:a16="http://schemas.microsoft.com/office/drawing/2014/main" id="{A60BFE49-6979-9E86-FA87-F8187FB75A25}"/>
              </a:ext>
            </a:extLst>
          </p:cNvPr>
          <p:cNvSpPr>
            <a:spLocks noGrp="1"/>
          </p:cNvSpPr>
          <p:nvPr>
            <p:ph type="sldNum" sz="quarter" idx="5"/>
          </p:nvPr>
        </p:nvSpPr>
        <p:spPr/>
        <p:txBody>
          <a:bodyPr/>
          <a:lstStyle/>
          <a:p>
            <a:fld id="{4BE3F9AA-D77A-C34D-B9B1-9CFB063F58DD}" type="slidenum">
              <a:rPr lang="en-US" smtClean="0"/>
              <a:t>11</a:t>
            </a:fld>
            <a:endParaRPr lang="en-US"/>
          </a:p>
        </p:txBody>
      </p:sp>
    </p:spTree>
    <p:extLst>
      <p:ext uri="{BB962C8B-B14F-4D97-AF65-F5344CB8AC3E}">
        <p14:creationId xmlns:p14="http://schemas.microsoft.com/office/powerpoint/2010/main" val="3396228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FE942-34C7-8A1B-84DE-3E91D530DD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EE23F7-DB22-134D-D0FF-AF25EEA1E8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CAD5B-75FA-3AEA-3EB6-B9A2D61FE9B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Grading Page</a:t>
            </a:r>
          </a:p>
        </p:txBody>
      </p:sp>
      <p:sp>
        <p:nvSpPr>
          <p:cNvPr id="4" name="Slide Number Placeholder 3">
            <a:extLst>
              <a:ext uri="{FF2B5EF4-FFF2-40B4-BE49-F238E27FC236}">
                <a16:creationId xmlns:a16="http://schemas.microsoft.com/office/drawing/2014/main" id="{9393C4C4-6EA0-4FFE-95B2-837BC50861EE}"/>
              </a:ext>
            </a:extLst>
          </p:cNvPr>
          <p:cNvSpPr>
            <a:spLocks noGrp="1"/>
          </p:cNvSpPr>
          <p:nvPr>
            <p:ph type="sldNum" sz="quarter" idx="5"/>
          </p:nvPr>
        </p:nvSpPr>
        <p:spPr/>
        <p:txBody>
          <a:bodyPr/>
          <a:lstStyle/>
          <a:p>
            <a:fld id="{4BE3F9AA-D77A-C34D-B9B1-9CFB063F58DD}" type="slidenum">
              <a:rPr lang="en-US" smtClean="0"/>
              <a:t>12</a:t>
            </a:fld>
            <a:endParaRPr lang="en-US"/>
          </a:p>
        </p:txBody>
      </p:sp>
    </p:spTree>
    <p:extLst>
      <p:ext uri="{BB962C8B-B14F-4D97-AF65-F5344CB8AC3E}">
        <p14:creationId xmlns:p14="http://schemas.microsoft.com/office/powerpoint/2010/main" val="213065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00BE0-65A0-AFC5-7421-CA071801B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7541A-78B2-C15D-2753-2958F667C9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03D9BC-F51C-9FEB-ECE7-0ED916538A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4EA26B-1361-FA41-05EF-680BD4DBE2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C58B38-721F-4FA6-935D-60D9849B9A1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321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2967E-30AC-2A3F-B2CC-ADEF01B27A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5744E9-CF83-F1C5-5AC9-DC7E4FA01D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21A9C9-3A03-28A1-6737-BBA628DFB41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B7CD6257-2D6C-8672-A545-5DFCF99873D7}"/>
              </a:ext>
            </a:extLst>
          </p:cNvPr>
          <p:cNvSpPr>
            <a:spLocks noGrp="1"/>
          </p:cNvSpPr>
          <p:nvPr>
            <p:ph type="sldNum" sz="quarter" idx="5"/>
          </p:nvPr>
        </p:nvSpPr>
        <p:spPr/>
        <p:txBody>
          <a:bodyPr/>
          <a:lstStyle/>
          <a:p>
            <a:fld id="{4BE3F9AA-D77A-C34D-B9B1-9CFB063F58DD}" type="slidenum">
              <a:rPr lang="en-US" smtClean="0"/>
              <a:t>14</a:t>
            </a:fld>
            <a:endParaRPr lang="en-US"/>
          </a:p>
        </p:txBody>
      </p:sp>
    </p:spTree>
    <p:extLst>
      <p:ext uri="{BB962C8B-B14F-4D97-AF65-F5344CB8AC3E}">
        <p14:creationId xmlns:p14="http://schemas.microsoft.com/office/powerpoint/2010/main" val="3989656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39AC-FDDD-A47A-7161-E107ACFF50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ACA3D-F2B6-EA18-5A8E-E7E6614D8B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92CFFD-9A46-8B40-D162-11FD978D194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FDB1B0F2-7156-36F4-249D-4FFE758A9F0D}"/>
              </a:ext>
            </a:extLst>
          </p:cNvPr>
          <p:cNvSpPr>
            <a:spLocks noGrp="1"/>
          </p:cNvSpPr>
          <p:nvPr>
            <p:ph type="sldNum" sz="quarter" idx="5"/>
          </p:nvPr>
        </p:nvSpPr>
        <p:spPr/>
        <p:txBody>
          <a:bodyPr/>
          <a:lstStyle/>
          <a:p>
            <a:fld id="{4BE3F9AA-D77A-C34D-B9B1-9CFB063F58DD}" type="slidenum">
              <a:rPr lang="en-US" smtClean="0"/>
              <a:t>15</a:t>
            </a:fld>
            <a:endParaRPr lang="en-US"/>
          </a:p>
        </p:txBody>
      </p:sp>
    </p:spTree>
    <p:extLst>
      <p:ext uri="{BB962C8B-B14F-4D97-AF65-F5344CB8AC3E}">
        <p14:creationId xmlns:p14="http://schemas.microsoft.com/office/powerpoint/2010/main" val="112830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6A177-F89C-4891-93BB-F5BC973D6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93F60-80F3-12C4-AD7C-ED265C08BE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E2DC2-283B-A029-07A9-7F16AFB53B6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Arrows too busy</a:t>
            </a:r>
          </a:p>
        </p:txBody>
      </p:sp>
      <p:sp>
        <p:nvSpPr>
          <p:cNvPr id="4" name="Slide Number Placeholder 3">
            <a:extLst>
              <a:ext uri="{FF2B5EF4-FFF2-40B4-BE49-F238E27FC236}">
                <a16:creationId xmlns:a16="http://schemas.microsoft.com/office/drawing/2014/main" id="{FE733053-90B2-8C8C-B623-1985B62720BA}"/>
              </a:ext>
            </a:extLst>
          </p:cNvPr>
          <p:cNvSpPr>
            <a:spLocks noGrp="1"/>
          </p:cNvSpPr>
          <p:nvPr>
            <p:ph type="sldNum" sz="quarter" idx="5"/>
          </p:nvPr>
        </p:nvSpPr>
        <p:spPr/>
        <p:txBody>
          <a:bodyPr/>
          <a:lstStyle/>
          <a:p>
            <a:fld id="{4BE3F9AA-D77A-C34D-B9B1-9CFB063F58DD}" type="slidenum">
              <a:rPr lang="en-US" smtClean="0"/>
              <a:t>16</a:t>
            </a:fld>
            <a:endParaRPr lang="en-US"/>
          </a:p>
        </p:txBody>
      </p:sp>
    </p:spTree>
    <p:extLst>
      <p:ext uri="{BB962C8B-B14F-4D97-AF65-F5344CB8AC3E}">
        <p14:creationId xmlns:p14="http://schemas.microsoft.com/office/powerpoint/2010/main" val="4257290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E3F38-B62A-1D80-A367-EB4172319A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059B4-D39A-CA22-57F1-58525AC8E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A8C1EE-6EE3-D6F8-0D73-34D609ABF40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Arrows too busy</a:t>
            </a:r>
          </a:p>
        </p:txBody>
      </p:sp>
      <p:sp>
        <p:nvSpPr>
          <p:cNvPr id="4" name="Slide Number Placeholder 3">
            <a:extLst>
              <a:ext uri="{FF2B5EF4-FFF2-40B4-BE49-F238E27FC236}">
                <a16:creationId xmlns:a16="http://schemas.microsoft.com/office/drawing/2014/main" id="{5B3C50BB-E602-9EAF-24D6-C98A39791556}"/>
              </a:ext>
            </a:extLst>
          </p:cNvPr>
          <p:cNvSpPr>
            <a:spLocks noGrp="1"/>
          </p:cNvSpPr>
          <p:nvPr>
            <p:ph type="sldNum" sz="quarter" idx="5"/>
          </p:nvPr>
        </p:nvSpPr>
        <p:spPr/>
        <p:txBody>
          <a:bodyPr/>
          <a:lstStyle/>
          <a:p>
            <a:fld id="{4BE3F9AA-D77A-C34D-B9B1-9CFB063F58DD}" type="slidenum">
              <a:rPr lang="en-US" smtClean="0"/>
              <a:t>17</a:t>
            </a:fld>
            <a:endParaRPr lang="en-US"/>
          </a:p>
        </p:txBody>
      </p:sp>
    </p:spTree>
    <p:extLst>
      <p:ext uri="{BB962C8B-B14F-4D97-AF65-F5344CB8AC3E}">
        <p14:creationId xmlns:p14="http://schemas.microsoft.com/office/powerpoint/2010/main" val="11958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77173-F101-6EB6-ED11-BEDB696BBC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EA521A-F9B1-E9A1-6701-50AD0AF6CA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2FC9DA-3FDD-CBE5-D78C-A52D573F784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Earn some grades</a:t>
            </a:r>
          </a:p>
        </p:txBody>
      </p:sp>
      <p:sp>
        <p:nvSpPr>
          <p:cNvPr id="4" name="Slide Number Placeholder 3">
            <a:extLst>
              <a:ext uri="{FF2B5EF4-FFF2-40B4-BE49-F238E27FC236}">
                <a16:creationId xmlns:a16="http://schemas.microsoft.com/office/drawing/2014/main" id="{4B0E2540-713C-6984-7DF0-411C6203A103}"/>
              </a:ext>
            </a:extLst>
          </p:cNvPr>
          <p:cNvSpPr>
            <a:spLocks noGrp="1"/>
          </p:cNvSpPr>
          <p:nvPr>
            <p:ph type="sldNum" sz="quarter" idx="5"/>
          </p:nvPr>
        </p:nvSpPr>
        <p:spPr/>
        <p:txBody>
          <a:bodyPr/>
          <a:lstStyle/>
          <a:p>
            <a:fld id="{4BE3F9AA-D77A-C34D-B9B1-9CFB063F58DD}" type="slidenum">
              <a:rPr lang="en-US" smtClean="0"/>
              <a:t>18</a:t>
            </a:fld>
            <a:endParaRPr lang="en-US"/>
          </a:p>
        </p:txBody>
      </p:sp>
    </p:spTree>
    <p:extLst>
      <p:ext uri="{BB962C8B-B14F-4D97-AF65-F5344CB8AC3E}">
        <p14:creationId xmlns:p14="http://schemas.microsoft.com/office/powerpoint/2010/main" val="907942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a:p>
            <a:pPr algn="l"/>
            <a:endParaRPr lang="en-US" dirty="0"/>
          </a:p>
        </p:txBody>
      </p:sp>
      <p:sp>
        <p:nvSpPr>
          <p:cNvPr id="4" name="Slide Number Placeholder 3"/>
          <p:cNvSpPr>
            <a:spLocks noGrp="1"/>
          </p:cNvSpPr>
          <p:nvPr>
            <p:ph type="sldNum" sz="quarter" idx="5"/>
          </p:nvPr>
        </p:nvSpPr>
        <p:spPr/>
        <p:txBody>
          <a:bodyPr/>
          <a:lstStyle/>
          <a:p>
            <a:fld id="{4BE3F9AA-D77A-C34D-B9B1-9CFB063F58DD}" type="slidenum">
              <a:rPr lang="en-US" smtClean="0"/>
              <a:t>19</a:t>
            </a:fld>
            <a:endParaRPr lang="en-US"/>
          </a:p>
        </p:txBody>
      </p:sp>
    </p:spTree>
    <p:extLst>
      <p:ext uri="{BB962C8B-B14F-4D97-AF65-F5344CB8AC3E}">
        <p14:creationId xmlns:p14="http://schemas.microsoft.com/office/powerpoint/2010/main" val="280815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80957-7280-CCA7-0827-246601684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0DA2E-083D-5458-24B7-133C8F1A65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66DFE6-DD60-D6AB-D23F-609A303525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1AD504-F458-64EE-B8F8-7CA918DEE11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C58B38-721F-4FA6-935D-60D9849B9A1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5464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E58D7-7F7F-0906-40B7-BBB2224310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4D9627-ABC6-C6DA-DCA4-8F5F340183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A047BC-35BC-A923-FAC9-F1031216DC0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61F73F3-ADEC-3C71-216A-813E7A25F3C9}"/>
              </a:ext>
            </a:extLst>
          </p:cNvPr>
          <p:cNvSpPr>
            <a:spLocks noGrp="1"/>
          </p:cNvSpPr>
          <p:nvPr>
            <p:ph type="sldNum" sz="quarter" idx="5"/>
          </p:nvPr>
        </p:nvSpPr>
        <p:spPr/>
        <p:txBody>
          <a:bodyPr/>
          <a:lstStyle/>
          <a:p>
            <a:fld id="{4BE3F9AA-D77A-C34D-B9B1-9CFB063F58DD}" type="slidenum">
              <a:rPr lang="en-US" smtClean="0"/>
              <a:t>3</a:t>
            </a:fld>
            <a:endParaRPr lang="en-US"/>
          </a:p>
        </p:txBody>
      </p:sp>
    </p:spTree>
    <p:extLst>
      <p:ext uri="{BB962C8B-B14F-4D97-AF65-F5344CB8AC3E}">
        <p14:creationId xmlns:p14="http://schemas.microsoft.com/office/powerpoint/2010/main" val="181551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21BAD-48E2-EEEB-20F6-4C81BB93D9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9B690-4883-033E-4912-6D46D6963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8AF158-718D-3312-0B4D-42F86E67EF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F95E553F-279D-1484-1AEA-4A63DDCDCEEE}"/>
              </a:ext>
            </a:extLst>
          </p:cNvPr>
          <p:cNvSpPr>
            <a:spLocks noGrp="1"/>
          </p:cNvSpPr>
          <p:nvPr>
            <p:ph type="sldNum" sz="quarter" idx="5"/>
          </p:nvPr>
        </p:nvSpPr>
        <p:spPr/>
        <p:txBody>
          <a:bodyPr/>
          <a:lstStyle/>
          <a:p>
            <a:fld id="{4BE3F9AA-D77A-C34D-B9B1-9CFB063F58DD}" type="slidenum">
              <a:rPr lang="en-US" smtClean="0"/>
              <a:t>4</a:t>
            </a:fld>
            <a:endParaRPr lang="en-US"/>
          </a:p>
        </p:txBody>
      </p:sp>
    </p:spTree>
    <p:extLst>
      <p:ext uri="{BB962C8B-B14F-4D97-AF65-F5344CB8AC3E}">
        <p14:creationId xmlns:p14="http://schemas.microsoft.com/office/powerpoint/2010/main" val="402000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532F1-F6C7-3123-8EAD-9A21F1016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740007-0705-E5F7-0BCF-F3B3A170C6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58F79E-D19E-1A16-E90F-48C33253AE2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E3763A7-738C-85DE-68F8-95B8854C4EFB}"/>
              </a:ext>
            </a:extLst>
          </p:cNvPr>
          <p:cNvSpPr>
            <a:spLocks noGrp="1"/>
          </p:cNvSpPr>
          <p:nvPr>
            <p:ph type="sldNum" sz="quarter" idx="5"/>
          </p:nvPr>
        </p:nvSpPr>
        <p:spPr/>
        <p:txBody>
          <a:bodyPr/>
          <a:lstStyle/>
          <a:p>
            <a:fld id="{4BE3F9AA-D77A-C34D-B9B1-9CFB063F58DD}" type="slidenum">
              <a:rPr lang="en-US" smtClean="0"/>
              <a:t>5</a:t>
            </a:fld>
            <a:endParaRPr lang="en-US"/>
          </a:p>
        </p:txBody>
      </p:sp>
    </p:spTree>
    <p:extLst>
      <p:ext uri="{BB962C8B-B14F-4D97-AF65-F5344CB8AC3E}">
        <p14:creationId xmlns:p14="http://schemas.microsoft.com/office/powerpoint/2010/main" val="412324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1CC73-3E92-0B1D-5DF5-80085B9308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7F112-0F0A-B744-2B72-DB13E42DE7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AEBA1-9C17-593A-2181-0B627038B07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EBA36D1-5CBC-C220-CF7B-A2923B8D5F0F}"/>
              </a:ext>
            </a:extLst>
          </p:cNvPr>
          <p:cNvSpPr>
            <a:spLocks noGrp="1"/>
          </p:cNvSpPr>
          <p:nvPr>
            <p:ph type="sldNum" sz="quarter" idx="5"/>
          </p:nvPr>
        </p:nvSpPr>
        <p:spPr/>
        <p:txBody>
          <a:bodyPr/>
          <a:lstStyle/>
          <a:p>
            <a:fld id="{4BE3F9AA-D77A-C34D-B9B1-9CFB063F58DD}" type="slidenum">
              <a:rPr lang="en-US" smtClean="0"/>
              <a:t>6</a:t>
            </a:fld>
            <a:endParaRPr lang="en-US"/>
          </a:p>
        </p:txBody>
      </p:sp>
    </p:spTree>
    <p:extLst>
      <p:ext uri="{BB962C8B-B14F-4D97-AF65-F5344CB8AC3E}">
        <p14:creationId xmlns:p14="http://schemas.microsoft.com/office/powerpoint/2010/main" val="3393130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9B9C7-0EE1-2E32-967C-86B04C2CB3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9FA0F5-925F-1631-D46E-3E2A49EB0C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5BCAC6-0064-479D-94D5-3F8C2889D5C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6E3B7B03-AED0-5EB0-6CBE-FBE9AB22D648}"/>
              </a:ext>
            </a:extLst>
          </p:cNvPr>
          <p:cNvSpPr>
            <a:spLocks noGrp="1"/>
          </p:cNvSpPr>
          <p:nvPr>
            <p:ph type="sldNum" sz="quarter" idx="5"/>
          </p:nvPr>
        </p:nvSpPr>
        <p:spPr/>
        <p:txBody>
          <a:bodyPr/>
          <a:lstStyle/>
          <a:p>
            <a:fld id="{4BE3F9AA-D77A-C34D-B9B1-9CFB063F58DD}" type="slidenum">
              <a:rPr lang="en-US" smtClean="0"/>
              <a:t>7</a:t>
            </a:fld>
            <a:endParaRPr lang="en-US"/>
          </a:p>
        </p:txBody>
      </p:sp>
    </p:spTree>
    <p:extLst>
      <p:ext uri="{BB962C8B-B14F-4D97-AF65-F5344CB8AC3E}">
        <p14:creationId xmlns:p14="http://schemas.microsoft.com/office/powerpoint/2010/main" val="1691832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64816-31EB-0889-387E-57A0C79C38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CC4EEF-7E59-8AC4-BE51-18014F3758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79A38E-D7ED-A5EF-E881-90BCFA9EEB5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C6E9C533-B6E6-C80C-E974-FDBB6F23730F}"/>
              </a:ext>
            </a:extLst>
          </p:cNvPr>
          <p:cNvSpPr>
            <a:spLocks noGrp="1"/>
          </p:cNvSpPr>
          <p:nvPr>
            <p:ph type="sldNum" sz="quarter" idx="5"/>
          </p:nvPr>
        </p:nvSpPr>
        <p:spPr/>
        <p:txBody>
          <a:bodyPr/>
          <a:lstStyle/>
          <a:p>
            <a:fld id="{4BE3F9AA-D77A-C34D-B9B1-9CFB063F58DD}" type="slidenum">
              <a:rPr lang="en-US" smtClean="0"/>
              <a:t>8</a:t>
            </a:fld>
            <a:endParaRPr lang="en-US"/>
          </a:p>
        </p:txBody>
      </p:sp>
    </p:spTree>
    <p:extLst>
      <p:ext uri="{BB962C8B-B14F-4D97-AF65-F5344CB8AC3E}">
        <p14:creationId xmlns:p14="http://schemas.microsoft.com/office/powerpoint/2010/main" val="216134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8C5C-713B-99A9-7962-91DEDF0ED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CC5C83-0F7A-AFF7-8A78-9DED86E8DF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107461-CE4D-393A-BEE4-F569DFE5D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FB67CAC6-E070-6E61-EA94-5BAF31190D8B}"/>
              </a:ext>
            </a:extLst>
          </p:cNvPr>
          <p:cNvSpPr>
            <a:spLocks noGrp="1"/>
          </p:cNvSpPr>
          <p:nvPr>
            <p:ph type="sldNum" sz="quarter" idx="5"/>
          </p:nvPr>
        </p:nvSpPr>
        <p:spPr/>
        <p:txBody>
          <a:bodyPr/>
          <a:lstStyle/>
          <a:p>
            <a:fld id="{4BE3F9AA-D77A-C34D-B9B1-9CFB063F58DD}" type="slidenum">
              <a:rPr lang="en-US" smtClean="0"/>
              <a:t>9</a:t>
            </a:fld>
            <a:endParaRPr lang="en-US"/>
          </a:p>
        </p:txBody>
      </p:sp>
    </p:spTree>
    <p:extLst>
      <p:ext uri="{BB962C8B-B14F-4D97-AF65-F5344CB8AC3E}">
        <p14:creationId xmlns:p14="http://schemas.microsoft.com/office/powerpoint/2010/main" val="54098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a:xfrm>
            <a:off x="3200401" y="6325977"/>
            <a:ext cx="1401096" cy="365125"/>
          </a:xfrm>
        </p:spPr>
        <p:txBody>
          <a:bodyPr/>
          <a:lstStyle>
            <a:lvl1pPr>
              <a:defRPr sz="1000"/>
            </a:lvl1pPr>
          </a:lstStyle>
          <a:p>
            <a:fld id="{2FB0C1B0-7A32-4360-A10E-21A7D0E73CB2}" type="datetimeFigureOut">
              <a:rPr lang="en-CA" smtClean="0"/>
              <a:pPr/>
              <a:t>2025-09-05</a:t>
            </a:fld>
            <a:endParaRPr lang="en-CA" dirty="0"/>
          </a:p>
        </p:txBody>
      </p:sp>
      <p:sp>
        <p:nvSpPr>
          <p:cNvPr id="5" name="Footer Placeholder 4"/>
          <p:cNvSpPr>
            <a:spLocks noGrp="1"/>
          </p:cNvSpPr>
          <p:nvPr>
            <p:ph type="ftr" sz="quarter" idx="11"/>
          </p:nvPr>
        </p:nvSpPr>
        <p:spPr>
          <a:xfrm>
            <a:off x="4670322" y="6325978"/>
            <a:ext cx="5948517" cy="365124"/>
          </a:xfrm>
        </p:spPr>
        <p:txBody>
          <a:bodyPr/>
          <a:lstStyle>
            <a:lvl1pPr algn="l">
              <a:defRPr sz="1000"/>
            </a:lvl1pPr>
          </a:lstStyle>
          <a:p>
            <a:endParaRPr lang="en-CA" dirty="0"/>
          </a:p>
        </p:txBody>
      </p:sp>
      <p:sp>
        <p:nvSpPr>
          <p:cNvPr id="6" name="Slide Number Placeholder 5"/>
          <p:cNvSpPr>
            <a:spLocks noGrp="1"/>
          </p:cNvSpPr>
          <p:nvPr>
            <p:ph type="sldNum" sz="quarter" idx="12"/>
          </p:nvPr>
        </p:nvSpPr>
        <p:spPr>
          <a:xfrm>
            <a:off x="10766322" y="6313683"/>
            <a:ext cx="656303" cy="365125"/>
          </a:xfrm>
        </p:spPr>
        <p:txBody>
          <a:bodyPr/>
          <a:lstStyle>
            <a:lvl1pPr>
              <a:defRPr sz="1200">
                <a:solidFill>
                  <a:schemeClr val="bg1"/>
                </a:solidFill>
              </a:defRPr>
            </a:lvl1pPr>
          </a:lstStyle>
          <a:p>
            <a:fld id="{D63B8D7F-266E-41A3-B950-9989D28316EA}" type="slidenum">
              <a:rPr lang="en-CA" smtClean="0"/>
              <a:pPr/>
              <a:t>‹#›</a:t>
            </a:fld>
            <a:endParaRPr lang="en-CA" dirty="0"/>
          </a:p>
        </p:txBody>
      </p:sp>
    </p:spTree>
    <p:extLst>
      <p:ext uri="{BB962C8B-B14F-4D97-AF65-F5344CB8AC3E}">
        <p14:creationId xmlns:p14="http://schemas.microsoft.com/office/powerpoint/2010/main" val="240510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072791"/>
          </a:xfrm>
        </p:spPr>
        <p:txBody>
          <a:bodyPr anchor="b"/>
          <a:lstStyle>
            <a:lvl1pPr>
              <a:defRPr sz="6000"/>
            </a:lvl1pPr>
          </a:lstStyle>
          <a:p>
            <a:r>
              <a:rPr lang="en-US" dirty="0"/>
              <a:t>Click to edit Master title style</a:t>
            </a:r>
            <a:endParaRPr lang="en-CA" dirty="0"/>
          </a:p>
        </p:txBody>
      </p:sp>
      <p:sp>
        <p:nvSpPr>
          <p:cNvPr id="3" name="Text Placeholder 2"/>
          <p:cNvSpPr>
            <a:spLocks noGrp="1"/>
          </p:cNvSpPr>
          <p:nvPr>
            <p:ph type="body" idx="1"/>
          </p:nvPr>
        </p:nvSpPr>
        <p:spPr>
          <a:xfrm>
            <a:off x="831850" y="2939846"/>
            <a:ext cx="10515600" cy="281202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2025-09-05</a:t>
            </a:fld>
            <a:endParaRPr lang="en-CA"/>
          </a:p>
        </p:txBody>
      </p:sp>
      <p:sp>
        <p:nvSpPr>
          <p:cNvPr id="5" name="Footer Placeholder 4"/>
          <p:cNvSpPr>
            <a:spLocks noGrp="1"/>
          </p:cNvSpPr>
          <p:nvPr>
            <p:ph type="ftr" sz="quarter" idx="11"/>
          </p:nvPr>
        </p:nvSpPr>
        <p:spPr>
          <a:xfrm>
            <a:off x="4660490" y="6346518"/>
            <a:ext cx="6253316"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131359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2025-09-05</a:t>
            </a:fld>
            <a:endParaRPr lang="en-CA"/>
          </a:p>
        </p:txBody>
      </p:sp>
      <p:sp>
        <p:nvSpPr>
          <p:cNvPr id="6" name="Footer Placeholder 5"/>
          <p:cNvSpPr>
            <a:spLocks noGrp="1"/>
          </p:cNvSpPr>
          <p:nvPr>
            <p:ph type="ftr" sz="quarter" idx="11"/>
          </p:nvPr>
        </p:nvSpPr>
        <p:spPr>
          <a:xfrm>
            <a:off x="4660490" y="6346518"/>
            <a:ext cx="6253316"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1717255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D677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D677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2025-09-05</a:t>
            </a:fld>
            <a:endParaRPr lang="en-CA"/>
          </a:p>
        </p:txBody>
      </p:sp>
      <p:sp>
        <p:nvSpPr>
          <p:cNvPr id="8" name="Footer Placeholder 7"/>
          <p:cNvSpPr>
            <a:spLocks noGrp="1"/>
          </p:cNvSpPr>
          <p:nvPr>
            <p:ph type="ftr" sz="quarter" idx="11"/>
          </p:nvPr>
        </p:nvSpPr>
        <p:spPr>
          <a:xfrm>
            <a:off x="4660490" y="6346518"/>
            <a:ext cx="6253316"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220661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54666" y="1271588"/>
            <a:ext cx="9999133" cy="3586162"/>
          </a:xfrm>
        </p:spPr>
        <p:txBody>
          <a:bodyPr/>
          <a:lstStyle/>
          <a:p>
            <a:r>
              <a:rPr lang="en-US" dirty="0"/>
              <a:t>Click to edit Master title style</a:t>
            </a:r>
            <a:endParaRPr lang="en-CA" dirty="0"/>
          </a:p>
        </p:txBody>
      </p:sp>
    </p:spTree>
    <p:extLst>
      <p:ext uri="{BB962C8B-B14F-4D97-AF65-F5344CB8AC3E}">
        <p14:creationId xmlns:p14="http://schemas.microsoft.com/office/powerpoint/2010/main" val="3929155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93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2025-09-05</a:t>
            </a:fld>
            <a:endParaRPr lang="en-CA"/>
          </a:p>
        </p:txBody>
      </p:sp>
      <p:sp>
        <p:nvSpPr>
          <p:cNvPr id="6" name="Footer Placeholder 5"/>
          <p:cNvSpPr>
            <a:spLocks noGrp="1"/>
          </p:cNvSpPr>
          <p:nvPr>
            <p:ph type="ftr" sz="quarter" idx="11"/>
          </p:nvPr>
        </p:nvSpPr>
        <p:spPr>
          <a:xfrm>
            <a:off x="4660490" y="6346518"/>
            <a:ext cx="6253316"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624308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2025-09-05</a:t>
            </a:fld>
            <a:endParaRPr lang="en-CA"/>
          </a:p>
        </p:txBody>
      </p:sp>
      <p:sp>
        <p:nvSpPr>
          <p:cNvPr id="6" name="Footer Placeholder 5"/>
          <p:cNvSpPr>
            <a:spLocks noGrp="1"/>
          </p:cNvSpPr>
          <p:nvPr>
            <p:ph type="ftr" sz="quarter" idx="11"/>
          </p:nvPr>
        </p:nvSpPr>
        <p:spPr>
          <a:xfrm>
            <a:off x="4660490" y="6346518"/>
            <a:ext cx="6253316"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2247197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01A7F6-AF9C-4D6C-8EA6-38541E3A31EF}"/>
              </a:ext>
            </a:extLst>
          </p:cNvPr>
          <p:cNvSpPr/>
          <p:nvPr userDrawn="1"/>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cGill Sans Medium"/>
            </a:endParaRPr>
          </a:p>
        </p:txBody>
      </p:sp>
      <p:sp>
        <p:nvSpPr>
          <p:cNvPr id="2" name="Title 1"/>
          <p:cNvSpPr>
            <a:spLocks noGrp="1"/>
          </p:cNvSpPr>
          <p:nvPr>
            <p:ph type="ctrTitle" hasCustomPrompt="1"/>
          </p:nvPr>
        </p:nvSpPr>
        <p:spPr>
          <a:xfrm>
            <a:off x="914400" y="854817"/>
            <a:ext cx="10515600" cy="1879600"/>
          </a:xfrm>
        </p:spPr>
        <p:txBody>
          <a:bodyPr anchor="t"/>
          <a:lstStyle>
            <a:lvl1pPr algn="l">
              <a:defRPr sz="6000" b="0">
                <a:solidFill>
                  <a:schemeClr val="bg1"/>
                </a:solidFill>
                <a:latin typeface="McGill Sans Medium"/>
                <a:cs typeface="Times New Roman" panose="02020603050405020304" pitchFamily="18" charset="0"/>
              </a:defRPr>
            </a:lvl1pPr>
          </a:lstStyle>
          <a:p>
            <a:r>
              <a:rPr lang="en-US" dirty="0"/>
              <a:t>Click Here to Enter Master Title</a:t>
            </a:r>
          </a:p>
        </p:txBody>
      </p:sp>
      <p:sp>
        <p:nvSpPr>
          <p:cNvPr id="3" name="Subtitle 2"/>
          <p:cNvSpPr>
            <a:spLocks noGrp="1"/>
          </p:cNvSpPr>
          <p:nvPr>
            <p:ph type="subTitle" idx="1" hasCustomPrompt="1"/>
          </p:nvPr>
        </p:nvSpPr>
        <p:spPr>
          <a:xfrm>
            <a:off x="914400" y="3701153"/>
            <a:ext cx="10515600" cy="1404247"/>
          </a:xfrm>
          <a:prstGeom prst="rect">
            <a:avLst/>
          </a:prstGeom>
        </p:spPr>
        <p:txBody>
          <a:bodyPr/>
          <a:lstStyle>
            <a:lvl1pPr marL="0" indent="0" algn="l">
              <a:buNone/>
              <a:defRPr sz="2400" b="0">
                <a:solidFill>
                  <a:schemeClr val="accent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pic>
        <p:nvPicPr>
          <p:cNvPr id="6" name="Picture 5" descr="A close up of a sign&#10;&#10;Description automatically generated">
            <a:extLst>
              <a:ext uri="{FF2B5EF4-FFF2-40B4-BE49-F238E27FC236}">
                <a16:creationId xmlns:a16="http://schemas.microsoft.com/office/drawing/2014/main" id="{34A5F428-989F-4E02-A3C6-22EE7480BC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883" y="5916927"/>
            <a:ext cx="4786322" cy="728061"/>
          </a:xfrm>
          <a:prstGeom prst="rect">
            <a:avLst/>
          </a:prstGeom>
        </p:spPr>
      </p:pic>
    </p:spTree>
    <p:extLst>
      <p:ext uri="{BB962C8B-B14F-4D97-AF65-F5344CB8AC3E}">
        <p14:creationId xmlns:p14="http://schemas.microsoft.com/office/powerpoint/2010/main" val="3103484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322FEE38-BD6C-420B-89A7-66B6E28CC8AC}"/>
              </a:ext>
            </a:extLst>
          </p:cNvPr>
          <p:cNvSpPr>
            <a:spLocks noGrp="1"/>
          </p:cNvSpPr>
          <p:nvPr>
            <p:ph type="title"/>
          </p:nvPr>
        </p:nvSpPr>
        <p:spPr>
          <a:xfrm>
            <a:off x="609600" y="365128"/>
            <a:ext cx="10972800" cy="1325563"/>
          </a:xfrm>
          <a:prstGeom prst="rect">
            <a:avLst/>
          </a:prstGeom>
        </p:spPr>
        <p:txBody>
          <a:bodyPr vert="horz" lIns="91440" tIns="45720" rIns="91440" bIns="45720" rtlCol="0" anchor="ctr">
            <a:normAutofit/>
          </a:bodyPr>
          <a:lstStyle>
            <a:lvl1pPr>
              <a:defRPr>
                <a:latin typeface="McGill Sans Medium"/>
              </a:defRPr>
            </a:lvl1pPr>
          </a:lstStyle>
          <a:p>
            <a:r>
              <a:rPr lang="en-US" dirty="0"/>
              <a:t>Click to edit Master title style</a:t>
            </a:r>
          </a:p>
        </p:txBody>
      </p:sp>
      <p:sp>
        <p:nvSpPr>
          <p:cNvPr id="6" name="Content Placeholder 2">
            <a:extLst>
              <a:ext uri="{FF2B5EF4-FFF2-40B4-BE49-F238E27FC236}">
                <a16:creationId xmlns:a16="http://schemas.microsoft.com/office/drawing/2014/main" id="{BED0FE6C-C83F-4FA2-BA0D-4197833DC5D8}"/>
              </a:ext>
            </a:extLst>
          </p:cNvPr>
          <p:cNvSpPr>
            <a:spLocks noGrp="1"/>
          </p:cNvSpPr>
          <p:nvPr>
            <p:ph sz="half" idx="1"/>
          </p:nvPr>
        </p:nvSpPr>
        <p:spPr>
          <a:xfrm>
            <a:off x="609600" y="1825625"/>
            <a:ext cx="10972800" cy="4351338"/>
          </a:xfrm>
          <a:prstGeom prst="rect">
            <a:avLst/>
          </a:prstGeom>
        </p:spPr>
        <p:txBody>
          <a:bodyPr/>
          <a:lstStyle>
            <a:lvl1pPr>
              <a:defRPr b="0">
                <a:solidFill>
                  <a:schemeClr val="accent2"/>
                </a:solidFill>
                <a:latin typeface="+mn-lt"/>
                <a:cs typeface="Times New Roman" panose="02020603050405020304" pitchFamily="18" charset="0"/>
              </a:defRPr>
            </a:lvl1pPr>
            <a:lvl2pPr marL="274320" indent="-182880">
              <a:buFont typeface="Arial" panose="020B0604020202020204" pitchFamily="34" charset="0"/>
              <a:buChar char="•"/>
              <a:defRPr b="0">
                <a:solidFill>
                  <a:schemeClr val="accent2"/>
                </a:solidFill>
                <a:latin typeface="+mn-lt"/>
                <a:cs typeface="Arial" panose="020B0604020202020204" pitchFamily="34" charset="0"/>
              </a:defRPr>
            </a:lvl2pPr>
            <a:lvl3pPr marL="640080" indent="-182880">
              <a:buFont typeface="Arial" panose="020B0604020202020204" pitchFamily="34" charset="0"/>
              <a:buChar char="•"/>
              <a:defRPr b="0">
                <a:solidFill>
                  <a:schemeClr val="accent2"/>
                </a:solidFill>
                <a:latin typeface="+mn-lt"/>
                <a:cs typeface="Arial" panose="020B0604020202020204" pitchFamily="34" charset="0"/>
              </a:defRPr>
            </a:lvl3pPr>
            <a:lvl4pPr marL="914400" indent="-182880">
              <a:buFont typeface="Arial" panose="020B0604020202020204" pitchFamily="34" charset="0"/>
              <a:buChar char="•"/>
              <a:defRPr b="0">
                <a:solidFill>
                  <a:schemeClr val="accent2"/>
                </a:solidFill>
                <a:latin typeface="+mn-lt"/>
                <a:cs typeface="Arial" panose="020B0604020202020204" pitchFamily="34" charset="0"/>
              </a:defRPr>
            </a:lvl4pPr>
            <a:lvl5pPr marL="1188720" indent="-182880">
              <a:buFont typeface="Arial" panose="020B0604020202020204" pitchFamily="34" charset="0"/>
              <a:buChar char="•"/>
              <a:defRPr b="0">
                <a:solidFill>
                  <a:schemeClr val="accent2"/>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230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11024" y="6356353"/>
            <a:ext cx="2743200" cy="365125"/>
          </a:xfrm>
          <a:prstGeom prst="rect">
            <a:avLst/>
          </a:prstGeom>
        </p:spPr>
        <p:txBody>
          <a:bodyPr/>
          <a:lstStyle/>
          <a:p>
            <a:fld id="{C2FC508D-D333-AA41-88FA-C8E1FF929763}" type="slidenum">
              <a:rPr lang="en-US" smtClean="0"/>
              <a:t>‹#›</a:t>
            </a:fld>
            <a:endParaRPr lang="en-US"/>
          </a:p>
        </p:txBody>
      </p:sp>
      <p:sp>
        <p:nvSpPr>
          <p:cNvPr id="5" name="Title Placeholder 1">
            <a:extLst>
              <a:ext uri="{FF2B5EF4-FFF2-40B4-BE49-F238E27FC236}">
                <a16:creationId xmlns:a16="http://schemas.microsoft.com/office/drawing/2014/main" id="{66558256-35E0-42AB-B469-A68DB6ADB813}"/>
              </a:ext>
            </a:extLst>
          </p:cNvPr>
          <p:cNvSpPr>
            <a:spLocks noGrp="1"/>
          </p:cNvSpPr>
          <p:nvPr>
            <p:ph type="title"/>
          </p:nvPr>
        </p:nvSpPr>
        <p:spPr>
          <a:xfrm>
            <a:off x="609600" y="365128"/>
            <a:ext cx="10972800" cy="1325563"/>
          </a:xfrm>
          <a:prstGeom prst="rect">
            <a:avLst/>
          </a:prstGeom>
        </p:spPr>
        <p:txBody>
          <a:bodyPr vert="horz" lIns="91440" tIns="45720" rIns="91440" bIns="45720" rtlCol="0" anchor="ctr">
            <a:normAutofit/>
          </a:bodyPr>
          <a:lstStyle>
            <a:lvl1pPr>
              <a:defRPr>
                <a:latin typeface="McGill Sans Medium"/>
              </a:defRPr>
            </a:lvl1pPr>
          </a:lstStyle>
          <a:p>
            <a:r>
              <a:rPr lang="en-US" dirty="0"/>
              <a:t>Click to edit Master title style</a:t>
            </a:r>
          </a:p>
        </p:txBody>
      </p:sp>
      <p:sp>
        <p:nvSpPr>
          <p:cNvPr id="7" name="Content Placeholder 2">
            <a:extLst>
              <a:ext uri="{FF2B5EF4-FFF2-40B4-BE49-F238E27FC236}">
                <a16:creationId xmlns:a16="http://schemas.microsoft.com/office/drawing/2014/main" id="{F5E8BF54-4991-4036-ADD3-290394625464}"/>
              </a:ext>
            </a:extLst>
          </p:cNvPr>
          <p:cNvSpPr>
            <a:spLocks noGrp="1"/>
          </p:cNvSpPr>
          <p:nvPr>
            <p:ph sz="half" idx="1"/>
          </p:nvPr>
        </p:nvSpPr>
        <p:spPr>
          <a:xfrm>
            <a:off x="609600" y="1825625"/>
            <a:ext cx="10972800" cy="4351338"/>
          </a:xfrm>
          <a:prstGeom prst="rect">
            <a:avLst/>
          </a:prstGeom>
        </p:spPr>
        <p:txBody>
          <a:bodyPr/>
          <a:lstStyle>
            <a:lvl1pPr>
              <a:defRPr b="0">
                <a:solidFill>
                  <a:schemeClr val="accent2"/>
                </a:solidFill>
                <a:latin typeface="+mn-lt"/>
                <a:cs typeface="Times New Roman" panose="02020603050405020304" pitchFamily="18" charset="0"/>
              </a:defRPr>
            </a:lvl1pPr>
            <a:lvl2pPr marL="274320" indent="-182880">
              <a:buFont typeface="Arial" panose="020B0604020202020204" pitchFamily="34" charset="0"/>
              <a:buChar char="•"/>
              <a:defRPr b="0">
                <a:solidFill>
                  <a:schemeClr val="accent2"/>
                </a:solidFill>
                <a:latin typeface="+mn-lt"/>
                <a:cs typeface="Arial" panose="020B0604020202020204" pitchFamily="34" charset="0"/>
              </a:defRPr>
            </a:lvl2pPr>
            <a:lvl3pPr marL="640080" indent="-182880">
              <a:buFont typeface="Arial" panose="020B0604020202020204" pitchFamily="34" charset="0"/>
              <a:buChar char="•"/>
              <a:defRPr b="0">
                <a:solidFill>
                  <a:schemeClr val="accent2"/>
                </a:solidFill>
                <a:latin typeface="+mn-lt"/>
                <a:cs typeface="Arial" panose="020B0604020202020204" pitchFamily="34" charset="0"/>
              </a:defRPr>
            </a:lvl3pPr>
            <a:lvl4pPr marL="914400" indent="-182880">
              <a:buFont typeface="Arial" panose="020B0604020202020204" pitchFamily="34" charset="0"/>
              <a:buChar char="•"/>
              <a:defRPr b="0">
                <a:solidFill>
                  <a:schemeClr val="accent2"/>
                </a:solidFill>
                <a:latin typeface="+mn-lt"/>
                <a:cs typeface="Arial" panose="020B0604020202020204" pitchFamily="34" charset="0"/>
              </a:defRPr>
            </a:lvl4pPr>
            <a:lvl5pPr marL="1188720" indent="-182880">
              <a:buFont typeface="Arial" panose="020B0604020202020204" pitchFamily="34" charset="0"/>
              <a:buChar char="•"/>
              <a:defRPr b="0">
                <a:solidFill>
                  <a:schemeClr val="accent2"/>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8759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11024" y="6356353"/>
            <a:ext cx="2743200" cy="365125"/>
          </a:xfrm>
          <a:prstGeom prst="rect">
            <a:avLst/>
          </a:prstGeom>
        </p:spPr>
        <p:txBody>
          <a:bodyPr/>
          <a:lstStyle/>
          <a:p>
            <a:fld id="{C2FC508D-D333-AA41-88FA-C8E1FF929763}" type="slidenum">
              <a:rPr lang="en-US" smtClean="0"/>
              <a:t>‹#›</a:t>
            </a:fld>
            <a:endParaRPr lang="en-US"/>
          </a:p>
        </p:txBody>
      </p:sp>
      <p:sp>
        <p:nvSpPr>
          <p:cNvPr id="8" name="Title Placeholder 1">
            <a:extLst>
              <a:ext uri="{FF2B5EF4-FFF2-40B4-BE49-F238E27FC236}">
                <a16:creationId xmlns:a16="http://schemas.microsoft.com/office/drawing/2014/main" id="{6DA1E36E-8ABE-4A4F-8470-B904851945A7}"/>
              </a:ext>
            </a:extLst>
          </p:cNvPr>
          <p:cNvSpPr>
            <a:spLocks noGrp="1"/>
          </p:cNvSpPr>
          <p:nvPr>
            <p:ph type="title"/>
          </p:nvPr>
        </p:nvSpPr>
        <p:spPr>
          <a:xfrm>
            <a:off x="609599" y="365128"/>
            <a:ext cx="10968855" cy="1325563"/>
          </a:xfrm>
          <a:prstGeom prst="rect">
            <a:avLst/>
          </a:prstGeom>
        </p:spPr>
        <p:txBody>
          <a:bodyPr vert="horz" lIns="91440" tIns="45720" rIns="91440" bIns="45720" rtlCol="0" anchor="ctr">
            <a:normAutofit/>
          </a:bodyPr>
          <a:lstStyle>
            <a:lvl1pPr>
              <a:defRPr>
                <a:latin typeface="McGill Sans Medium"/>
              </a:defRPr>
            </a:lvl1pPr>
          </a:lstStyle>
          <a:p>
            <a:r>
              <a:rPr lang="en-US" dirty="0"/>
              <a:t>Click to edit Master title style</a:t>
            </a:r>
          </a:p>
        </p:txBody>
      </p:sp>
      <p:sp>
        <p:nvSpPr>
          <p:cNvPr id="11" name="Content Placeholder 2">
            <a:extLst>
              <a:ext uri="{FF2B5EF4-FFF2-40B4-BE49-F238E27FC236}">
                <a16:creationId xmlns:a16="http://schemas.microsoft.com/office/drawing/2014/main" id="{DE876B69-3BFC-4BA1-841B-D9D7E85BE979}"/>
              </a:ext>
            </a:extLst>
          </p:cNvPr>
          <p:cNvSpPr>
            <a:spLocks noGrp="1"/>
          </p:cNvSpPr>
          <p:nvPr>
            <p:ph sz="half" idx="14"/>
          </p:nvPr>
        </p:nvSpPr>
        <p:spPr>
          <a:xfrm>
            <a:off x="6193655" y="1825625"/>
            <a:ext cx="5384800" cy="4351338"/>
          </a:xfrm>
          <a:prstGeom prst="rect">
            <a:avLst/>
          </a:prstGeom>
        </p:spPr>
        <p:txBody>
          <a:bodyPr/>
          <a:lstStyle>
            <a:lvl1pPr>
              <a:defRPr b="0">
                <a:solidFill>
                  <a:schemeClr val="accent2"/>
                </a:solidFill>
                <a:latin typeface="+mn-lt"/>
                <a:cs typeface="Times New Roman" panose="02020603050405020304" pitchFamily="18" charset="0"/>
              </a:defRPr>
            </a:lvl1pPr>
            <a:lvl2pPr marL="274320" indent="-182880">
              <a:buFont typeface="Arial" panose="020B0604020202020204" pitchFamily="34" charset="0"/>
              <a:buChar char="•"/>
              <a:defRPr b="0">
                <a:solidFill>
                  <a:schemeClr val="accent2"/>
                </a:solidFill>
                <a:latin typeface="+mn-lt"/>
                <a:cs typeface="Arial" panose="020B0604020202020204" pitchFamily="34" charset="0"/>
              </a:defRPr>
            </a:lvl2pPr>
            <a:lvl3pPr marL="640080" indent="-182880">
              <a:buFont typeface="Arial" panose="020B0604020202020204" pitchFamily="34" charset="0"/>
              <a:buChar char="•"/>
              <a:defRPr b="0">
                <a:solidFill>
                  <a:schemeClr val="accent2"/>
                </a:solidFill>
                <a:latin typeface="+mn-lt"/>
                <a:cs typeface="Arial" panose="020B0604020202020204" pitchFamily="34" charset="0"/>
              </a:defRPr>
            </a:lvl3pPr>
            <a:lvl4pPr marL="914400" indent="-182880">
              <a:buFont typeface="Arial" panose="020B0604020202020204" pitchFamily="34" charset="0"/>
              <a:buChar char="•"/>
              <a:defRPr b="0">
                <a:solidFill>
                  <a:schemeClr val="accent2"/>
                </a:solidFill>
                <a:latin typeface="+mn-lt"/>
                <a:cs typeface="Arial" panose="020B0604020202020204" pitchFamily="34" charset="0"/>
              </a:defRPr>
            </a:lvl4pPr>
            <a:lvl5pPr marL="1188720" indent="-182880">
              <a:buFont typeface="Arial" panose="020B0604020202020204" pitchFamily="34" charset="0"/>
              <a:buChar char="•"/>
              <a:defRPr b="0">
                <a:solidFill>
                  <a:schemeClr val="accent2"/>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D81A980E-699E-4D8C-9029-EBFD5EFC7FE8}"/>
              </a:ext>
            </a:extLst>
          </p:cNvPr>
          <p:cNvSpPr>
            <a:spLocks noGrp="1"/>
          </p:cNvSpPr>
          <p:nvPr>
            <p:ph sz="half" idx="13"/>
          </p:nvPr>
        </p:nvSpPr>
        <p:spPr>
          <a:xfrm>
            <a:off x="609600" y="1825625"/>
            <a:ext cx="5384800" cy="4351338"/>
          </a:xfrm>
          <a:prstGeom prst="rect">
            <a:avLst/>
          </a:prstGeom>
        </p:spPr>
        <p:txBody>
          <a:bodyPr/>
          <a:lstStyle>
            <a:lvl1pPr>
              <a:defRPr b="0">
                <a:solidFill>
                  <a:schemeClr val="accent2"/>
                </a:solidFill>
                <a:latin typeface="+mn-lt"/>
                <a:cs typeface="Times New Roman" panose="02020603050405020304" pitchFamily="18" charset="0"/>
              </a:defRPr>
            </a:lvl1pPr>
            <a:lvl2pPr marL="274320" indent="-182880">
              <a:buFont typeface="Arial" panose="020B0604020202020204" pitchFamily="34" charset="0"/>
              <a:buChar char="•"/>
              <a:defRPr b="0">
                <a:solidFill>
                  <a:schemeClr val="accent2"/>
                </a:solidFill>
                <a:latin typeface="+mn-lt"/>
                <a:cs typeface="Arial" panose="020B0604020202020204" pitchFamily="34" charset="0"/>
              </a:defRPr>
            </a:lvl2pPr>
            <a:lvl3pPr marL="640080" indent="-182880">
              <a:buFont typeface="Arial" panose="020B0604020202020204" pitchFamily="34" charset="0"/>
              <a:buChar char="•"/>
              <a:defRPr b="0">
                <a:solidFill>
                  <a:schemeClr val="accent2"/>
                </a:solidFill>
                <a:latin typeface="+mn-lt"/>
                <a:cs typeface="Arial" panose="020B0604020202020204" pitchFamily="34" charset="0"/>
              </a:defRPr>
            </a:lvl3pPr>
            <a:lvl4pPr marL="914400" indent="-182880">
              <a:buFont typeface="Arial" panose="020B0604020202020204" pitchFamily="34" charset="0"/>
              <a:buChar char="•"/>
              <a:defRPr b="0">
                <a:solidFill>
                  <a:schemeClr val="accent2"/>
                </a:solidFill>
                <a:latin typeface="+mn-lt"/>
                <a:cs typeface="Arial" panose="020B0604020202020204" pitchFamily="34" charset="0"/>
              </a:defRPr>
            </a:lvl4pPr>
            <a:lvl5pPr marL="1188720" indent="-182880">
              <a:buFont typeface="Arial" panose="020B0604020202020204" pitchFamily="34" charset="0"/>
              <a:buChar char="•"/>
              <a:defRPr b="0">
                <a:solidFill>
                  <a:schemeClr val="accent2"/>
                </a:solidFill>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522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a:xfrm>
            <a:off x="831850" y="1709738"/>
            <a:ext cx="10515600" cy="1072791"/>
          </a:xfrm>
        </p:spPr>
        <p:txBody>
          <a:bodyPr anchor="b"/>
          <a:lstStyle>
            <a:lvl1pPr>
              <a:defRPr sz="6000"/>
            </a:lvl1pPr>
          </a:lstStyle>
          <a:p>
            <a:r>
              <a:rPr lang="en-US" dirty="0"/>
              <a:t>Click to edit Master title style</a:t>
            </a:r>
            <a:endParaRPr lang="en-CA" dirty="0"/>
          </a:p>
        </p:txBody>
      </p:sp>
      <p:sp>
        <p:nvSpPr>
          <p:cNvPr id="3" name="Text Placeholder 2"/>
          <p:cNvSpPr>
            <a:spLocks noGrp="1"/>
          </p:cNvSpPr>
          <p:nvPr>
            <p:ph type="body" idx="1"/>
          </p:nvPr>
        </p:nvSpPr>
        <p:spPr>
          <a:xfrm>
            <a:off x="831850" y="2939846"/>
            <a:ext cx="10515600" cy="281202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FB0C1B0-7A32-4360-A10E-21A7D0E73CB2}" type="datetimeFigureOut">
              <a:rPr lang="en-CA" smtClean="0"/>
              <a:t>2025-09-05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480489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11024" y="6356353"/>
            <a:ext cx="2743200" cy="365125"/>
          </a:xfrm>
          <a:prstGeom prst="rect">
            <a:avLst/>
          </a:prstGeom>
        </p:spPr>
        <p:txBody>
          <a:bodyPr/>
          <a:lstStyle/>
          <a:p>
            <a:fld id="{C2FC508D-D333-AA41-88FA-C8E1FF929763}" type="slidenum">
              <a:rPr lang="en-US" smtClean="0"/>
              <a:t>‹#›</a:t>
            </a:fld>
            <a:endParaRPr lang="en-US"/>
          </a:p>
        </p:txBody>
      </p:sp>
      <p:sp>
        <p:nvSpPr>
          <p:cNvPr id="6" name="Title Placeholder 1">
            <a:extLst>
              <a:ext uri="{FF2B5EF4-FFF2-40B4-BE49-F238E27FC236}">
                <a16:creationId xmlns:a16="http://schemas.microsoft.com/office/drawing/2014/main" id="{AD70521F-E8DF-42A7-BE9B-6BD4A67AFD1F}"/>
              </a:ext>
            </a:extLst>
          </p:cNvPr>
          <p:cNvSpPr>
            <a:spLocks noGrp="1"/>
          </p:cNvSpPr>
          <p:nvPr>
            <p:ph type="title"/>
          </p:nvPr>
        </p:nvSpPr>
        <p:spPr>
          <a:xfrm>
            <a:off x="609600" y="365128"/>
            <a:ext cx="10963922" cy="1325563"/>
          </a:xfrm>
          <a:prstGeom prst="rect">
            <a:avLst/>
          </a:prstGeom>
        </p:spPr>
        <p:txBody>
          <a:bodyPr vert="horz" lIns="91440" tIns="45720" rIns="91440" bIns="45720" rtlCol="0" anchor="ctr">
            <a:normAutofit/>
          </a:bodyPr>
          <a:lstStyle>
            <a:lvl1pPr>
              <a:defRPr>
                <a:latin typeface="McGill Sans Medium"/>
              </a:defRPr>
            </a:lvl1pPr>
          </a:lstStyle>
          <a:p>
            <a:r>
              <a:rPr lang="en-US" dirty="0"/>
              <a:t>Click to edit Master title style</a:t>
            </a:r>
          </a:p>
        </p:txBody>
      </p:sp>
      <p:sp>
        <p:nvSpPr>
          <p:cNvPr id="9" name="Content Placeholder 2">
            <a:extLst>
              <a:ext uri="{FF2B5EF4-FFF2-40B4-BE49-F238E27FC236}">
                <a16:creationId xmlns:a16="http://schemas.microsoft.com/office/drawing/2014/main" id="{C6EFC40F-00FD-422F-8EE0-E7923D77EDA8}"/>
              </a:ext>
            </a:extLst>
          </p:cNvPr>
          <p:cNvSpPr>
            <a:spLocks noGrp="1"/>
          </p:cNvSpPr>
          <p:nvPr>
            <p:ph sz="half" idx="13"/>
          </p:nvPr>
        </p:nvSpPr>
        <p:spPr>
          <a:xfrm>
            <a:off x="609600" y="1825625"/>
            <a:ext cx="3048000" cy="4351338"/>
          </a:xfrm>
          <a:prstGeom prst="rect">
            <a:avLst/>
          </a:prstGeom>
          <a:solidFill>
            <a:schemeClr val="accent4">
              <a:lumMod val="20000"/>
              <a:lumOff val="80000"/>
            </a:schemeClr>
          </a:solidFill>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C5026B46-A4CF-4E2D-A3BA-1530962BB71E}"/>
              </a:ext>
            </a:extLst>
          </p:cNvPr>
          <p:cNvSpPr>
            <a:spLocks noGrp="1"/>
          </p:cNvSpPr>
          <p:nvPr>
            <p:ph sz="half" idx="14"/>
          </p:nvPr>
        </p:nvSpPr>
        <p:spPr>
          <a:xfrm>
            <a:off x="3894338" y="1825625"/>
            <a:ext cx="7679184" cy="4351338"/>
          </a:xfrm>
          <a:prstGeom prst="rect">
            <a:avLst/>
          </a:prstGeom>
          <a:solidFill>
            <a:schemeClr val="accent4">
              <a:lumMod val="20000"/>
              <a:lumOff val="80000"/>
            </a:schemeClr>
          </a:solidFill>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189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721A92-9FED-4957-BE5C-D41C502E09EB}"/>
              </a:ext>
            </a:extLst>
          </p:cNvPr>
          <p:cNvSpPr/>
          <p:nvPr userDrawn="1"/>
        </p:nvSpPr>
        <p:spPr>
          <a:xfrm>
            <a:off x="459971" y="1113904"/>
            <a:ext cx="5569526" cy="7897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Rectangle 3">
            <a:extLst>
              <a:ext uri="{FF2B5EF4-FFF2-40B4-BE49-F238E27FC236}">
                <a16:creationId xmlns:a16="http://schemas.microsoft.com/office/drawing/2014/main" id="{D6DF35C8-ED08-4060-BC68-4A7E730C046A}"/>
              </a:ext>
            </a:extLst>
          </p:cNvPr>
          <p:cNvSpPr/>
          <p:nvPr userDrawn="1"/>
        </p:nvSpPr>
        <p:spPr>
          <a:xfrm>
            <a:off x="1" y="0"/>
            <a:ext cx="55695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a:extLst>
              <a:ext uri="{FF2B5EF4-FFF2-40B4-BE49-F238E27FC236}">
                <a16:creationId xmlns:a16="http://schemas.microsoft.com/office/drawing/2014/main" id="{322FEE38-BD6C-420B-89A7-66B6E28CC8AC}"/>
              </a:ext>
            </a:extLst>
          </p:cNvPr>
          <p:cNvSpPr>
            <a:spLocks noGrp="1"/>
          </p:cNvSpPr>
          <p:nvPr>
            <p:ph type="title"/>
          </p:nvPr>
        </p:nvSpPr>
        <p:spPr>
          <a:xfrm>
            <a:off x="459971" y="2892197"/>
            <a:ext cx="4685607" cy="1325563"/>
          </a:xfrm>
          <a:prstGeom prst="rect">
            <a:avLst/>
          </a:prstGeom>
        </p:spPr>
        <p:txBody>
          <a:bodyPr vert="horz" lIns="91440" tIns="45720" rIns="91440" bIns="45720" rtlCol="0" anchor="ctr">
            <a:normAutofit/>
          </a:bodyPr>
          <a:lstStyle>
            <a:lvl1pPr>
              <a:defRPr>
                <a:solidFill>
                  <a:schemeClr val="bg1"/>
                </a:solidFill>
                <a:latin typeface="McGill Sans Medium"/>
              </a:defRPr>
            </a:lvl1pPr>
          </a:lstStyle>
          <a:p>
            <a:r>
              <a:rPr lang="en-US" dirty="0"/>
              <a:t>Click to edit Master title style</a:t>
            </a:r>
          </a:p>
        </p:txBody>
      </p:sp>
      <p:sp>
        <p:nvSpPr>
          <p:cNvPr id="6" name="Content Placeholder 2">
            <a:extLst>
              <a:ext uri="{FF2B5EF4-FFF2-40B4-BE49-F238E27FC236}">
                <a16:creationId xmlns:a16="http://schemas.microsoft.com/office/drawing/2014/main" id="{BED0FE6C-C83F-4FA2-BA0D-4197833DC5D8}"/>
              </a:ext>
            </a:extLst>
          </p:cNvPr>
          <p:cNvSpPr>
            <a:spLocks noGrp="1"/>
          </p:cNvSpPr>
          <p:nvPr>
            <p:ph sz="half" idx="1"/>
          </p:nvPr>
        </p:nvSpPr>
        <p:spPr>
          <a:xfrm>
            <a:off x="6096000" y="1825625"/>
            <a:ext cx="5486400" cy="4351338"/>
          </a:xfrm>
          <a:prstGeom prst="rect">
            <a:avLst/>
          </a:prstGeom>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6777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F2E7DF8-0F24-4768-A28F-B6A8651746E5}"/>
              </a:ext>
            </a:extLst>
          </p:cNvPr>
          <p:cNvSpPr/>
          <p:nvPr userDrawn="1"/>
        </p:nvSpPr>
        <p:spPr>
          <a:xfrm rot="2700000">
            <a:off x="8090710" y="2426061"/>
            <a:ext cx="503076" cy="50307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EB97D470-D293-4E5C-86E3-8F1B62C676DB}"/>
              </a:ext>
            </a:extLst>
          </p:cNvPr>
          <p:cNvSpPr>
            <a:spLocks noGrp="1"/>
          </p:cNvSpPr>
          <p:nvPr>
            <p:ph sz="half" idx="23"/>
          </p:nvPr>
        </p:nvSpPr>
        <p:spPr>
          <a:xfrm>
            <a:off x="7977555" y="1962965"/>
            <a:ext cx="3618711" cy="710790"/>
          </a:xfrm>
          <a:prstGeom prst="rect">
            <a:avLst/>
          </a:prstGeom>
          <a:solidFill>
            <a:schemeClr val="tx2"/>
          </a:solidFill>
        </p:spPr>
        <p:txBody>
          <a:bodyPr lIns="182880" tIns="182880" rIns="182880" bIns="182880" anchor="ctr">
            <a:normAutofit/>
          </a:bodyPr>
          <a:lstStyle>
            <a:lvl1pPr algn="ctr">
              <a:defRPr sz="2000" b="0">
                <a:solidFill>
                  <a:schemeClr val="bg2"/>
                </a:solidFill>
                <a:latin typeface="Arial" panose="020B0604020202020204" pitchFamily="34" charset="0"/>
                <a:cs typeface="Arial" panose="020B0604020202020204" pitchFamily="34" charset="0"/>
              </a:defRPr>
            </a:lvl1pPr>
            <a:lvl2pPr>
              <a:defRPr b="0">
                <a:latin typeface="Arial" panose="020B0604020202020204" pitchFamily="34" charset="0"/>
                <a:cs typeface="Arial" panose="020B0604020202020204" pitchFamily="34" charset="0"/>
              </a:defRPr>
            </a:lvl2pPr>
            <a:lvl3pPr>
              <a:defRPr b="0">
                <a:latin typeface="Arial" panose="020B0604020202020204" pitchFamily="34" charset="0"/>
                <a:cs typeface="Arial" panose="020B0604020202020204" pitchFamily="34" charset="0"/>
              </a:defRPr>
            </a:lvl3pPr>
            <a:lvl4pPr>
              <a:defRPr b="0">
                <a:latin typeface="Arial" panose="020B0604020202020204" pitchFamily="34" charset="0"/>
                <a:cs typeface="Arial" panose="020B0604020202020204" pitchFamily="34" charset="0"/>
              </a:defRPr>
            </a:lvl4pPr>
            <a:lvl5pPr>
              <a:defRPr b="0">
                <a:latin typeface="Arial" panose="020B0604020202020204" pitchFamily="34" charset="0"/>
                <a:cs typeface="Arial" panose="020B0604020202020204" pitchFamily="34" charset="0"/>
              </a:defRPr>
            </a:lvl5pPr>
          </a:lstStyle>
          <a:p>
            <a:pPr lvl="0"/>
            <a:r>
              <a:rPr lang="en-US"/>
              <a:t>Click to edit Master text styles</a:t>
            </a:r>
          </a:p>
        </p:txBody>
      </p:sp>
      <p:sp>
        <p:nvSpPr>
          <p:cNvPr id="29" name="Rectangle 28">
            <a:extLst>
              <a:ext uri="{FF2B5EF4-FFF2-40B4-BE49-F238E27FC236}">
                <a16:creationId xmlns:a16="http://schemas.microsoft.com/office/drawing/2014/main" id="{477306E6-35D8-4B8C-81F8-9610CC398B60}"/>
              </a:ext>
            </a:extLst>
          </p:cNvPr>
          <p:cNvSpPr/>
          <p:nvPr userDrawn="1"/>
        </p:nvSpPr>
        <p:spPr>
          <a:xfrm rot="2700000">
            <a:off x="4328938" y="2426061"/>
            <a:ext cx="503076" cy="50307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48DF5F82-5DDE-4F7F-9EB6-214944D9759C}"/>
              </a:ext>
            </a:extLst>
          </p:cNvPr>
          <p:cNvSpPr>
            <a:spLocks noGrp="1"/>
          </p:cNvSpPr>
          <p:nvPr>
            <p:ph sz="half" idx="22"/>
          </p:nvPr>
        </p:nvSpPr>
        <p:spPr>
          <a:xfrm>
            <a:off x="4215783" y="1962965"/>
            <a:ext cx="3618711" cy="710790"/>
          </a:xfrm>
          <a:prstGeom prst="rect">
            <a:avLst/>
          </a:prstGeom>
          <a:solidFill>
            <a:schemeClr val="tx2"/>
          </a:solidFill>
        </p:spPr>
        <p:txBody>
          <a:bodyPr lIns="182880" tIns="182880" rIns="182880" bIns="182880" anchor="ctr">
            <a:normAutofit/>
          </a:bodyPr>
          <a:lstStyle>
            <a:lvl1pPr algn="ctr">
              <a:defRPr sz="2000" b="0">
                <a:solidFill>
                  <a:schemeClr val="bg2"/>
                </a:solidFill>
                <a:latin typeface="Arial" panose="020B0604020202020204" pitchFamily="34" charset="0"/>
                <a:cs typeface="Arial" panose="020B0604020202020204" pitchFamily="34" charset="0"/>
              </a:defRPr>
            </a:lvl1pPr>
            <a:lvl2pPr>
              <a:defRPr b="0">
                <a:latin typeface="Arial" panose="020B0604020202020204" pitchFamily="34" charset="0"/>
                <a:cs typeface="Arial" panose="020B0604020202020204" pitchFamily="34" charset="0"/>
              </a:defRPr>
            </a:lvl2pPr>
            <a:lvl3pPr>
              <a:defRPr b="0">
                <a:latin typeface="Arial" panose="020B0604020202020204" pitchFamily="34" charset="0"/>
                <a:cs typeface="Arial" panose="020B0604020202020204" pitchFamily="34" charset="0"/>
              </a:defRPr>
            </a:lvl3pPr>
            <a:lvl4pPr>
              <a:defRPr b="0">
                <a:latin typeface="Arial" panose="020B0604020202020204" pitchFamily="34" charset="0"/>
                <a:cs typeface="Arial" panose="020B0604020202020204" pitchFamily="34" charset="0"/>
              </a:defRPr>
            </a:lvl4pPr>
            <a:lvl5pPr>
              <a:defRPr b="0">
                <a:latin typeface="Arial" panose="020B0604020202020204" pitchFamily="34" charset="0"/>
                <a:cs typeface="Arial" panose="020B0604020202020204" pitchFamily="34" charset="0"/>
              </a:defRPr>
            </a:lvl5pPr>
          </a:lstStyle>
          <a:p>
            <a:pPr lvl="0"/>
            <a:r>
              <a:rPr lang="en-US"/>
              <a:t>Click to edit Master text styles</a:t>
            </a:r>
          </a:p>
        </p:txBody>
      </p:sp>
      <p:sp>
        <p:nvSpPr>
          <p:cNvPr id="5" name="Rectangle 4">
            <a:extLst>
              <a:ext uri="{FF2B5EF4-FFF2-40B4-BE49-F238E27FC236}">
                <a16:creationId xmlns:a16="http://schemas.microsoft.com/office/drawing/2014/main" id="{EEACAD15-C9A4-4E9A-8F22-3160D7FC5677}"/>
              </a:ext>
            </a:extLst>
          </p:cNvPr>
          <p:cNvSpPr/>
          <p:nvPr userDrawn="1"/>
        </p:nvSpPr>
        <p:spPr>
          <a:xfrm rot="2700000">
            <a:off x="544017" y="2426061"/>
            <a:ext cx="503076" cy="50307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a:xfrm>
            <a:off x="611024" y="6356353"/>
            <a:ext cx="2743200" cy="365125"/>
          </a:xfrm>
          <a:prstGeom prst="rect">
            <a:avLst/>
          </a:prstGeom>
        </p:spPr>
        <p:txBody>
          <a:bodyPr/>
          <a:lstStyle/>
          <a:p>
            <a:fld id="{C2FC508D-D333-AA41-88FA-C8E1FF929763}" type="slidenum">
              <a:rPr lang="en-US" smtClean="0"/>
              <a:t>‹#›</a:t>
            </a:fld>
            <a:endParaRPr lang="en-US"/>
          </a:p>
        </p:txBody>
      </p:sp>
      <p:sp>
        <p:nvSpPr>
          <p:cNvPr id="9" name="Content Placeholder 2">
            <a:extLst>
              <a:ext uri="{FF2B5EF4-FFF2-40B4-BE49-F238E27FC236}">
                <a16:creationId xmlns:a16="http://schemas.microsoft.com/office/drawing/2014/main" id="{AAAA8B5A-FEF0-4D0C-9D2C-3E8C1B3B7A92}"/>
              </a:ext>
            </a:extLst>
          </p:cNvPr>
          <p:cNvSpPr>
            <a:spLocks noGrp="1"/>
          </p:cNvSpPr>
          <p:nvPr>
            <p:ph sz="half" idx="14"/>
          </p:nvPr>
        </p:nvSpPr>
        <p:spPr>
          <a:xfrm>
            <a:off x="430862" y="1962965"/>
            <a:ext cx="3618711" cy="710790"/>
          </a:xfrm>
          <a:prstGeom prst="rect">
            <a:avLst/>
          </a:prstGeom>
          <a:solidFill>
            <a:schemeClr val="tx2"/>
          </a:solidFill>
        </p:spPr>
        <p:txBody>
          <a:bodyPr lIns="182880" tIns="182880" rIns="182880" bIns="182880" anchor="ctr">
            <a:normAutofit/>
          </a:bodyPr>
          <a:lstStyle>
            <a:lvl1pPr algn="ctr">
              <a:defRPr sz="2000" b="0">
                <a:solidFill>
                  <a:schemeClr val="bg2"/>
                </a:solidFill>
                <a:latin typeface="Arial" panose="020B0604020202020204" pitchFamily="34" charset="0"/>
                <a:cs typeface="Arial" panose="020B0604020202020204" pitchFamily="34" charset="0"/>
              </a:defRPr>
            </a:lvl1pPr>
            <a:lvl2pPr>
              <a:defRPr b="0">
                <a:latin typeface="Arial" panose="020B0604020202020204" pitchFamily="34" charset="0"/>
                <a:cs typeface="Arial" panose="020B0604020202020204" pitchFamily="34" charset="0"/>
              </a:defRPr>
            </a:lvl2pPr>
            <a:lvl3pPr>
              <a:defRPr b="0">
                <a:latin typeface="Arial" panose="020B0604020202020204" pitchFamily="34" charset="0"/>
                <a:cs typeface="Arial" panose="020B0604020202020204" pitchFamily="34" charset="0"/>
              </a:defRPr>
            </a:lvl3pPr>
            <a:lvl4pPr>
              <a:defRPr b="0">
                <a:latin typeface="Arial" panose="020B0604020202020204" pitchFamily="34" charset="0"/>
                <a:cs typeface="Arial" panose="020B0604020202020204" pitchFamily="34" charset="0"/>
              </a:defRPr>
            </a:lvl4pPr>
            <a:lvl5pPr>
              <a:defRPr b="0">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26" name="Title Placeholder 1">
            <a:extLst>
              <a:ext uri="{FF2B5EF4-FFF2-40B4-BE49-F238E27FC236}">
                <a16:creationId xmlns:a16="http://schemas.microsoft.com/office/drawing/2014/main" id="{2A11F934-47BF-43CB-9C7A-0232CEAA0EE0}"/>
              </a:ext>
            </a:extLst>
          </p:cNvPr>
          <p:cNvSpPr>
            <a:spLocks noGrp="1"/>
          </p:cNvSpPr>
          <p:nvPr>
            <p:ph type="title"/>
          </p:nvPr>
        </p:nvSpPr>
        <p:spPr>
          <a:xfrm>
            <a:off x="609600" y="365128"/>
            <a:ext cx="10971742" cy="1325563"/>
          </a:xfrm>
          <a:prstGeom prst="rect">
            <a:avLst/>
          </a:prstGeom>
        </p:spPr>
        <p:txBody>
          <a:bodyPr vert="horz" lIns="91440" tIns="45720" rIns="91440" bIns="45720" rtlCol="0" anchor="ctr">
            <a:normAutofit/>
          </a:bodyPr>
          <a:lstStyle>
            <a:lvl1pPr>
              <a:defRPr>
                <a:latin typeface="McGill Sans Medium"/>
              </a:defRPr>
            </a:lvl1pPr>
          </a:lstStyle>
          <a:p>
            <a:r>
              <a:rPr lang="en-US" dirty="0"/>
              <a:t>Click to edit Master title style</a:t>
            </a:r>
          </a:p>
        </p:txBody>
      </p:sp>
      <p:sp>
        <p:nvSpPr>
          <p:cNvPr id="14" name="Content Placeholder 2">
            <a:extLst>
              <a:ext uri="{FF2B5EF4-FFF2-40B4-BE49-F238E27FC236}">
                <a16:creationId xmlns:a16="http://schemas.microsoft.com/office/drawing/2014/main" id="{7B9B1256-ECE6-4927-BD25-22EB56A43CA4}"/>
              </a:ext>
            </a:extLst>
          </p:cNvPr>
          <p:cNvSpPr>
            <a:spLocks noGrp="1"/>
          </p:cNvSpPr>
          <p:nvPr>
            <p:ph sz="half" idx="24" hasCustomPrompt="1"/>
          </p:nvPr>
        </p:nvSpPr>
        <p:spPr>
          <a:xfrm>
            <a:off x="611024" y="2673755"/>
            <a:ext cx="3438549" cy="3458701"/>
          </a:xfrm>
          <a:prstGeom prst="rect">
            <a:avLst/>
          </a:prstGeom>
          <a:solidFill>
            <a:schemeClr val="accent4">
              <a:lumMod val="20000"/>
              <a:lumOff val="80000"/>
            </a:schemeClr>
          </a:solidFill>
        </p:spPr>
        <p:txBody>
          <a:bodyPr anchor="ctr"/>
          <a:lstStyle>
            <a:lvl1pPr>
              <a:defRPr sz="2200" b="0">
                <a:solidFill>
                  <a:schemeClr val="accent3"/>
                </a:solidFill>
                <a:latin typeface="Arial" panose="020B0604020202020204" pitchFamily="34" charset="0"/>
                <a:cs typeface="Arial" panose="020B0604020202020204" pitchFamily="34" charset="0"/>
              </a:defRPr>
            </a:lvl1pPr>
            <a:lvl2pPr marL="274320" indent="-182880">
              <a:buFont typeface="Arial" panose="020B0604020202020204" pitchFamily="34" charset="0"/>
              <a:buChar char="•"/>
              <a:defRPr sz="1600" b="0">
                <a:latin typeface="Arial" panose="020B0604020202020204" pitchFamily="34" charset="0"/>
                <a:cs typeface="Arial" panose="020B0604020202020204" pitchFamily="34" charset="0"/>
              </a:defRPr>
            </a:lvl2pPr>
            <a:lvl3pPr marL="640080" indent="-182880">
              <a:buFont typeface="Arial" panose="020B0604020202020204" pitchFamily="34" charset="0"/>
              <a:buChar char="•"/>
              <a:defRPr sz="1600" b="0">
                <a:latin typeface="Arial" panose="020B0604020202020204" pitchFamily="34" charset="0"/>
                <a:cs typeface="Arial" panose="020B0604020202020204" pitchFamily="34" charset="0"/>
              </a:defRPr>
            </a:lvl3pPr>
            <a:lvl4pPr marL="914400" indent="-182880">
              <a:buFont typeface="Arial" panose="020B0604020202020204" pitchFamily="34" charset="0"/>
              <a:buChar char="•"/>
              <a:defRPr sz="1600" b="0">
                <a:latin typeface="Arial" panose="020B0604020202020204" pitchFamily="34" charset="0"/>
                <a:cs typeface="Arial" panose="020B0604020202020204" pitchFamily="34" charset="0"/>
              </a:defRPr>
            </a:lvl4pPr>
            <a:lvl5pPr marL="1188720" indent="-182880">
              <a:buFont typeface="Arial" panose="020B0604020202020204" pitchFamily="34" charset="0"/>
              <a:buChar char="•"/>
              <a:defRPr b="0">
                <a:latin typeface="Arial" panose="020B0604020202020204" pitchFamily="34" charset="0"/>
                <a:cs typeface="Arial" panose="020B0604020202020204" pitchFamily="34" charset="0"/>
              </a:defRPr>
            </a:lvl5pPr>
          </a:lstStyle>
          <a:p>
            <a:pPr lvl="0"/>
            <a:r>
              <a:rPr lang="en-US"/>
              <a:t>Second level</a:t>
            </a:r>
          </a:p>
          <a:p>
            <a:pPr lvl="1"/>
            <a:r>
              <a:rPr lang="en-US"/>
              <a:t>Third level</a:t>
            </a:r>
          </a:p>
          <a:p>
            <a:pPr lvl="2"/>
            <a:r>
              <a:rPr lang="en-US"/>
              <a:t>Fourth level</a:t>
            </a:r>
          </a:p>
          <a:p>
            <a:pPr lvl="3"/>
            <a:r>
              <a:rPr lang="en-US"/>
              <a:t>Fifth level</a:t>
            </a:r>
          </a:p>
        </p:txBody>
      </p:sp>
      <p:sp>
        <p:nvSpPr>
          <p:cNvPr id="15" name="Content Placeholder 2">
            <a:extLst>
              <a:ext uri="{FF2B5EF4-FFF2-40B4-BE49-F238E27FC236}">
                <a16:creationId xmlns:a16="http://schemas.microsoft.com/office/drawing/2014/main" id="{317F1059-DF3E-4835-A33B-A1BFE644488E}"/>
              </a:ext>
            </a:extLst>
          </p:cNvPr>
          <p:cNvSpPr>
            <a:spLocks noGrp="1"/>
          </p:cNvSpPr>
          <p:nvPr>
            <p:ph sz="half" idx="25" hasCustomPrompt="1"/>
          </p:nvPr>
        </p:nvSpPr>
        <p:spPr>
          <a:xfrm>
            <a:off x="4372898" y="2673755"/>
            <a:ext cx="3438549" cy="3458701"/>
          </a:xfrm>
          <a:prstGeom prst="rect">
            <a:avLst/>
          </a:prstGeom>
          <a:solidFill>
            <a:schemeClr val="accent4">
              <a:lumMod val="20000"/>
              <a:lumOff val="80000"/>
            </a:schemeClr>
          </a:solidFill>
        </p:spPr>
        <p:txBody>
          <a:bodyPr anchor="ctr"/>
          <a:lstStyle>
            <a:lvl1pPr>
              <a:defRPr sz="2200" b="0">
                <a:solidFill>
                  <a:schemeClr val="accent3"/>
                </a:solidFill>
                <a:latin typeface="Arial" panose="020B0604020202020204" pitchFamily="34" charset="0"/>
                <a:cs typeface="Arial" panose="020B0604020202020204" pitchFamily="34" charset="0"/>
              </a:defRPr>
            </a:lvl1pPr>
            <a:lvl2pPr marL="274320" indent="-182880">
              <a:buFont typeface="Arial" panose="020B0604020202020204" pitchFamily="34" charset="0"/>
              <a:buChar char="•"/>
              <a:defRPr sz="1600" b="0">
                <a:latin typeface="Arial" panose="020B0604020202020204" pitchFamily="34" charset="0"/>
                <a:cs typeface="Arial" panose="020B0604020202020204" pitchFamily="34" charset="0"/>
              </a:defRPr>
            </a:lvl2pPr>
            <a:lvl3pPr marL="640080" indent="-182880">
              <a:buFont typeface="Arial" panose="020B0604020202020204" pitchFamily="34" charset="0"/>
              <a:buChar char="•"/>
              <a:defRPr sz="1600" b="0">
                <a:latin typeface="Arial" panose="020B0604020202020204" pitchFamily="34" charset="0"/>
                <a:cs typeface="Arial" panose="020B0604020202020204" pitchFamily="34" charset="0"/>
              </a:defRPr>
            </a:lvl3pPr>
            <a:lvl4pPr marL="914400" indent="-182880">
              <a:buFont typeface="Arial" panose="020B0604020202020204" pitchFamily="34" charset="0"/>
              <a:buChar char="•"/>
              <a:defRPr sz="1600" b="0">
                <a:latin typeface="Arial" panose="020B0604020202020204" pitchFamily="34" charset="0"/>
                <a:cs typeface="Arial" panose="020B0604020202020204" pitchFamily="34" charset="0"/>
              </a:defRPr>
            </a:lvl4pPr>
            <a:lvl5pPr marL="1188720" indent="-182880">
              <a:buFont typeface="Arial" panose="020B0604020202020204" pitchFamily="34" charset="0"/>
              <a:buChar char="•"/>
              <a:defRPr b="0">
                <a:latin typeface="Arial" panose="020B0604020202020204" pitchFamily="34" charset="0"/>
                <a:cs typeface="Arial" panose="020B0604020202020204" pitchFamily="34" charset="0"/>
              </a:defRPr>
            </a:lvl5pPr>
          </a:lstStyle>
          <a:p>
            <a:pPr lvl="0"/>
            <a:r>
              <a:rPr lang="en-US"/>
              <a:t>Second level</a:t>
            </a:r>
          </a:p>
          <a:p>
            <a:pPr lvl="1"/>
            <a:r>
              <a:rPr lang="en-US"/>
              <a:t>Third level</a:t>
            </a:r>
          </a:p>
          <a:p>
            <a:pPr lvl="2"/>
            <a:r>
              <a:rPr lang="en-US"/>
              <a:t>Fourth level</a:t>
            </a:r>
          </a:p>
          <a:p>
            <a:pPr lvl="3"/>
            <a:r>
              <a:rPr lang="en-US"/>
              <a:t>Fifth level</a:t>
            </a:r>
          </a:p>
        </p:txBody>
      </p:sp>
      <p:sp>
        <p:nvSpPr>
          <p:cNvPr id="16" name="Content Placeholder 2">
            <a:extLst>
              <a:ext uri="{FF2B5EF4-FFF2-40B4-BE49-F238E27FC236}">
                <a16:creationId xmlns:a16="http://schemas.microsoft.com/office/drawing/2014/main" id="{ADC64355-BCFD-4556-88F1-3741F0C509CE}"/>
              </a:ext>
            </a:extLst>
          </p:cNvPr>
          <p:cNvSpPr>
            <a:spLocks noGrp="1"/>
          </p:cNvSpPr>
          <p:nvPr>
            <p:ph sz="half" idx="26" hasCustomPrompt="1"/>
          </p:nvPr>
        </p:nvSpPr>
        <p:spPr>
          <a:xfrm>
            <a:off x="8142793" y="2673755"/>
            <a:ext cx="3438549" cy="3458701"/>
          </a:xfrm>
          <a:prstGeom prst="rect">
            <a:avLst/>
          </a:prstGeom>
          <a:solidFill>
            <a:schemeClr val="accent4">
              <a:lumMod val="20000"/>
              <a:lumOff val="80000"/>
            </a:schemeClr>
          </a:solidFill>
        </p:spPr>
        <p:txBody>
          <a:bodyPr anchor="ctr"/>
          <a:lstStyle>
            <a:lvl1pPr>
              <a:defRPr sz="2200" b="0">
                <a:solidFill>
                  <a:schemeClr val="accent3"/>
                </a:solidFill>
                <a:latin typeface="Arial" panose="020B0604020202020204" pitchFamily="34" charset="0"/>
                <a:cs typeface="Arial" panose="020B0604020202020204" pitchFamily="34" charset="0"/>
              </a:defRPr>
            </a:lvl1pPr>
            <a:lvl2pPr marL="274320" indent="-182880">
              <a:buFont typeface="Arial" panose="020B0604020202020204" pitchFamily="34" charset="0"/>
              <a:buChar char="•"/>
              <a:defRPr sz="1600" b="0">
                <a:latin typeface="Arial" panose="020B0604020202020204" pitchFamily="34" charset="0"/>
                <a:cs typeface="Arial" panose="020B0604020202020204" pitchFamily="34" charset="0"/>
              </a:defRPr>
            </a:lvl2pPr>
            <a:lvl3pPr marL="640080" indent="-182880">
              <a:buFont typeface="Arial" panose="020B0604020202020204" pitchFamily="34" charset="0"/>
              <a:buChar char="•"/>
              <a:defRPr sz="1600" b="0">
                <a:latin typeface="Arial" panose="020B0604020202020204" pitchFamily="34" charset="0"/>
                <a:cs typeface="Arial" panose="020B0604020202020204" pitchFamily="34" charset="0"/>
              </a:defRPr>
            </a:lvl3pPr>
            <a:lvl4pPr marL="914400" indent="-182880">
              <a:buFont typeface="Arial" panose="020B0604020202020204" pitchFamily="34" charset="0"/>
              <a:buChar char="•"/>
              <a:defRPr sz="1600" b="0">
                <a:latin typeface="Arial" panose="020B0604020202020204" pitchFamily="34" charset="0"/>
                <a:cs typeface="Arial" panose="020B0604020202020204" pitchFamily="34" charset="0"/>
              </a:defRPr>
            </a:lvl4pPr>
            <a:lvl5pPr marL="1188720" indent="-182880">
              <a:buFont typeface="Arial" panose="020B0604020202020204" pitchFamily="34" charset="0"/>
              <a:buChar char="•"/>
              <a:defRPr b="0">
                <a:latin typeface="Arial" panose="020B0604020202020204" pitchFamily="34" charset="0"/>
                <a:cs typeface="Arial" panose="020B0604020202020204" pitchFamily="34" charset="0"/>
              </a:defRPr>
            </a:lvl5pPr>
          </a:lstStyle>
          <a:p>
            <a:pPr lvl="0"/>
            <a:r>
              <a:rPr lang="en-US"/>
              <a:t>Second level</a:t>
            </a:r>
          </a:p>
          <a:p>
            <a:pPr lvl="1"/>
            <a:r>
              <a:rPr lang="en-US"/>
              <a:t>Third level</a:t>
            </a:r>
          </a:p>
          <a:p>
            <a:pPr lvl="2"/>
            <a:r>
              <a:rPr lang="en-US"/>
              <a:t>Fourth level</a:t>
            </a:r>
          </a:p>
          <a:p>
            <a:pPr lvl="3"/>
            <a:r>
              <a:rPr lang="en-US"/>
              <a:t>Fifth level</a:t>
            </a:r>
          </a:p>
        </p:txBody>
      </p:sp>
    </p:spTree>
    <p:extLst>
      <p:ext uri="{BB962C8B-B14F-4D97-AF65-F5344CB8AC3E}">
        <p14:creationId xmlns:p14="http://schemas.microsoft.com/office/powerpoint/2010/main" val="2199930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611024" y="6356353"/>
            <a:ext cx="2743200" cy="365125"/>
          </a:xfrm>
          <a:prstGeom prst="rect">
            <a:avLst/>
          </a:prstGeom>
        </p:spPr>
        <p:txBody>
          <a:bodyPr/>
          <a:lstStyle/>
          <a:p>
            <a:fld id="{C2FC508D-D333-AA41-88FA-C8E1FF929763}" type="slidenum">
              <a:rPr lang="en-US" smtClean="0"/>
              <a:t>‹#›</a:t>
            </a:fld>
            <a:endParaRPr lang="en-US"/>
          </a:p>
        </p:txBody>
      </p:sp>
      <p:sp>
        <p:nvSpPr>
          <p:cNvPr id="8" name="Title Placeholder 1">
            <a:extLst>
              <a:ext uri="{FF2B5EF4-FFF2-40B4-BE49-F238E27FC236}">
                <a16:creationId xmlns:a16="http://schemas.microsoft.com/office/drawing/2014/main" id="{6DA1E36E-8ABE-4A4F-8470-B904851945A7}"/>
              </a:ext>
            </a:extLst>
          </p:cNvPr>
          <p:cNvSpPr>
            <a:spLocks noGrp="1"/>
          </p:cNvSpPr>
          <p:nvPr>
            <p:ph type="title"/>
          </p:nvPr>
        </p:nvSpPr>
        <p:spPr>
          <a:xfrm>
            <a:off x="609600" y="365128"/>
            <a:ext cx="10986080" cy="1325563"/>
          </a:xfrm>
          <a:prstGeom prst="rect">
            <a:avLst/>
          </a:prstGeom>
        </p:spPr>
        <p:txBody>
          <a:bodyPr vert="horz" lIns="91440" tIns="45720" rIns="91440" bIns="45720" rtlCol="0" anchor="ctr">
            <a:normAutofit/>
          </a:bodyPr>
          <a:lstStyle>
            <a:lvl1pPr>
              <a:defRPr>
                <a:latin typeface="McGill Sans Medium"/>
              </a:defRPr>
            </a:lvl1pPr>
          </a:lstStyle>
          <a:p>
            <a:r>
              <a:rPr lang="en-US" dirty="0"/>
              <a:t>Click to edit Master title style</a:t>
            </a:r>
          </a:p>
        </p:txBody>
      </p:sp>
      <p:sp>
        <p:nvSpPr>
          <p:cNvPr id="10" name="Content Placeholder 2">
            <a:extLst>
              <a:ext uri="{FF2B5EF4-FFF2-40B4-BE49-F238E27FC236}">
                <a16:creationId xmlns:a16="http://schemas.microsoft.com/office/drawing/2014/main" id="{9B5B8F59-D108-4717-940E-6D11D8031F96}"/>
              </a:ext>
            </a:extLst>
          </p:cNvPr>
          <p:cNvSpPr>
            <a:spLocks noGrp="1"/>
          </p:cNvSpPr>
          <p:nvPr>
            <p:ph sz="half" idx="14"/>
          </p:nvPr>
        </p:nvSpPr>
        <p:spPr>
          <a:xfrm>
            <a:off x="8146742" y="1825625"/>
            <a:ext cx="3448938" cy="4351338"/>
          </a:xfrm>
          <a:prstGeom prst="rect">
            <a:avLst/>
          </a:prstGeom>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CCB7F896-1CD4-41B0-9BD7-5824EF90AEB8}"/>
              </a:ext>
            </a:extLst>
          </p:cNvPr>
          <p:cNvSpPr>
            <a:spLocks noGrp="1"/>
          </p:cNvSpPr>
          <p:nvPr>
            <p:ph sz="half" idx="15"/>
          </p:nvPr>
        </p:nvSpPr>
        <p:spPr>
          <a:xfrm>
            <a:off x="4400364" y="1825625"/>
            <a:ext cx="3448938" cy="4351338"/>
          </a:xfrm>
          <a:prstGeom prst="rect">
            <a:avLst/>
          </a:prstGeom>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12210E6F-5E9C-4AB4-A772-6A0C62A66087}"/>
              </a:ext>
            </a:extLst>
          </p:cNvPr>
          <p:cNvSpPr>
            <a:spLocks noGrp="1"/>
          </p:cNvSpPr>
          <p:nvPr>
            <p:ph sz="half" idx="13"/>
          </p:nvPr>
        </p:nvSpPr>
        <p:spPr>
          <a:xfrm>
            <a:off x="609600" y="1825625"/>
            <a:ext cx="3448938" cy="4351338"/>
          </a:xfrm>
          <a:prstGeom prst="rect">
            <a:avLst/>
          </a:prstGeom>
          <a:noFill/>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14741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2715-BF39-4A3E-AECC-BFD1EAB2B843}"/>
              </a:ext>
            </a:extLst>
          </p:cNvPr>
          <p:cNvSpPr>
            <a:spLocks noGrp="1"/>
          </p:cNvSpPr>
          <p:nvPr>
            <p:ph type="title"/>
          </p:nvPr>
        </p:nvSpPr>
        <p:spPr>
          <a:xfrm>
            <a:off x="609600" y="365128"/>
            <a:ext cx="10963442" cy="1325563"/>
          </a:xfrm>
        </p:spPr>
        <p:txBody>
          <a:bodyPr/>
          <a:lstStyle>
            <a:lvl1pPr>
              <a:defRPr>
                <a:latin typeface="McGill Sans Medium"/>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23337BA8-05C7-4B71-B9E3-813548A88BAE}"/>
              </a:ext>
            </a:extLst>
          </p:cNvPr>
          <p:cNvSpPr>
            <a:spLocks noGrp="1"/>
          </p:cNvSpPr>
          <p:nvPr>
            <p:ph type="sldNum" sz="quarter" idx="10"/>
          </p:nvPr>
        </p:nvSpPr>
        <p:spPr>
          <a:xfrm>
            <a:off x="611024" y="6356353"/>
            <a:ext cx="2743200" cy="365125"/>
          </a:xfrm>
          <a:prstGeom prst="rect">
            <a:avLst/>
          </a:prstGeom>
        </p:spPr>
        <p:txBody>
          <a:bodyPr/>
          <a:lstStyle/>
          <a:p>
            <a:fld id="{C2FC508D-D333-AA41-88FA-C8E1FF929763}" type="slidenum">
              <a:rPr lang="en-US" smtClean="0"/>
              <a:pPr/>
              <a:t>‹#›</a:t>
            </a:fld>
            <a:endParaRPr lang="en-US"/>
          </a:p>
        </p:txBody>
      </p:sp>
      <p:sp>
        <p:nvSpPr>
          <p:cNvPr id="9" name="Content Placeholder 2">
            <a:extLst>
              <a:ext uri="{FF2B5EF4-FFF2-40B4-BE49-F238E27FC236}">
                <a16:creationId xmlns:a16="http://schemas.microsoft.com/office/drawing/2014/main" id="{150C8B00-CBD7-4BD6-9BE5-C3A77735BF8F}"/>
              </a:ext>
            </a:extLst>
          </p:cNvPr>
          <p:cNvSpPr>
            <a:spLocks noGrp="1"/>
          </p:cNvSpPr>
          <p:nvPr>
            <p:ph sz="half" idx="13"/>
          </p:nvPr>
        </p:nvSpPr>
        <p:spPr>
          <a:xfrm>
            <a:off x="609600" y="1825625"/>
            <a:ext cx="2565400" cy="4351338"/>
          </a:xfrm>
          <a:prstGeom prst="rect">
            <a:avLst/>
          </a:prstGeom>
          <a:noFill/>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55D6532C-5A63-4F7C-99C9-7A834E44A947}"/>
              </a:ext>
            </a:extLst>
          </p:cNvPr>
          <p:cNvSpPr>
            <a:spLocks noGrp="1"/>
          </p:cNvSpPr>
          <p:nvPr>
            <p:ph sz="half" idx="14"/>
          </p:nvPr>
        </p:nvSpPr>
        <p:spPr>
          <a:xfrm>
            <a:off x="3433010" y="1825625"/>
            <a:ext cx="2565400" cy="4351338"/>
          </a:xfrm>
          <a:prstGeom prst="rect">
            <a:avLst/>
          </a:prstGeom>
          <a:noFill/>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B9373617-5E3B-4A4E-93C8-5A7C4DE320C7}"/>
              </a:ext>
            </a:extLst>
          </p:cNvPr>
          <p:cNvSpPr>
            <a:spLocks noGrp="1"/>
          </p:cNvSpPr>
          <p:nvPr>
            <p:ph sz="half" idx="15"/>
          </p:nvPr>
        </p:nvSpPr>
        <p:spPr>
          <a:xfrm>
            <a:off x="6208294" y="1825625"/>
            <a:ext cx="2565400" cy="4351338"/>
          </a:xfrm>
          <a:prstGeom prst="rect">
            <a:avLst/>
          </a:prstGeom>
          <a:noFill/>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FE6E9912-BDDD-47D6-9113-08276DBFF4FE}"/>
              </a:ext>
            </a:extLst>
          </p:cNvPr>
          <p:cNvSpPr>
            <a:spLocks noGrp="1"/>
          </p:cNvSpPr>
          <p:nvPr>
            <p:ph sz="half" idx="16"/>
          </p:nvPr>
        </p:nvSpPr>
        <p:spPr>
          <a:xfrm>
            <a:off x="9007642" y="1825625"/>
            <a:ext cx="2565400" cy="4351338"/>
          </a:xfrm>
          <a:prstGeom prst="rect">
            <a:avLst/>
          </a:prstGeom>
          <a:noFill/>
        </p:spPr>
        <p:txBody>
          <a:bodyPr/>
          <a:lstStyle>
            <a:lvl1pPr>
              <a:defRPr b="0">
                <a:solidFill>
                  <a:schemeClr val="accent3"/>
                </a:solidFill>
                <a:latin typeface="+mn-lt"/>
                <a:cs typeface="Times New Roman" panose="02020603050405020304" pitchFamily="18" charset="0"/>
              </a:defRPr>
            </a:lvl1pPr>
            <a:lvl2pPr marL="274320" indent="-182880">
              <a:buFont typeface="Arial" panose="020B0604020202020204" pitchFamily="34" charset="0"/>
              <a:buChar char="•"/>
              <a:defRPr b="0">
                <a:latin typeface="+mn-lt"/>
                <a:cs typeface="Arial" panose="020B0604020202020204" pitchFamily="34" charset="0"/>
              </a:defRPr>
            </a:lvl2pPr>
            <a:lvl3pPr marL="640080" indent="-182880">
              <a:buFont typeface="Arial" panose="020B0604020202020204" pitchFamily="34" charset="0"/>
              <a:buChar char="•"/>
              <a:defRPr b="0">
                <a:latin typeface="+mn-lt"/>
                <a:cs typeface="Arial" panose="020B0604020202020204" pitchFamily="34" charset="0"/>
              </a:defRPr>
            </a:lvl3pPr>
            <a:lvl4pPr marL="914400" indent="-182880">
              <a:buFont typeface="Arial" panose="020B0604020202020204" pitchFamily="34" charset="0"/>
              <a:buChar char="•"/>
              <a:defRPr b="0">
                <a:latin typeface="+mn-lt"/>
                <a:cs typeface="Arial" panose="020B0604020202020204" pitchFamily="34" charset="0"/>
              </a:defRPr>
            </a:lvl4pPr>
            <a:lvl5pPr marL="1188720" indent="-182880">
              <a:buFont typeface="Arial" panose="020B0604020202020204" pitchFamily="34" charset="0"/>
              <a:buChar char="•"/>
              <a:defRPr b="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21085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11024" y="6356353"/>
            <a:ext cx="2743200" cy="365125"/>
          </a:xfrm>
          <a:prstGeom prst="rect">
            <a:avLst/>
          </a:prstGeom>
        </p:spPr>
        <p:txBody>
          <a:bodyPr/>
          <a:lstStyle/>
          <a:p>
            <a:fld id="{76221A7A-9986-4EB5-BE14-24390A6681E3}" type="slidenum">
              <a:rPr lang="en-US" smtClean="0"/>
              <a:t>‹#›</a:t>
            </a:fld>
            <a:endParaRPr lang="en-US"/>
          </a:p>
        </p:txBody>
      </p:sp>
    </p:spTree>
    <p:extLst>
      <p:ext uri="{BB962C8B-B14F-4D97-AF65-F5344CB8AC3E}">
        <p14:creationId xmlns:p14="http://schemas.microsoft.com/office/powerpoint/2010/main" val="1015143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Learning Objectives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48325" y="1393640"/>
            <a:ext cx="11412304" cy="4824536"/>
          </a:xfrm>
        </p:spPr>
        <p:txBody>
          <a:bodyPr/>
          <a:lstStyle>
            <a:lvl1pPr>
              <a:defRPr sz="2800"/>
            </a:lvl1pPr>
            <a:lvl2pPr marL="342900" marR="0" indent="-342900" algn="l" defTabSz="914400" rtl="0" eaLnBrk="1" fontAlgn="auto" latinLnBrk="0" hangingPunct="1">
              <a:lnSpc>
                <a:spcPct val="100000"/>
              </a:lnSpc>
              <a:spcBef>
                <a:spcPts val="0"/>
              </a:spcBef>
              <a:spcAft>
                <a:spcPts val="0"/>
              </a:spcAft>
              <a:buClrTx/>
              <a:buSzTx/>
              <a:buFontTx/>
              <a:buNone/>
              <a:tabLst/>
              <a:defRPr baseline="0"/>
            </a:lvl2pPr>
          </a:lstStyle>
          <a:p>
            <a:pPr lvl="0"/>
            <a:r>
              <a:rPr lang="en-CA"/>
              <a:t>Click to edit Master text styles</a:t>
            </a:r>
          </a:p>
        </p:txBody>
      </p:sp>
      <p:sp>
        <p:nvSpPr>
          <p:cNvPr id="9" name="Title 8"/>
          <p:cNvSpPr>
            <a:spLocks noGrp="1"/>
          </p:cNvSpPr>
          <p:nvPr>
            <p:ph type="title"/>
          </p:nvPr>
        </p:nvSpPr>
        <p:spPr>
          <a:xfrm>
            <a:off x="-1" y="1"/>
            <a:ext cx="12192000" cy="975935"/>
          </a:xfrm>
          <a:solidFill>
            <a:srgbClr val="38649C"/>
          </a:solidFill>
        </p:spPr>
        <p:txBody>
          <a:bodyPr>
            <a:noAutofit/>
          </a:bodyPr>
          <a:lstStyle>
            <a:lvl1pPr algn="ctr">
              <a:defRPr sz="3200" b="0">
                <a:solidFill>
                  <a:schemeClr val="bg1"/>
                </a:solidFill>
                <a:latin typeface="Liberation Sans"/>
                <a:cs typeface="Liberation Sans"/>
              </a:defRPr>
            </a:lvl1pPr>
          </a:lstStyle>
          <a:p>
            <a:r>
              <a:rPr lang="en-CA"/>
              <a:t>Click to edit Master title style</a:t>
            </a:r>
            <a:endParaRPr lang="en-CA" dirty="0"/>
          </a:p>
        </p:txBody>
      </p:sp>
    </p:spTree>
    <p:extLst>
      <p:ext uri="{BB962C8B-B14F-4D97-AF65-F5344CB8AC3E}">
        <p14:creationId xmlns:p14="http://schemas.microsoft.com/office/powerpoint/2010/main" val="285737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2FB0C1B0-7A32-4360-A10E-21A7D0E73CB2}" type="datetimeFigureOut">
              <a:rPr lang="en-CA" smtClean="0"/>
              <a:t>2025-09-05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199584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D677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D677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2FB0C1B0-7A32-4360-A10E-21A7D0E73CB2}" type="datetimeFigureOut">
              <a:rPr lang="en-CA" smtClean="0"/>
              <a:t>2025-09-05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412643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0C1B0-7A32-4360-A10E-21A7D0E73CB2}" type="datetimeFigureOut">
              <a:rPr lang="en-CA" smtClean="0"/>
              <a:t>2025-09-05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266409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FB0C1B0-7A32-4360-A10E-21A7D0E73CB2}" type="datetimeFigureOut">
              <a:rPr lang="en-CA" smtClean="0"/>
              <a:t>2025-09-05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142992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01A7F6-AF9C-4D6C-8EA6-38541E3A31EF}"/>
              </a:ext>
            </a:extLst>
          </p:cNvPr>
          <p:cNvSpPr/>
          <p:nvPr userDrawn="1"/>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cGill Sans Medium"/>
            </a:endParaRPr>
          </a:p>
        </p:txBody>
      </p:sp>
      <p:sp>
        <p:nvSpPr>
          <p:cNvPr id="2" name="Title 1"/>
          <p:cNvSpPr>
            <a:spLocks noGrp="1"/>
          </p:cNvSpPr>
          <p:nvPr>
            <p:ph type="ctrTitle" hasCustomPrompt="1"/>
          </p:nvPr>
        </p:nvSpPr>
        <p:spPr>
          <a:xfrm>
            <a:off x="914400" y="854817"/>
            <a:ext cx="10515600" cy="1879600"/>
          </a:xfrm>
        </p:spPr>
        <p:txBody>
          <a:bodyPr anchor="t"/>
          <a:lstStyle>
            <a:lvl1pPr algn="l">
              <a:defRPr sz="6000" b="0">
                <a:solidFill>
                  <a:schemeClr val="bg1"/>
                </a:solidFill>
                <a:latin typeface="McGill Sans Medium"/>
                <a:cs typeface="Times New Roman" panose="02020603050405020304" pitchFamily="18" charset="0"/>
              </a:defRPr>
            </a:lvl1pPr>
          </a:lstStyle>
          <a:p>
            <a:r>
              <a:rPr lang="en-US" dirty="0"/>
              <a:t>Click Here to Enter Master Title</a:t>
            </a:r>
          </a:p>
        </p:txBody>
      </p:sp>
      <p:sp>
        <p:nvSpPr>
          <p:cNvPr id="3" name="Subtitle 2"/>
          <p:cNvSpPr>
            <a:spLocks noGrp="1"/>
          </p:cNvSpPr>
          <p:nvPr>
            <p:ph type="subTitle" idx="1" hasCustomPrompt="1"/>
          </p:nvPr>
        </p:nvSpPr>
        <p:spPr>
          <a:xfrm>
            <a:off x="914400" y="3701153"/>
            <a:ext cx="10515600" cy="1404247"/>
          </a:xfrm>
          <a:prstGeom prst="rect">
            <a:avLst/>
          </a:prstGeom>
        </p:spPr>
        <p:txBody>
          <a:bodyPr/>
          <a:lstStyle>
            <a:lvl1pPr marL="0" indent="0" algn="l">
              <a:buNone/>
              <a:defRPr sz="2400" b="0">
                <a:solidFill>
                  <a:schemeClr val="accent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pic>
        <p:nvPicPr>
          <p:cNvPr id="6" name="Picture 5" descr="A close up of a sign&#10;&#10;Description automatically generated">
            <a:extLst>
              <a:ext uri="{FF2B5EF4-FFF2-40B4-BE49-F238E27FC236}">
                <a16:creationId xmlns:a16="http://schemas.microsoft.com/office/drawing/2014/main" id="{34A5F428-989F-4E02-A3C6-22EE7480BC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883" y="5916927"/>
            <a:ext cx="4786322" cy="728061"/>
          </a:xfrm>
          <a:prstGeom prst="rect">
            <a:avLst/>
          </a:prstGeom>
        </p:spPr>
      </p:pic>
    </p:spTree>
    <p:extLst>
      <p:ext uri="{BB962C8B-B14F-4D97-AF65-F5344CB8AC3E}">
        <p14:creationId xmlns:p14="http://schemas.microsoft.com/office/powerpoint/2010/main" val="9106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1334" y="1278466"/>
            <a:ext cx="9499600" cy="1617133"/>
          </a:xfrm>
        </p:spPr>
        <p:txBody>
          <a:bodyPr anchor="b"/>
          <a:lstStyle>
            <a:lvl1pPr marL="0" indent="0" algn="l" defTabSz="179388">
              <a:defRPr sz="6000">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CA" dirty="0"/>
          </a:p>
        </p:txBody>
      </p:sp>
      <p:sp>
        <p:nvSpPr>
          <p:cNvPr id="3" name="Subtitle 2"/>
          <p:cNvSpPr>
            <a:spLocks noGrp="1"/>
          </p:cNvSpPr>
          <p:nvPr>
            <p:ph type="subTitle" idx="1"/>
          </p:nvPr>
        </p:nvSpPr>
        <p:spPr>
          <a:xfrm>
            <a:off x="931334" y="3064933"/>
            <a:ext cx="9499599" cy="2209800"/>
          </a:xfrm>
        </p:spPr>
        <p:txBody>
          <a:bodyPr>
            <a:normAutofit/>
          </a:bodyPr>
          <a:lstStyle>
            <a:lvl1pPr marL="0" indent="0" algn="l">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Tree>
    <p:extLst>
      <p:ext uri="{BB962C8B-B14F-4D97-AF65-F5344CB8AC3E}">
        <p14:creationId xmlns:p14="http://schemas.microsoft.com/office/powerpoint/2010/main" val="193354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a:xfrm>
            <a:off x="3200401" y="6325977"/>
            <a:ext cx="1401096" cy="365125"/>
          </a:xfrm>
          <a:prstGeom prst="rect">
            <a:avLst/>
          </a:prstGeom>
        </p:spPr>
        <p:txBody>
          <a:bodyPr/>
          <a:lstStyle>
            <a:lvl1pPr>
              <a:defRPr sz="1000"/>
            </a:lvl1pPr>
          </a:lstStyle>
          <a:p>
            <a:fld id="{2FB0C1B0-7A32-4360-A10E-21A7D0E73CB2}" type="datetimeFigureOut">
              <a:rPr lang="en-CA" smtClean="0"/>
              <a:pPr/>
              <a:t>2025-09-05</a:t>
            </a:fld>
            <a:endParaRPr lang="en-CA" dirty="0"/>
          </a:p>
        </p:txBody>
      </p:sp>
      <p:sp>
        <p:nvSpPr>
          <p:cNvPr id="5" name="Footer Placeholder 4"/>
          <p:cNvSpPr>
            <a:spLocks noGrp="1"/>
          </p:cNvSpPr>
          <p:nvPr>
            <p:ph type="ftr" sz="quarter" idx="11"/>
          </p:nvPr>
        </p:nvSpPr>
        <p:spPr>
          <a:xfrm>
            <a:off x="4670322" y="6325978"/>
            <a:ext cx="5948517" cy="365124"/>
          </a:xfrm>
          <a:prstGeom prst="rect">
            <a:avLst/>
          </a:prstGeom>
        </p:spPr>
        <p:txBody>
          <a:bodyPr/>
          <a:lstStyle>
            <a:lvl1pPr algn="l">
              <a:defRPr sz="1000"/>
            </a:lvl1pPr>
          </a:lstStyle>
          <a:p>
            <a:endParaRPr lang="en-CA" dirty="0"/>
          </a:p>
        </p:txBody>
      </p:sp>
      <p:sp>
        <p:nvSpPr>
          <p:cNvPr id="6" name="Slide Number Placeholder 5"/>
          <p:cNvSpPr>
            <a:spLocks noGrp="1"/>
          </p:cNvSpPr>
          <p:nvPr>
            <p:ph type="sldNum" sz="quarter" idx="12"/>
          </p:nvPr>
        </p:nvSpPr>
        <p:spPr>
          <a:xfrm>
            <a:off x="10766322" y="6313683"/>
            <a:ext cx="656303" cy="365125"/>
          </a:xfrm>
          <a:prstGeom prst="rect">
            <a:avLst/>
          </a:prstGeom>
        </p:spPr>
        <p:txBody>
          <a:bodyPr/>
          <a:lstStyle>
            <a:lvl1pPr>
              <a:defRPr sz="1200">
                <a:solidFill>
                  <a:schemeClr val="bg1"/>
                </a:solidFill>
              </a:defRPr>
            </a:lvl1pPr>
          </a:lstStyle>
          <a:p>
            <a:fld id="{D63B8D7F-266E-41A3-B950-9989D28316EA}" type="slidenum">
              <a:rPr lang="en-CA" smtClean="0"/>
              <a:pPr/>
              <a:t>‹#›</a:t>
            </a:fld>
            <a:endParaRPr lang="en-CA" dirty="0"/>
          </a:p>
        </p:txBody>
      </p:sp>
    </p:spTree>
    <p:extLst>
      <p:ext uri="{BB962C8B-B14F-4D97-AF65-F5344CB8AC3E}">
        <p14:creationId xmlns:p14="http://schemas.microsoft.com/office/powerpoint/2010/main" val="160096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4.png"/><Relationship Id="rId5" Type="http://schemas.openxmlformats.org/officeDocument/2006/relationships/slideLayout" Target="../slideLayouts/slideLayout12.xml"/><Relationship Id="rId10" Type="http://schemas.openxmlformats.org/officeDocument/2006/relationships/image" Target="../media/image3.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714"/>
            <a:ext cx="12193272" cy="6857286"/>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3227439" y="6341397"/>
            <a:ext cx="1354393" cy="365125"/>
          </a:xfrm>
          <a:prstGeom prst="rect">
            <a:avLst/>
          </a:prstGeom>
        </p:spPr>
        <p:txBody>
          <a:bodyPr vert="horz" lIns="91440" tIns="45720" rIns="91440" bIns="45720" rtlCol="0" anchor="ctr"/>
          <a:lstStyle>
            <a:lvl1pPr algn="l">
              <a:defRPr sz="1000">
                <a:solidFill>
                  <a:schemeClr val="bg2">
                    <a:lumMod val="90000"/>
                  </a:schemeClr>
                </a:solidFill>
                <a:latin typeface="Arial" panose="020B0604020202020204" pitchFamily="34" charset="0"/>
                <a:cs typeface="Arial" panose="020B0604020202020204" pitchFamily="34" charset="0"/>
              </a:defRPr>
            </a:lvl1pPr>
          </a:lstStyle>
          <a:p>
            <a:fld id="{2FB0C1B0-7A32-4360-A10E-21A7D0E73CB2}" type="datetimeFigureOut">
              <a:rPr lang="en-CA" smtClean="0"/>
              <a:pPr/>
              <a:t>2025-09-05</a:t>
            </a:fld>
            <a:endParaRPr lang="en-CA" dirty="0"/>
          </a:p>
        </p:txBody>
      </p:sp>
      <p:sp>
        <p:nvSpPr>
          <p:cNvPr id="5" name="Footer Placeholder 4"/>
          <p:cNvSpPr>
            <a:spLocks noGrp="1"/>
          </p:cNvSpPr>
          <p:nvPr>
            <p:ph type="ftr" sz="quarter" idx="3"/>
          </p:nvPr>
        </p:nvSpPr>
        <p:spPr>
          <a:xfrm>
            <a:off x="4660490" y="6346518"/>
            <a:ext cx="6253316" cy="365125"/>
          </a:xfrm>
          <a:prstGeom prst="rect">
            <a:avLst/>
          </a:prstGeom>
        </p:spPr>
        <p:txBody>
          <a:bodyPr vert="horz" lIns="91440" tIns="45720" rIns="91440" bIns="45720" rtlCol="0" anchor="ctr"/>
          <a:lstStyle>
            <a:lvl1pPr algn="l">
              <a:defRPr sz="1000">
                <a:solidFill>
                  <a:schemeClr val="bg2">
                    <a:lumMod val="90000"/>
                  </a:schemeClr>
                </a:solidFill>
                <a:latin typeface="Arial" panose="020B0604020202020204" pitchFamily="34" charset="0"/>
                <a:cs typeface="Arial" panose="020B0604020202020204" pitchFamily="34" charset="0"/>
              </a:defRPr>
            </a:lvl1pPr>
          </a:lstStyle>
          <a:p>
            <a:endParaRPr lang="en-CA" dirty="0"/>
          </a:p>
        </p:txBody>
      </p:sp>
      <p:sp>
        <p:nvSpPr>
          <p:cNvPr id="6" name="Slide Number Placeholder 5"/>
          <p:cNvSpPr>
            <a:spLocks noGrp="1"/>
          </p:cNvSpPr>
          <p:nvPr>
            <p:ph type="sldNum" sz="quarter" idx="4"/>
          </p:nvPr>
        </p:nvSpPr>
        <p:spPr>
          <a:xfrm>
            <a:off x="10913806" y="6346518"/>
            <a:ext cx="439994" cy="365125"/>
          </a:xfrm>
          <a:prstGeom prst="rect">
            <a:avLst/>
          </a:prstGeom>
        </p:spPr>
        <p:txBody>
          <a:bodyPr vert="horz" lIns="91440" tIns="45720" rIns="91440" bIns="45720" rtlCol="0" anchor="ctr"/>
          <a:lstStyle>
            <a:lvl1pPr algn="r">
              <a:defRPr sz="1400">
                <a:solidFill>
                  <a:schemeClr val="bg1"/>
                </a:solidFill>
                <a:latin typeface="Arial" panose="020B0604020202020204" pitchFamily="34" charset="0"/>
                <a:cs typeface="Arial" panose="020B0604020202020204" pitchFamily="34" charset="0"/>
              </a:defRPr>
            </a:lvl1pPr>
          </a:lstStyle>
          <a:p>
            <a:fld id="{D63B8D7F-266E-41A3-B950-9989D28316EA}" type="slidenum">
              <a:rPr lang="en-CA" smtClean="0"/>
              <a:pPr/>
              <a:t>‹#›</a:t>
            </a:fld>
            <a:endParaRPr lang="en-CA" dirty="0"/>
          </a:p>
        </p:txBody>
      </p:sp>
    </p:spTree>
    <p:extLst>
      <p:ext uri="{BB962C8B-B14F-4D97-AF65-F5344CB8AC3E}">
        <p14:creationId xmlns:p14="http://schemas.microsoft.com/office/powerpoint/2010/main" val="122116841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4" r:id="rId5"/>
    <p:sldLayoutId id="2147483675" r:id="rId6"/>
    <p:sldLayoutId id="2147483688" r:id="rId7"/>
  </p:sldLayoutIdLst>
  <p:txStyles>
    <p:titleStyle>
      <a:lvl1pPr algn="l" defTabSz="914400" rtl="0" eaLnBrk="1" latinLnBrk="0" hangingPunct="1">
        <a:lnSpc>
          <a:spcPct val="90000"/>
        </a:lnSpc>
        <a:spcBef>
          <a:spcPct val="0"/>
        </a:spcBef>
        <a:buNone/>
        <a:defRPr sz="4400" kern="1200">
          <a:solidFill>
            <a:srgbClr val="FF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714"/>
            <a:ext cx="12193272" cy="6857286"/>
          </a:xfrm>
          <a:prstGeom prst="rect">
            <a:avLst/>
          </a:prstGeom>
        </p:spPr>
      </p:pic>
      <p:sp>
        <p:nvSpPr>
          <p:cNvPr id="2" name="Title Placeholder 1"/>
          <p:cNvSpPr>
            <a:spLocks noGrp="1"/>
          </p:cNvSpPr>
          <p:nvPr>
            <p:ph type="title"/>
          </p:nvPr>
        </p:nvSpPr>
        <p:spPr>
          <a:xfrm>
            <a:off x="1346200" y="365125"/>
            <a:ext cx="10007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1346200" y="1825625"/>
            <a:ext cx="10007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pic>
        <p:nvPicPr>
          <p:cNvPr id="13" name="Picture 1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8151" y="5179972"/>
            <a:ext cx="4365526" cy="1567513"/>
          </a:xfrm>
          <a:prstGeom prst="rect">
            <a:avLst/>
          </a:prstGeom>
        </p:spPr>
      </p:pic>
    </p:spTree>
    <p:extLst>
      <p:ext uri="{BB962C8B-B14F-4D97-AF65-F5344CB8AC3E}">
        <p14:creationId xmlns:p14="http://schemas.microsoft.com/office/powerpoint/2010/main" val="3728295613"/>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5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84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65128"/>
            <a:ext cx="7628389" cy="1325563"/>
          </a:xfrm>
          <a:prstGeom prst="rect">
            <a:avLst/>
          </a:prstGeom>
        </p:spPr>
        <p:txBody>
          <a:bodyPr vert="horz" lIns="91440" tIns="45720" rIns="91440" bIns="45720" rtlCol="0" anchor="ctr">
            <a:normAutofit/>
          </a:bodyPr>
          <a:lstStyle/>
          <a:p>
            <a:r>
              <a:rPr lang="en-US" dirty="0"/>
              <a:t>Click to edit Master title style</a:t>
            </a:r>
          </a:p>
        </p:txBody>
      </p:sp>
      <p:sp>
        <p:nvSpPr>
          <p:cNvPr id="9" name="Rectangle 8">
            <a:extLst>
              <a:ext uri="{FF2B5EF4-FFF2-40B4-BE49-F238E27FC236}">
                <a16:creationId xmlns:a16="http://schemas.microsoft.com/office/drawing/2014/main" id="{64F78C4E-D621-49D1-B421-F4BB73C45941}"/>
              </a:ext>
            </a:extLst>
          </p:cNvPr>
          <p:cNvSpPr/>
          <p:nvPr userDrawn="1"/>
        </p:nvSpPr>
        <p:spPr>
          <a:xfrm>
            <a:off x="0" y="1673612"/>
            <a:ext cx="5943600" cy="274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06DE71-2AEE-4FF0-80F1-21F0092AAFE7}"/>
              </a:ext>
            </a:extLst>
          </p:cNvPr>
          <p:cNvSpPr/>
          <p:nvPr userDrawn="1"/>
        </p:nvSpPr>
        <p:spPr>
          <a:xfrm>
            <a:off x="13502" y="6271945"/>
            <a:ext cx="3383280" cy="2493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F65797A-E006-4A10-B60F-DE7DC951A951}"/>
              </a:ext>
            </a:extLst>
          </p:cNvPr>
          <p:cNvPicPr>
            <a:picLocks noChangeAspect="1"/>
          </p:cNvPicPr>
          <p:nvPr userDrawn="1"/>
        </p:nvPicPr>
        <p:blipFill rotWithShape="1">
          <a:blip r:embed="rId13"/>
          <a:srcRect l="61554" t="-11109"/>
          <a:stretch/>
        </p:blipFill>
        <p:spPr>
          <a:xfrm>
            <a:off x="10756668" y="6271945"/>
            <a:ext cx="1225101" cy="441903"/>
          </a:xfrm>
          <a:prstGeom prst="rect">
            <a:avLst/>
          </a:prstGeom>
        </p:spPr>
      </p:pic>
      <p:pic>
        <p:nvPicPr>
          <p:cNvPr id="7" name="Picture 6">
            <a:extLst>
              <a:ext uri="{FF2B5EF4-FFF2-40B4-BE49-F238E27FC236}">
                <a16:creationId xmlns:a16="http://schemas.microsoft.com/office/drawing/2014/main" id="{FEC57E6B-2C09-42C4-9D1E-6B0CCA65D284}"/>
              </a:ext>
            </a:extLst>
          </p:cNvPr>
          <p:cNvPicPr>
            <a:picLocks noChangeAspect="1"/>
          </p:cNvPicPr>
          <p:nvPr userDrawn="1"/>
        </p:nvPicPr>
        <p:blipFill rotWithShape="1">
          <a:blip r:embed="rId13"/>
          <a:srcRect t="-4839" r="59316" b="1"/>
          <a:stretch/>
        </p:blipFill>
        <p:spPr>
          <a:xfrm>
            <a:off x="9393737" y="6296883"/>
            <a:ext cx="1296431" cy="416965"/>
          </a:xfrm>
          <a:prstGeom prst="rect">
            <a:avLst/>
          </a:prstGeom>
        </p:spPr>
      </p:pic>
    </p:spTree>
    <p:extLst>
      <p:ext uri="{BB962C8B-B14F-4D97-AF65-F5344CB8AC3E}">
        <p14:creationId xmlns:p14="http://schemas.microsoft.com/office/powerpoint/2010/main" val="260396721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3600" kern="1200">
          <a:solidFill>
            <a:schemeClr val="tx2"/>
          </a:solidFill>
          <a:latin typeface="McGill Sans Medium"/>
          <a:ea typeface="Verdana" charset="0"/>
          <a:cs typeface="Times New Roman" panose="02020603050405020304" pitchFamily="18" charset="0"/>
        </a:defRPr>
      </a:lvl1pPr>
    </p:titleStyle>
    <p:bodyStyle>
      <a:lvl1pPr marL="0" indent="0" algn="l" defTabSz="914400" rtl="0" eaLnBrk="1" latinLnBrk="0" hangingPunct="1">
        <a:lnSpc>
          <a:spcPct val="90000"/>
        </a:lnSpc>
        <a:spcBef>
          <a:spcPts val="1000"/>
        </a:spcBef>
        <a:buFont typeface="Arial"/>
        <a:buNone/>
        <a:defRPr sz="2400" b="1" kern="1200">
          <a:solidFill>
            <a:srgbClr val="537E88"/>
          </a:solidFill>
          <a:latin typeface="Franklin Gothic Book" charset="0"/>
          <a:ea typeface="Franklin Gothic Book" charset="0"/>
          <a:cs typeface="Franklin Gothic Book" charset="0"/>
        </a:defRPr>
      </a:lvl1pPr>
      <a:lvl2pPr marL="457200" indent="0" algn="l" defTabSz="914400" rtl="0" eaLnBrk="1" latinLnBrk="0" hangingPunct="1">
        <a:lnSpc>
          <a:spcPct val="150000"/>
        </a:lnSpc>
        <a:spcBef>
          <a:spcPts val="500"/>
        </a:spcBef>
        <a:buFont typeface="Arial"/>
        <a:buNone/>
        <a:defRPr sz="1600" b="1" kern="1200">
          <a:solidFill>
            <a:schemeClr val="tx1">
              <a:lumMod val="50000"/>
              <a:lumOff val="50000"/>
            </a:schemeClr>
          </a:solidFill>
          <a:latin typeface="Franklin Gothic Book" charset="0"/>
          <a:ea typeface="Franklin Gothic Book" charset="0"/>
          <a:cs typeface="Franklin Gothic Book" charset="0"/>
        </a:defRPr>
      </a:lvl2pPr>
      <a:lvl3pPr marL="1143000" indent="-228600" algn="l" defTabSz="914400" rtl="0" eaLnBrk="1" latinLnBrk="0" hangingPunct="1">
        <a:lnSpc>
          <a:spcPct val="90000"/>
        </a:lnSpc>
        <a:spcBef>
          <a:spcPts val="500"/>
        </a:spcBef>
        <a:buFont typeface="Arial"/>
        <a:buChar char="•"/>
        <a:defRPr sz="1600" b="1" kern="1200">
          <a:solidFill>
            <a:schemeClr val="tx1">
              <a:lumMod val="50000"/>
              <a:lumOff val="50000"/>
            </a:schemeClr>
          </a:solidFill>
          <a:latin typeface="Franklin Gothic Book" charset="0"/>
          <a:ea typeface="Franklin Gothic Book" charset="0"/>
          <a:cs typeface="Franklin Gothic Book" charset="0"/>
        </a:defRPr>
      </a:lvl3pPr>
      <a:lvl4pPr marL="1600200" indent="-228600" algn="l" defTabSz="914400" rtl="0" eaLnBrk="1" latinLnBrk="0" hangingPunct="1">
        <a:lnSpc>
          <a:spcPct val="90000"/>
        </a:lnSpc>
        <a:spcBef>
          <a:spcPts val="500"/>
        </a:spcBef>
        <a:buFont typeface="Arial"/>
        <a:buChar char="•"/>
        <a:defRPr sz="1600" b="1" kern="1200">
          <a:solidFill>
            <a:schemeClr val="tx1">
              <a:lumMod val="50000"/>
              <a:lumOff val="50000"/>
            </a:schemeClr>
          </a:solidFill>
          <a:latin typeface="Franklin Gothic Book" charset="0"/>
          <a:ea typeface="Franklin Gothic Book" charset="0"/>
          <a:cs typeface="Franklin Gothic Book" charset="0"/>
        </a:defRPr>
      </a:lvl4pPr>
      <a:lvl5pPr marL="2057400" indent="-228600" algn="l" defTabSz="914400" rtl="0" eaLnBrk="1" latinLnBrk="0" hangingPunct="1">
        <a:lnSpc>
          <a:spcPct val="90000"/>
        </a:lnSpc>
        <a:spcBef>
          <a:spcPts val="500"/>
        </a:spcBef>
        <a:buFont typeface="Arial"/>
        <a:buChar char="•"/>
        <a:defRPr sz="1600" b="1" kern="1200">
          <a:solidFill>
            <a:schemeClr val="tx1">
              <a:lumMod val="50000"/>
              <a:lumOff val="50000"/>
            </a:schemeClr>
          </a:solidFill>
          <a:latin typeface="Franklin Gothic Book" charset="0"/>
          <a:ea typeface="Franklin Gothic Book" charset="0"/>
          <a:cs typeface="Franklin Gothic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insy336.github.io/f2025-001/tool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7C3376-B544-49D4-A8F0-C3E0349E966D}"/>
              </a:ext>
            </a:extLst>
          </p:cNvPr>
          <p:cNvSpPr>
            <a:spLocks noGrp="1"/>
          </p:cNvSpPr>
          <p:nvPr>
            <p:ph type="ctrTitle"/>
          </p:nvPr>
        </p:nvSpPr>
        <p:spPr>
          <a:xfrm>
            <a:off x="185286" y="1323032"/>
            <a:ext cx="7847170" cy="2105968"/>
          </a:xfrm>
        </p:spPr>
        <p:txBody>
          <a:bodyPr>
            <a:normAutofit/>
          </a:bodyPr>
          <a:lstStyle/>
          <a:p>
            <a:pPr algn="ctr"/>
            <a:r>
              <a:rPr lang="en-US" sz="3000" b="1" dirty="0" err="1">
                <a:latin typeface="Times New Roman" panose="02020603050405020304" pitchFamily="18" charset="0"/>
                <a:ea typeface="Verdana"/>
              </a:rPr>
              <a:t>EdStem</a:t>
            </a:r>
            <a:r>
              <a:rPr lang="en-US" sz="3000" b="1" dirty="0">
                <a:latin typeface="Times New Roman" panose="02020603050405020304" pitchFamily="18" charset="0"/>
                <a:ea typeface="Verdana"/>
              </a:rPr>
              <a:t> &amp; </a:t>
            </a:r>
            <a:r>
              <a:rPr lang="en-US" sz="3000" b="1" dirty="0" err="1">
                <a:latin typeface="Times New Roman" panose="02020603050405020304" pitchFamily="18" charset="0"/>
                <a:ea typeface="Verdana"/>
              </a:rPr>
              <a:t>Datacamp</a:t>
            </a:r>
            <a:r>
              <a:rPr lang="en-US" sz="3000" b="1" dirty="0">
                <a:latin typeface="Times New Roman" panose="02020603050405020304" pitchFamily="18" charset="0"/>
                <a:ea typeface="Verdana"/>
              </a:rPr>
              <a:t> Tutorials</a:t>
            </a:r>
          </a:p>
        </p:txBody>
      </p:sp>
      <p:sp>
        <p:nvSpPr>
          <p:cNvPr id="10" name="Subtitle 4">
            <a:extLst>
              <a:ext uri="{FF2B5EF4-FFF2-40B4-BE49-F238E27FC236}">
                <a16:creationId xmlns:a16="http://schemas.microsoft.com/office/drawing/2014/main" id="{E15E84EA-38A8-0E41-A741-315C16D53B42}"/>
              </a:ext>
            </a:extLst>
          </p:cNvPr>
          <p:cNvSpPr txBox="1">
            <a:spLocks/>
          </p:cNvSpPr>
          <p:nvPr/>
        </p:nvSpPr>
        <p:spPr>
          <a:xfrm>
            <a:off x="462013" y="3658889"/>
            <a:ext cx="5544457" cy="1602134"/>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kumimoji="0" lang="en-US" sz="2400" i="0" u="none" strike="noStrike" kern="1200" cap="none" spc="0" normalizeH="0" baseline="0" noProof="0" dirty="0">
                <a:ln>
                  <a:noFill/>
                </a:ln>
                <a:solidFill>
                  <a:srgbClr val="FFFFFF"/>
                </a:solidFill>
                <a:effectLst/>
                <a:uLnTx/>
                <a:uFillTx/>
                <a:latin typeface="Times New Roman" panose="02020603050405020304" pitchFamily="18" charset="0"/>
                <a:ea typeface="Calibri" panose="020F0502020204030204"/>
                <a:cs typeface="Times New Roman" panose="02020603050405020304" pitchFamily="18" charset="0"/>
              </a:rPr>
              <a:t>Instructor</a:t>
            </a:r>
            <a:r>
              <a:rPr lang="en-US" sz="2400" dirty="0">
                <a:solidFill>
                  <a:srgbClr val="FFFFFF"/>
                </a:solidFill>
                <a:latin typeface="Times New Roman" panose="02020603050405020304" pitchFamily="18" charset="0"/>
                <a:ea typeface="Calibri" panose="020F0502020204030204"/>
                <a:cs typeface="Times New Roman" panose="02020603050405020304" pitchFamily="18" charset="0"/>
              </a:rPr>
              <a:t>: Prof. </a:t>
            </a:r>
            <a:r>
              <a:rPr lang="en-US" sz="2400" dirty="0" err="1">
                <a:solidFill>
                  <a:srgbClr val="FFFFFF"/>
                </a:solidFill>
                <a:latin typeface="Times New Roman" panose="02020603050405020304" pitchFamily="18" charset="0"/>
                <a:ea typeface="Calibri" panose="020F0502020204030204"/>
                <a:cs typeface="Times New Roman" panose="02020603050405020304" pitchFamily="18" charset="0"/>
              </a:rPr>
              <a:t>Kyunghee</a:t>
            </a:r>
            <a:r>
              <a:rPr lang="en-US" sz="2400" dirty="0">
                <a:solidFill>
                  <a:srgbClr val="FFFFFF"/>
                </a:solidFill>
                <a:latin typeface="Times New Roman" panose="02020603050405020304" pitchFamily="18" charset="0"/>
                <a:ea typeface="Calibri" panose="020F0502020204030204"/>
                <a:cs typeface="Times New Roman" panose="02020603050405020304" pitchFamily="18" charset="0"/>
              </a:rPr>
              <a:t> Lee</a:t>
            </a:r>
          </a:p>
          <a:p>
            <a:pPr lvl="0">
              <a:defRPr/>
            </a:pPr>
            <a:endParaRPr kumimoji="0" lang="en-US" sz="2400" i="0" u="none" strike="noStrike" kern="1200" cap="none" spc="0" normalizeH="0" baseline="0" noProof="0" dirty="0">
              <a:ln>
                <a:noFill/>
              </a:ln>
              <a:solidFill>
                <a:srgbClr val="FFFFFF"/>
              </a:solidFill>
              <a:effectLst/>
              <a:uLnTx/>
              <a:uFillTx/>
              <a:latin typeface="Times New Roman" panose="02020603050405020304" pitchFamily="18" charset="0"/>
              <a:ea typeface="Calibri" panose="020F0502020204030204"/>
              <a:cs typeface="Times New Roman" panose="02020603050405020304" pitchFamily="18" charset="0"/>
            </a:endParaRPr>
          </a:p>
          <a:p>
            <a:pPr>
              <a:defRPr/>
            </a:pPr>
            <a:r>
              <a:rPr lang="en-US" sz="2400" dirty="0">
                <a:solidFill>
                  <a:srgbClr val="FFFFFF"/>
                </a:solidFill>
                <a:latin typeface="Times New Roman" panose="02020603050405020304" pitchFamily="18" charset="0"/>
                <a:ea typeface="Calibri" panose="020F0502020204030204"/>
                <a:cs typeface="Times New Roman" panose="02020603050405020304" pitchFamily="18" charset="0"/>
              </a:rPr>
              <a:t>TA: Yanda Tao</a:t>
            </a:r>
          </a:p>
          <a:p>
            <a:pPr>
              <a:defRPr/>
            </a:pPr>
            <a:endParaRPr lang="en-US" sz="2400" dirty="0">
              <a:solidFill>
                <a:srgbClr val="FFFFFF"/>
              </a:solidFill>
              <a:latin typeface="Times New Roman" panose="02020603050405020304" pitchFamily="18" charset="0"/>
              <a:ea typeface="Calibri" panose="020F0502020204030204"/>
              <a:cs typeface="Times New Roman" panose="02020603050405020304" pitchFamily="18" charset="0"/>
            </a:endParaRPr>
          </a:p>
          <a:p>
            <a:pPr>
              <a:defRPr/>
            </a:pPr>
            <a:r>
              <a:rPr lang="en-CA" sz="2400" dirty="0">
                <a:solidFill>
                  <a:schemeClr val="bg1"/>
                </a:solidFill>
                <a:latin typeface="Times New Roman" panose="02020603050405020304" pitchFamily="18" charset="0"/>
                <a:cs typeface="Times New Roman" panose="02020603050405020304" pitchFamily="18" charset="0"/>
              </a:rPr>
              <a:t>Fall 2025 - Section 001 &amp; 002</a:t>
            </a:r>
            <a:endParaRPr lang="en-US" sz="2400" dirty="0">
              <a:solidFill>
                <a:srgbClr val="FFFFFF"/>
              </a:solidFill>
              <a:latin typeface="Times New Roman" panose="02020603050405020304" pitchFamily="18" charset="0"/>
              <a:ea typeface="Calibri" panose="020F0502020204030204"/>
              <a:cs typeface="Times New Roman" panose="02020603050405020304" pitchFamily="18" charset="0"/>
            </a:endParaRPr>
          </a:p>
        </p:txBody>
      </p:sp>
      <p:sp>
        <p:nvSpPr>
          <p:cNvPr id="2" name="TextBox 1">
            <a:extLst>
              <a:ext uri="{FF2B5EF4-FFF2-40B4-BE49-F238E27FC236}">
                <a16:creationId xmlns:a16="http://schemas.microsoft.com/office/drawing/2014/main" id="{BF845DF4-9FE8-4DF7-BEB5-3FFDEC342F55}"/>
              </a:ext>
            </a:extLst>
          </p:cNvPr>
          <p:cNvSpPr txBox="1"/>
          <p:nvPr/>
        </p:nvSpPr>
        <p:spPr>
          <a:xfrm>
            <a:off x="462013" y="514851"/>
            <a:ext cx="729835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INSY 336 - </a:t>
            </a:r>
            <a:r>
              <a:rPr kumimoji="0" lang="en-US" sz="2600" b="1" i="0" u="none" strike="noStrike" kern="1200" cap="none" spc="0" normalizeH="0" baseline="0" noProof="0" dirty="0" err="1">
                <a:ln>
                  <a:noFill/>
                </a:ln>
                <a:solidFill>
                  <a:srgbClr val="FFFFFF"/>
                </a:solidFill>
                <a:effectLst/>
                <a:uLnTx/>
                <a:uFillTx/>
                <a:latin typeface="Times New Roman" panose="02020603050405020304" pitchFamily="18" charset="0"/>
                <a:cs typeface="Times New Roman" panose="02020603050405020304" pitchFamily="18" charset="0"/>
              </a:rPr>
              <a:t>DataHandl&amp;Coding</a:t>
            </a:r>
            <a:r>
              <a:rPr kumimoji="0" lang="en-US" sz="2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for Analytics</a:t>
            </a:r>
          </a:p>
        </p:txBody>
      </p:sp>
      <p:pic>
        <p:nvPicPr>
          <p:cNvPr id="27" name="Picture 26" descr="A computer room with many computers and computers&#10;&#10;Description automatically generated">
            <a:extLst>
              <a:ext uri="{FF2B5EF4-FFF2-40B4-BE49-F238E27FC236}">
                <a16:creationId xmlns:a16="http://schemas.microsoft.com/office/drawing/2014/main" id="{C4A749D6-B593-81C7-A0A3-45C88704607E}"/>
              </a:ext>
            </a:extLst>
          </p:cNvPr>
          <p:cNvPicPr>
            <a:picLocks noChangeAspect="1"/>
          </p:cNvPicPr>
          <p:nvPr/>
        </p:nvPicPr>
        <p:blipFill>
          <a:blip r:embed="rId5">
            <a:extLst>
              <a:ext uri="{28A0092B-C50C-407E-A947-70E740481C1C}">
                <a14:useLocalDpi xmlns:a14="http://schemas.microsoft.com/office/drawing/2010/main" val="0"/>
              </a:ext>
            </a:extLst>
          </a:blip>
          <a:srcRect l="26924" r="16458" b="6386"/>
          <a:stretch/>
        </p:blipFill>
        <p:spPr>
          <a:xfrm>
            <a:off x="8309183" y="0"/>
            <a:ext cx="3882817" cy="6858000"/>
          </a:xfrm>
          <a:prstGeom prst="rect">
            <a:avLst/>
          </a:prstGeom>
        </p:spPr>
      </p:pic>
    </p:spTree>
    <p:custDataLst>
      <p:tags r:id="rId1"/>
    </p:custDataLst>
    <p:extLst>
      <p:ext uri="{BB962C8B-B14F-4D97-AF65-F5344CB8AC3E}">
        <p14:creationId xmlns:p14="http://schemas.microsoft.com/office/powerpoint/2010/main" val="2099564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FF13-7B69-139A-7306-53FD465AA3AA}"/>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5C6DE70F-E0F6-E310-B0FC-D18DDADCF138}"/>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AA89529E-9587-D0CB-DAE2-00E39BA50900}"/>
              </a:ext>
            </a:extLst>
          </p:cNvPr>
          <p:cNvSpPr txBox="1"/>
          <p:nvPr/>
        </p:nvSpPr>
        <p:spPr>
          <a:xfrm>
            <a:off x="471637" y="63974"/>
            <a:ext cx="10164159" cy="584775"/>
          </a:xfrm>
          <a:prstGeom prst="rect">
            <a:avLst/>
          </a:prstGeom>
          <a:noFill/>
        </p:spPr>
        <p:txBody>
          <a:bodyPr wrap="square" rtlCol="0">
            <a:spAutoFit/>
          </a:bodyPr>
          <a:lstStyle/>
          <a:p>
            <a:r>
              <a:rPr lang="en-CA" sz="3200" b="1" dirty="0" err="1">
                <a:latin typeface="Times New Roman" panose="02020603050405020304" pitchFamily="18" charset="0"/>
                <a:cs typeface="Times New Roman" panose="02020603050405020304" pitchFamily="18" charset="0"/>
              </a:rPr>
              <a:t>Jupyter</a:t>
            </a:r>
            <a:r>
              <a:rPr lang="en-CA" sz="3200" b="1" dirty="0">
                <a:latin typeface="Times New Roman" panose="02020603050405020304" pitchFamily="18" charset="0"/>
                <a:cs typeface="Times New Roman" panose="02020603050405020304" pitchFamily="18" charset="0"/>
              </a:rPr>
              <a:t> </a:t>
            </a:r>
            <a:r>
              <a:rPr lang="en-CA" sz="3200" b="1" dirty="0" err="1">
                <a:latin typeface="Times New Roman" panose="02020603050405020304" pitchFamily="18" charset="0"/>
                <a:cs typeface="Times New Roman" panose="02020603050405020304" pitchFamily="18" charset="0"/>
              </a:rPr>
              <a:t>NoteBook</a:t>
            </a:r>
            <a:r>
              <a:rPr lang="en-CA" sz="3200" b="1" dirty="0">
                <a:latin typeface="Times New Roman" panose="02020603050405020304" pitchFamily="18" charset="0"/>
                <a:cs typeface="Times New Roman" panose="02020603050405020304" pitchFamily="18" charset="0"/>
              </a:rPr>
              <a:t> (2) – An example</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A screenshot of a computer program&#10;&#10;AI-generated content may be incorrect.">
            <a:extLst>
              <a:ext uri="{FF2B5EF4-FFF2-40B4-BE49-F238E27FC236}">
                <a16:creationId xmlns:a16="http://schemas.microsoft.com/office/drawing/2014/main" id="{A759AC62-9464-353B-5004-1854B99269F0}"/>
              </a:ext>
            </a:extLst>
          </p:cNvPr>
          <p:cNvPicPr>
            <a:picLocks noChangeAspect="1"/>
          </p:cNvPicPr>
          <p:nvPr/>
        </p:nvPicPr>
        <p:blipFill>
          <a:blip r:embed="rId3">
            <a:extLst>
              <a:ext uri="{28A0092B-C50C-407E-A947-70E740481C1C}">
                <a14:useLocalDpi xmlns:a14="http://schemas.microsoft.com/office/drawing/2010/main" val="0"/>
              </a:ext>
            </a:extLst>
          </a:blip>
          <a:srcRect b="19231"/>
          <a:stretch>
            <a:fillRect/>
          </a:stretch>
        </p:blipFill>
        <p:spPr>
          <a:xfrm>
            <a:off x="0" y="780393"/>
            <a:ext cx="9548518" cy="5297214"/>
          </a:xfrm>
          <a:prstGeom prst="rect">
            <a:avLst/>
          </a:prstGeom>
        </p:spPr>
      </p:pic>
      <p:sp>
        <p:nvSpPr>
          <p:cNvPr id="3" name="TextBox 2">
            <a:extLst>
              <a:ext uri="{FF2B5EF4-FFF2-40B4-BE49-F238E27FC236}">
                <a16:creationId xmlns:a16="http://schemas.microsoft.com/office/drawing/2014/main" id="{3375224F-5ADF-F507-F812-FA910A2A89B2}"/>
              </a:ext>
            </a:extLst>
          </p:cNvPr>
          <p:cNvSpPr txBox="1"/>
          <p:nvPr/>
        </p:nvSpPr>
        <p:spPr>
          <a:xfrm>
            <a:off x="6292858" y="3388962"/>
            <a:ext cx="2072770" cy="1477328"/>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The code cells can execute the Python code and outputs (if any) will be shown below the cell.</a:t>
            </a:r>
            <a:endParaRPr lang="en-C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C5F8210-543B-26BE-1485-212AD072ED31}"/>
              </a:ext>
            </a:extLst>
          </p:cNvPr>
          <p:cNvSpPr txBox="1"/>
          <p:nvPr/>
        </p:nvSpPr>
        <p:spPr>
          <a:xfrm>
            <a:off x="9110625" y="1958189"/>
            <a:ext cx="2824701" cy="1754326"/>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a:t>
            </a:r>
            <a:r>
              <a:rPr lang="en-CA" dirty="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text cell, which is used for explanations, notes, instructions, or formatting. All content in the text cell will not be executed by Python.</a:t>
            </a:r>
          </a:p>
        </p:txBody>
      </p:sp>
      <p:cxnSp>
        <p:nvCxnSpPr>
          <p:cNvPr id="5" name="Straight Arrow Connector 4">
            <a:extLst>
              <a:ext uri="{FF2B5EF4-FFF2-40B4-BE49-F238E27FC236}">
                <a16:creationId xmlns:a16="http://schemas.microsoft.com/office/drawing/2014/main" id="{33CA1A14-B9FC-FD08-7DF6-7AB47F013FB0}"/>
              </a:ext>
            </a:extLst>
          </p:cNvPr>
          <p:cNvCxnSpPr>
            <a:cxnSpLocks/>
          </p:cNvCxnSpPr>
          <p:nvPr/>
        </p:nvCxnSpPr>
        <p:spPr>
          <a:xfrm>
            <a:off x="4774259" y="2219799"/>
            <a:ext cx="43363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6AF6CA6-C963-2D94-C660-61623350BE66}"/>
              </a:ext>
            </a:extLst>
          </p:cNvPr>
          <p:cNvCxnSpPr>
            <a:cxnSpLocks/>
          </p:cNvCxnSpPr>
          <p:nvPr/>
        </p:nvCxnSpPr>
        <p:spPr>
          <a:xfrm>
            <a:off x="4222466" y="3429000"/>
            <a:ext cx="2072770" cy="533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C05E8B6-8F06-B60A-3BC4-66B6C4C7EC0C}"/>
              </a:ext>
            </a:extLst>
          </p:cNvPr>
          <p:cNvCxnSpPr>
            <a:cxnSpLocks/>
          </p:cNvCxnSpPr>
          <p:nvPr/>
        </p:nvCxnSpPr>
        <p:spPr>
          <a:xfrm flipV="1">
            <a:off x="4222466" y="3962400"/>
            <a:ext cx="2072770" cy="903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191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C73AF-1040-50A2-D0D4-26C72BDCAB45}"/>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00FDDB11-65BE-E6D7-AFDD-926708E9F0C5}"/>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25FB9F32-25DD-3FED-9084-2E6D1C81B4BF}"/>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Assignment Page</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02BCD21D-AFFC-03D6-183F-8D769C3D1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2619"/>
            <a:ext cx="12192000" cy="4936521"/>
          </a:xfrm>
          <a:prstGeom prst="rect">
            <a:avLst/>
          </a:prstGeom>
        </p:spPr>
      </p:pic>
      <p:sp>
        <p:nvSpPr>
          <p:cNvPr id="7" name="TextBox 6">
            <a:extLst>
              <a:ext uri="{FF2B5EF4-FFF2-40B4-BE49-F238E27FC236}">
                <a16:creationId xmlns:a16="http://schemas.microsoft.com/office/drawing/2014/main" id="{B52F027B-098F-9B33-9AB2-304909151D78}"/>
              </a:ext>
            </a:extLst>
          </p:cNvPr>
          <p:cNvSpPr txBox="1"/>
          <p:nvPr/>
        </p:nvSpPr>
        <p:spPr>
          <a:xfrm>
            <a:off x="9785132" y="1803839"/>
            <a:ext cx="2249214" cy="430887"/>
          </a:xfrm>
          <a:prstGeom prst="rect">
            <a:avLst/>
          </a:prstGeom>
          <a:noFill/>
          <a:ln>
            <a:solidFill>
              <a:schemeClr val="tx1"/>
            </a:solidFill>
          </a:ln>
        </p:spPr>
        <p:txBody>
          <a:bodyPr wrap="square" rtlCol="0">
            <a:spAutoFit/>
          </a:bodyPr>
          <a:lstStyle/>
          <a:p>
            <a:r>
              <a:rPr lang="en-CA" sz="1100" dirty="0">
                <a:latin typeface="Times New Roman" panose="02020603050405020304" pitchFamily="18" charset="0"/>
                <a:cs typeface="Times New Roman" panose="02020603050405020304" pitchFamily="18" charset="0"/>
              </a:rPr>
              <a:t>Click the “Submit” button to submit your assignment.</a:t>
            </a:r>
          </a:p>
        </p:txBody>
      </p:sp>
      <p:pic>
        <p:nvPicPr>
          <p:cNvPr id="8" name="Picture 7">
            <a:extLst>
              <a:ext uri="{FF2B5EF4-FFF2-40B4-BE49-F238E27FC236}">
                <a16:creationId xmlns:a16="http://schemas.microsoft.com/office/drawing/2014/main" id="{A09F903F-84D0-EA6E-DCD5-7D31B72851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12723"/>
            <a:ext cx="12192000" cy="463792"/>
          </a:xfrm>
          <a:prstGeom prst="rect">
            <a:avLst/>
          </a:prstGeom>
        </p:spPr>
      </p:pic>
      <p:cxnSp>
        <p:nvCxnSpPr>
          <p:cNvPr id="9" name="Straight Arrow Connector 8">
            <a:extLst>
              <a:ext uri="{FF2B5EF4-FFF2-40B4-BE49-F238E27FC236}">
                <a16:creationId xmlns:a16="http://schemas.microsoft.com/office/drawing/2014/main" id="{16844C55-D9DA-1EC9-4BC2-D6B4456059FE}"/>
              </a:ext>
            </a:extLst>
          </p:cNvPr>
          <p:cNvCxnSpPr>
            <a:cxnSpLocks/>
            <a:stCxn id="7" idx="0"/>
          </p:cNvCxnSpPr>
          <p:nvPr/>
        </p:nvCxnSpPr>
        <p:spPr>
          <a:xfrm flipV="1">
            <a:off x="10909739" y="1176515"/>
            <a:ext cx="861847" cy="627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1593157-FE02-C708-A18A-3D316B9D74D9}"/>
              </a:ext>
            </a:extLst>
          </p:cNvPr>
          <p:cNvSpPr txBox="1"/>
          <p:nvPr/>
        </p:nvSpPr>
        <p:spPr>
          <a:xfrm>
            <a:off x="2261038" y="1824860"/>
            <a:ext cx="2325414" cy="430887"/>
          </a:xfrm>
          <a:prstGeom prst="rect">
            <a:avLst/>
          </a:prstGeom>
          <a:noFill/>
          <a:ln>
            <a:solidFill>
              <a:schemeClr val="tx1"/>
            </a:solidFill>
          </a:ln>
        </p:spPr>
        <p:txBody>
          <a:bodyPr wrap="square" rtlCol="0">
            <a:spAutoFit/>
          </a:bodyPr>
          <a:lstStyle/>
          <a:p>
            <a:r>
              <a:rPr lang="en-CA" sz="1100" dirty="0">
                <a:latin typeface="Times New Roman" panose="02020603050405020304" pitchFamily="18" charset="0"/>
                <a:cs typeface="Times New Roman" panose="02020603050405020304" pitchFamily="18" charset="0"/>
              </a:rPr>
              <a:t>You can execute your code unlimited times before submitting.</a:t>
            </a:r>
          </a:p>
        </p:txBody>
      </p:sp>
      <p:cxnSp>
        <p:nvCxnSpPr>
          <p:cNvPr id="11" name="Straight Arrow Connector 10">
            <a:extLst>
              <a:ext uri="{FF2B5EF4-FFF2-40B4-BE49-F238E27FC236}">
                <a16:creationId xmlns:a16="http://schemas.microsoft.com/office/drawing/2014/main" id="{792B82D6-6062-5910-7B5F-ABFCC7C601FE}"/>
              </a:ext>
            </a:extLst>
          </p:cNvPr>
          <p:cNvCxnSpPr>
            <a:cxnSpLocks/>
          </p:cNvCxnSpPr>
          <p:nvPr/>
        </p:nvCxnSpPr>
        <p:spPr>
          <a:xfrm flipV="1">
            <a:off x="3423745" y="1572612"/>
            <a:ext cx="149772" cy="231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ABFF92B-8697-15E2-8BBB-1087C83BD1A6}"/>
              </a:ext>
            </a:extLst>
          </p:cNvPr>
          <p:cNvSpPr txBox="1"/>
          <p:nvPr/>
        </p:nvSpPr>
        <p:spPr>
          <a:xfrm>
            <a:off x="2261038" y="2736433"/>
            <a:ext cx="2325414" cy="769441"/>
          </a:xfrm>
          <a:prstGeom prst="rect">
            <a:avLst/>
          </a:prstGeom>
          <a:noFill/>
          <a:ln>
            <a:solidFill>
              <a:schemeClr val="tx1"/>
            </a:solidFill>
          </a:ln>
        </p:spPr>
        <p:txBody>
          <a:bodyPr wrap="square" rtlCol="0">
            <a:spAutoFit/>
          </a:bodyPr>
          <a:lstStyle/>
          <a:p>
            <a:r>
              <a:rPr lang="en-US" sz="1100" dirty="0">
                <a:latin typeface="Times New Roman" panose="02020603050405020304" pitchFamily="18" charset="0"/>
                <a:cs typeface="Times New Roman" panose="02020603050405020304" pitchFamily="18" charset="0"/>
              </a:rPr>
              <a:t>This section contains the background and requirements of the assignment. Please read it carefully before you begin working on it</a:t>
            </a:r>
            <a:endParaRPr lang="en-CA" sz="11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85469A13-5024-9D23-797B-2778F4996244}"/>
              </a:ext>
            </a:extLst>
          </p:cNvPr>
          <p:cNvCxnSpPr>
            <a:cxnSpLocks/>
          </p:cNvCxnSpPr>
          <p:nvPr/>
        </p:nvCxnSpPr>
        <p:spPr>
          <a:xfrm flipV="1">
            <a:off x="3423745" y="2563524"/>
            <a:ext cx="1253358" cy="1729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F7C911A-BF09-1FED-D7F0-04BFA31D6AE3}"/>
              </a:ext>
            </a:extLst>
          </p:cNvPr>
          <p:cNvSpPr txBox="1"/>
          <p:nvPr/>
        </p:nvSpPr>
        <p:spPr>
          <a:xfrm>
            <a:off x="2261038" y="3844429"/>
            <a:ext cx="2325414" cy="1446550"/>
          </a:xfrm>
          <a:prstGeom prst="rect">
            <a:avLst/>
          </a:prstGeom>
          <a:noFill/>
          <a:ln>
            <a:solidFill>
              <a:schemeClr val="tx1"/>
            </a:solidFill>
          </a:ln>
        </p:spPr>
        <p:txBody>
          <a:bodyPr wrap="square" rtlCol="0">
            <a:spAutoFit/>
          </a:bodyPr>
          <a:lstStyle/>
          <a:p>
            <a:r>
              <a:rPr lang="en-US" sz="1100" dirty="0">
                <a:latin typeface="Times New Roman" panose="02020603050405020304" pitchFamily="18" charset="0"/>
                <a:cs typeface="Times New Roman" panose="02020603050405020304" pitchFamily="18" charset="0"/>
              </a:rPr>
              <a:t>As indicated in the line above (# DO NOT REMOVE THE LINE ABOVE), please do not delete any line before that.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Please make sure you strictly follow the assignment requirements. Failure to do so may affect your grade.</a:t>
            </a:r>
            <a:endParaRPr lang="en-CA" sz="1100"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EAEF351F-9AE3-2778-40E5-03EE6231CF5B}"/>
              </a:ext>
            </a:extLst>
          </p:cNvPr>
          <p:cNvCxnSpPr>
            <a:cxnSpLocks/>
          </p:cNvCxnSpPr>
          <p:nvPr/>
        </p:nvCxnSpPr>
        <p:spPr>
          <a:xfrm flipV="1">
            <a:off x="4586452" y="3884887"/>
            <a:ext cx="353410" cy="356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B9BBC59-D8B2-6134-5083-B661440F9E57}"/>
              </a:ext>
            </a:extLst>
          </p:cNvPr>
          <p:cNvSpPr txBox="1"/>
          <p:nvPr/>
        </p:nvSpPr>
        <p:spPr>
          <a:xfrm>
            <a:off x="9921763" y="3019008"/>
            <a:ext cx="2112582" cy="600164"/>
          </a:xfrm>
          <a:prstGeom prst="rect">
            <a:avLst/>
          </a:prstGeom>
          <a:noFill/>
          <a:ln>
            <a:solidFill>
              <a:schemeClr val="tx1"/>
            </a:solidFill>
          </a:ln>
        </p:spPr>
        <p:txBody>
          <a:bodyPr wrap="square" rtlCol="0">
            <a:spAutoFit/>
          </a:bodyPr>
          <a:lstStyle/>
          <a:p>
            <a:r>
              <a:rPr lang="en-US" sz="1100" dirty="0">
                <a:latin typeface="Times New Roman" panose="02020603050405020304" pitchFamily="18" charset="0"/>
                <a:cs typeface="Times New Roman" panose="02020603050405020304" pitchFamily="18" charset="0"/>
              </a:rPr>
              <a:t>As indicated in the line (# YOUR CODE HERE). You should add the code here.</a:t>
            </a:r>
          </a:p>
        </p:txBody>
      </p:sp>
      <p:cxnSp>
        <p:nvCxnSpPr>
          <p:cNvPr id="18" name="Straight Arrow Connector 17">
            <a:extLst>
              <a:ext uri="{FF2B5EF4-FFF2-40B4-BE49-F238E27FC236}">
                <a16:creationId xmlns:a16="http://schemas.microsoft.com/office/drawing/2014/main" id="{94DA47ED-BDC4-C6C1-746A-BF86D84D59FE}"/>
              </a:ext>
            </a:extLst>
          </p:cNvPr>
          <p:cNvCxnSpPr>
            <a:cxnSpLocks/>
          </p:cNvCxnSpPr>
          <p:nvPr/>
        </p:nvCxnSpPr>
        <p:spPr>
          <a:xfrm flipH="1">
            <a:off x="5339255" y="3319090"/>
            <a:ext cx="4582508" cy="10285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58AADDD-5F70-C750-2633-F2776E4AA9FB}"/>
              </a:ext>
            </a:extLst>
          </p:cNvPr>
          <p:cNvCxnSpPr>
            <a:cxnSpLocks/>
          </p:cNvCxnSpPr>
          <p:nvPr/>
        </p:nvCxnSpPr>
        <p:spPr>
          <a:xfrm flipH="1">
            <a:off x="5494943" y="4703536"/>
            <a:ext cx="4426820" cy="81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AA5F612-A08B-045B-1099-EAD75724727E}"/>
              </a:ext>
            </a:extLst>
          </p:cNvPr>
          <p:cNvSpPr txBox="1"/>
          <p:nvPr/>
        </p:nvSpPr>
        <p:spPr>
          <a:xfrm>
            <a:off x="9921763" y="3919254"/>
            <a:ext cx="2112582" cy="2123658"/>
          </a:xfrm>
          <a:prstGeom prst="rect">
            <a:avLst/>
          </a:prstGeom>
          <a:noFill/>
          <a:ln>
            <a:solidFill>
              <a:schemeClr val="tx1"/>
            </a:solidFill>
          </a:ln>
        </p:spPr>
        <p:txBody>
          <a:bodyPr wrap="square" rtlCol="0">
            <a:spAutoFit/>
          </a:bodyPr>
          <a:lstStyle/>
          <a:p>
            <a:r>
              <a:rPr lang="en-US" sz="1100" dirty="0">
                <a:latin typeface="Times New Roman" panose="02020603050405020304" pitchFamily="18" charset="0"/>
                <a:cs typeface="Times New Roman" panose="02020603050405020304" pitchFamily="18" charset="0"/>
              </a:rPr>
              <a:t>The ###SKIP commands usually indicate that the code below is used to help test your program. You do not need to modify it. If it raises errors when you run it, this usually means there is an issue with your own code earlier in the assignment.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You can also use it to check your code. For example, in this case, the expected output is 6 and 9.</a:t>
            </a:r>
          </a:p>
        </p:txBody>
      </p:sp>
      <p:sp>
        <p:nvSpPr>
          <p:cNvPr id="24" name="TextBox 23">
            <a:extLst>
              <a:ext uri="{FF2B5EF4-FFF2-40B4-BE49-F238E27FC236}">
                <a16:creationId xmlns:a16="http://schemas.microsoft.com/office/drawing/2014/main" id="{B7E50B21-69E5-1FE7-8796-F47C235F1D79}"/>
              </a:ext>
            </a:extLst>
          </p:cNvPr>
          <p:cNvSpPr txBox="1"/>
          <p:nvPr/>
        </p:nvSpPr>
        <p:spPr>
          <a:xfrm>
            <a:off x="-24352" y="3312297"/>
            <a:ext cx="2085693" cy="1661993"/>
          </a:xfrm>
          <a:prstGeom prst="rect">
            <a:avLst/>
          </a:prstGeom>
          <a:noFill/>
          <a:ln>
            <a:solidFill>
              <a:schemeClr val="tx1"/>
            </a:solidFill>
          </a:ln>
        </p:spPr>
        <p:txBody>
          <a:bodyPr wrap="square" rtlCol="0">
            <a:spAutoFit/>
          </a:bodyPr>
          <a:lstStyle/>
          <a:p>
            <a:r>
              <a:rPr lang="en-CA" sz="1700" dirty="0">
                <a:latin typeface="Times New Roman" panose="02020603050405020304" pitchFamily="18" charset="0"/>
                <a:cs typeface="Times New Roman" panose="02020603050405020304" pitchFamily="18" charset="0"/>
              </a:rPr>
              <a:t>The Python-related assignments are using </a:t>
            </a:r>
            <a:r>
              <a:rPr lang="en-CA" sz="1700" dirty="0" err="1">
                <a:latin typeface="Times New Roman" panose="02020603050405020304" pitchFamily="18" charset="0"/>
                <a:cs typeface="Times New Roman" panose="02020603050405020304" pitchFamily="18" charset="0"/>
              </a:rPr>
              <a:t>Jupyter</a:t>
            </a:r>
            <a:r>
              <a:rPr lang="en-CA" sz="1700" dirty="0">
                <a:latin typeface="Times New Roman" panose="02020603050405020304" pitchFamily="18" charset="0"/>
                <a:cs typeface="Times New Roman" panose="02020603050405020304" pitchFamily="18" charset="0"/>
              </a:rPr>
              <a:t> Notebook. For more information about </a:t>
            </a:r>
            <a:r>
              <a:rPr lang="en-CA" sz="1700" dirty="0" err="1">
                <a:latin typeface="Times New Roman" panose="02020603050405020304" pitchFamily="18" charset="0"/>
                <a:cs typeface="Times New Roman" panose="02020603050405020304" pitchFamily="18" charset="0"/>
              </a:rPr>
              <a:t>Jupyter</a:t>
            </a:r>
            <a:r>
              <a:rPr lang="en-CA" sz="1700" dirty="0">
                <a:latin typeface="Times New Roman" panose="02020603050405020304" pitchFamily="18" charset="0"/>
                <a:cs typeface="Times New Roman" panose="02020603050405020304" pitchFamily="18" charset="0"/>
              </a:rPr>
              <a:t>, please check slides before.</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54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D997D-F997-9AD5-0A62-94CE2C2A1A0F}"/>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A457C880-6345-0810-2E39-A29665AB2281}"/>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545C8651-ACD4-9D31-2B3C-0BFBA37D2895}"/>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Assignment Result Page</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A screenshot of a computer&#10;&#10;AI-generated content may be incorrect.">
            <a:extLst>
              <a:ext uri="{FF2B5EF4-FFF2-40B4-BE49-F238E27FC236}">
                <a16:creationId xmlns:a16="http://schemas.microsoft.com/office/drawing/2014/main" id="{6E41F568-685E-1B07-73FF-99E96D486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843" y="719413"/>
            <a:ext cx="10716296" cy="4464654"/>
          </a:xfrm>
          <a:prstGeom prst="rect">
            <a:avLst/>
          </a:prstGeom>
        </p:spPr>
      </p:pic>
      <p:sp>
        <p:nvSpPr>
          <p:cNvPr id="3" name="TextBox 2">
            <a:extLst>
              <a:ext uri="{FF2B5EF4-FFF2-40B4-BE49-F238E27FC236}">
                <a16:creationId xmlns:a16="http://schemas.microsoft.com/office/drawing/2014/main" id="{3113AC5B-A5D3-5C04-B322-22026EB392CF}"/>
              </a:ext>
            </a:extLst>
          </p:cNvPr>
          <p:cNvSpPr txBox="1"/>
          <p:nvPr/>
        </p:nvSpPr>
        <p:spPr>
          <a:xfrm>
            <a:off x="91676" y="3864443"/>
            <a:ext cx="2484173" cy="938719"/>
          </a:xfrm>
          <a:prstGeom prst="rect">
            <a:avLst/>
          </a:prstGeom>
          <a:noFill/>
          <a:ln>
            <a:solidFill>
              <a:schemeClr val="tx1"/>
            </a:solidFill>
          </a:ln>
        </p:spPr>
        <p:txBody>
          <a:bodyPr wrap="square" rtlCol="0">
            <a:spAutoFit/>
          </a:bodyPr>
          <a:lstStyle/>
          <a:p>
            <a:r>
              <a:rPr lang="en-US" sz="1100" dirty="0">
                <a:latin typeface="Times New Roman" panose="02020603050405020304" pitchFamily="18" charset="0"/>
                <a:cs typeface="Times New Roman" panose="02020603050405020304" pitchFamily="18" charset="0"/>
              </a:rPr>
              <a:t>After you submit the code, the platform will automatically test it and show whether it meets our expectations. The results are displayed in the TESTCASES area.</a:t>
            </a:r>
            <a:endParaRPr lang="en-CA" sz="1100"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29CD93F7-4E14-A9F4-93D4-7E5C30B0F541}"/>
              </a:ext>
            </a:extLst>
          </p:cNvPr>
          <p:cNvCxnSpPr>
            <a:cxnSpLocks/>
          </p:cNvCxnSpPr>
          <p:nvPr/>
        </p:nvCxnSpPr>
        <p:spPr>
          <a:xfrm flipV="1">
            <a:off x="3240022" y="1373492"/>
            <a:ext cx="135564" cy="55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1CF417E4-76EB-EEB2-0C2A-733DC79EF8BF}"/>
              </a:ext>
            </a:extLst>
          </p:cNvPr>
          <p:cNvCxnSpPr>
            <a:cxnSpLocks/>
          </p:cNvCxnSpPr>
          <p:nvPr/>
        </p:nvCxnSpPr>
        <p:spPr>
          <a:xfrm flipV="1">
            <a:off x="1667008" y="2791326"/>
            <a:ext cx="1100255" cy="10731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792389-6105-BBF8-DC5B-E3333A946E06}"/>
              </a:ext>
            </a:extLst>
          </p:cNvPr>
          <p:cNvSpPr txBox="1"/>
          <p:nvPr/>
        </p:nvSpPr>
        <p:spPr>
          <a:xfrm>
            <a:off x="1823419" y="5254731"/>
            <a:ext cx="6014362" cy="769441"/>
          </a:xfrm>
          <a:prstGeom prst="rect">
            <a:avLst/>
          </a:prstGeom>
          <a:noFill/>
          <a:ln>
            <a:solidFill>
              <a:schemeClr val="tx1"/>
            </a:solidFill>
          </a:ln>
        </p:spPr>
        <p:txBody>
          <a:bodyPr wrap="square" rtlCol="0">
            <a:spAutoFit/>
          </a:bodyPr>
          <a:lstStyle/>
          <a:p>
            <a:r>
              <a:rPr lang="en-US" sz="1100" dirty="0">
                <a:latin typeface="Times New Roman" panose="02020603050405020304" pitchFamily="18" charset="0"/>
                <a:cs typeface="Times New Roman" panose="02020603050405020304" pitchFamily="18" charset="0"/>
              </a:rPr>
              <a:t>In most cases, the TESTCASES results accurately reflect whether your solution is correct. However, in rare cases, the system may incorrectly mark a correct submission as incorrect. The grader will fix this during the grading process, so you don’t need to worry too much if you believe your submission is correct, but the system shows an error message.</a:t>
            </a:r>
          </a:p>
        </p:txBody>
      </p:sp>
      <p:cxnSp>
        <p:nvCxnSpPr>
          <p:cNvPr id="20" name="Straight Arrow Connector 19">
            <a:extLst>
              <a:ext uri="{FF2B5EF4-FFF2-40B4-BE49-F238E27FC236}">
                <a16:creationId xmlns:a16="http://schemas.microsoft.com/office/drawing/2014/main" id="{96F5771F-67FD-6111-0F79-EA9986A002D9}"/>
              </a:ext>
            </a:extLst>
          </p:cNvPr>
          <p:cNvCxnSpPr>
            <a:cxnSpLocks/>
          </p:cNvCxnSpPr>
          <p:nvPr/>
        </p:nvCxnSpPr>
        <p:spPr>
          <a:xfrm flipH="1" flipV="1">
            <a:off x="3238691" y="3128211"/>
            <a:ext cx="382814" cy="20558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CB0A94C8-1704-A6CD-6624-801721A011EB}"/>
              </a:ext>
            </a:extLst>
          </p:cNvPr>
          <p:cNvSpPr txBox="1"/>
          <p:nvPr/>
        </p:nvSpPr>
        <p:spPr>
          <a:xfrm>
            <a:off x="8065629" y="5254731"/>
            <a:ext cx="3328276" cy="600164"/>
          </a:xfrm>
          <a:prstGeom prst="rect">
            <a:avLst/>
          </a:prstGeom>
          <a:noFill/>
          <a:ln>
            <a:solidFill>
              <a:schemeClr val="tx1"/>
            </a:solidFill>
          </a:ln>
        </p:spPr>
        <p:txBody>
          <a:bodyPr wrap="square" rtlCol="0">
            <a:spAutoFit/>
          </a:bodyPr>
          <a:lstStyle/>
          <a:p>
            <a:r>
              <a:rPr lang="en-US" sz="1100" dirty="0">
                <a:latin typeface="Times New Roman" panose="02020603050405020304" pitchFamily="18" charset="0"/>
                <a:cs typeface="Times New Roman" panose="02020603050405020304" pitchFamily="18" charset="0"/>
              </a:rPr>
              <a:t>In the feedback section, the TA will update your grade after a couple of weeks and may include comments on your submissions.</a:t>
            </a:r>
          </a:p>
        </p:txBody>
      </p:sp>
      <p:cxnSp>
        <p:nvCxnSpPr>
          <p:cNvPr id="26" name="Straight Arrow Connector 25">
            <a:extLst>
              <a:ext uri="{FF2B5EF4-FFF2-40B4-BE49-F238E27FC236}">
                <a16:creationId xmlns:a16="http://schemas.microsoft.com/office/drawing/2014/main" id="{7E823B91-BF09-9D79-77C8-AC992CB22FBC}"/>
              </a:ext>
            </a:extLst>
          </p:cNvPr>
          <p:cNvCxnSpPr>
            <a:cxnSpLocks/>
            <a:stCxn id="25" idx="1"/>
          </p:cNvCxnSpPr>
          <p:nvPr/>
        </p:nvCxnSpPr>
        <p:spPr>
          <a:xfrm flipH="1" flipV="1">
            <a:off x="3095379" y="3800686"/>
            <a:ext cx="4970250" cy="17541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09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6A368-31C0-F0A9-F55C-F9CD95BD2FD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49CA04-71D3-DA02-3069-4A1EE9219A1F}"/>
              </a:ext>
            </a:extLst>
          </p:cNvPr>
          <p:cNvSpPr>
            <a:spLocks noGrp="1"/>
          </p:cNvSpPr>
          <p:nvPr>
            <p:ph type="ctrTitle"/>
          </p:nvPr>
        </p:nvSpPr>
        <p:spPr>
          <a:xfrm>
            <a:off x="495879" y="2585155"/>
            <a:ext cx="11470343" cy="999301"/>
          </a:xfrm>
        </p:spPr>
        <p:txBody>
          <a:bodyPr>
            <a:normAutofit/>
          </a:bodyPr>
          <a:lstStyle/>
          <a:p>
            <a:pPr algn="ctr"/>
            <a:r>
              <a:rPr lang="en-CA" sz="4800" b="1" dirty="0" err="1">
                <a:latin typeface="Times New Roman" panose="02020603050405020304" pitchFamily="18" charset="0"/>
              </a:rPr>
              <a:t>Datacamp</a:t>
            </a:r>
            <a:endParaRPr lang="en-US" sz="4800" b="1" dirty="0">
              <a:latin typeface="Times New Roman" panose="02020603050405020304" pitchFamily="18" charset="0"/>
              <a:ea typeface="Verdana"/>
            </a:endParaRPr>
          </a:p>
        </p:txBody>
      </p:sp>
    </p:spTree>
    <p:custDataLst>
      <p:tags r:id="rId1"/>
    </p:custDataLst>
    <p:extLst>
      <p:ext uri="{BB962C8B-B14F-4D97-AF65-F5344CB8AC3E}">
        <p14:creationId xmlns:p14="http://schemas.microsoft.com/office/powerpoint/2010/main" val="243277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B8A30-F60E-F23E-FED4-18746BE66BD4}"/>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BD2B69B9-3C17-7037-2E20-1A34992892FA}"/>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D391CE7F-BBBA-855C-D43A-8D482471ECE2}"/>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Introduction of </a:t>
            </a:r>
            <a:r>
              <a:rPr lang="en-CA" sz="3200" b="1" dirty="0" err="1">
                <a:latin typeface="Times New Roman" panose="02020603050405020304" pitchFamily="18" charset="0"/>
                <a:cs typeface="Times New Roman" panose="02020603050405020304" pitchFamily="18" charset="0"/>
              </a:rPr>
              <a:t>Datacamp</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FF57D4C2-1307-79C0-E9EB-C4341551C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02" y="894738"/>
            <a:ext cx="10254796" cy="5068524"/>
          </a:xfrm>
          <a:prstGeom prst="rect">
            <a:avLst/>
          </a:prstGeom>
        </p:spPr>
      </p:pic>
      <p:sp>
        <p:nvSpPr>
          <p:cNvPr id="7" name="TextBox 6">
            <a:extLst>
              <a:ext uri="{FF2B5EF4-FFF2-40B4-BE49-F238E27FC236}">
                <a16:creationId xmlns:a16="http://schemas.microsoft.com/office/drawing/2014/main" id="{B0E57051-4D15-90F0-07AA-545E44AE151B}"/>
              </a:ext>
            </a:extLst>
          </p:cNvPr>
          <p:cNvSpPr txBox="1"/>
          <p:nvPr/>
        </p:nvSpPr>
        <p:spPr>
          <a:xfrm>
            <a:off x="2358383" y="3873097"/>
            <a:ext cx="2813251" cy="707886"/>
          </a:xfrm>
          <a:prstGeom prst="rect">
            <a:avLst/>
          </a:prstGeom>
          <a:noFill/>
          <a:ln>
            <a:solidFill>
              <a:schemeClr val="tx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Click this to access the active assignments.</a:t>
            </a:r>
          </a:p>
        </p:txBody>
      </p:sp>
      <p:cxnSp>
        <p:nvCxnSpPr>
          <p:cNvPr id="8" name="Straight Arrow Connector 7">
            <a:extLst>
              <a:ext uri="{FF2B5EF4-FFF2-40B4-BE49-F238E27FC236}">
                <a16:creationId xmlns:a16="http://schemas.microsoft.com/office/drawing/2014/main" id="{9ADA356B-7ED6-EA98-D265-74B5EE64CAD8}"/>
              </a:ext>
            </a:extLst>
          </p:cNvPr>
          <p:cNvCxnSpPr>
            <a:cxnSpLocks/>
            <a:endCxn id="7" idx="1"/>
          </p:cNvCxnSpPr>
          <p:nvPr/>
        </p:nvCxnSpPr>
        <p:spPr>
          <a:xfrm>
            <a:off x="1366348" y="2861129"/>
            <a:ext cx="992035" cy="1365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47DFE44-8830-9169-192E-32BDE1C2A0BB}"/>
              </a:ext>
            </a:extLst>
          </p:cNvPr>
          <p:cNvSpPr txBox="1"/>
          <p:nvPr/>
        </p:nvSpPr>
        <p:spPr>
          <a:xfrm>
            <a:off x="5586037" y="3875233"/>
            <a:ext cx="2701277" cy="707886"/>
          </a:xfrm>
          <a:prstGeom prst="rect">
            <a:avLst/>
          </a:prstGeom>
          <a:noFill/>
          <a:ln>
            <a:solidFill>
              <a:schemeClr val="tx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The active assignment will show here.</a:t>
            </a:r>
          </a:p>
        </p:txBody>
      </p:sp>
      <p:cxnSp>
        <p:nvCxnSpPr>
          <p:cNvPr id="10" name="Straight Arrow Connector 9">
            <a:extLst>
              <a:ext uri="{FF2B5EF4-FFF2-40B4-BE49-F238E27FC236}">
                <a16:creationId xmlns:a16="http://schemas.microsoft.com/office/drawing/2014/main" id="{75FB3707-2E75-D18C-1B89-C8D69129426F}"/>
              </a:ext>
            </a:extLst>
          </p:cNvPr>
          <p:cNvCxnSpPr>
            <a:cxnSpLocks/>
            <a:endCxn id="9" idx="1"/>
          </p:cNvCxnSpPr>
          <p:nvPr/>
        </p:nvCxnSpPr>
        <p:spPr>
          <a:xfrm>
            <a:off x="3350418" y="1772348"/>
            <a:ext cx="2235619" cy="2456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631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6E1D2-E22F-241C-E680-AA2CA8E8D51F}"/>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CEBFAC19-E50D-34E7-F46A-44B0419C99E0}"/>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3C64628C-08AE-CA64-BE56-1E0CA6DA6643}"/>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Assignment (Example)</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A screenshot of a computer&#10;&#10;AI-generated content may be incorrect.">
            <a:extLst>
              <a:ext uri="{FF2B5EF4-FFF2-40B4-BE49-F238E27FC236}">
                <a16:creationId xmlns:a16="http://schemas.microsoft.com/office/drawing/2014/main" id="{389D91AD-411B-DD9C-DEAC-F41EE7702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48" y="825908"/>
            <a:ext cx="10738104" cy="5206183"/>
          </a:xfrm>
          <a:prstGeom prst="rect">
            <a:avLst/>
          </a:prstGeom>
        </p:spPr>
      </p:pic>
      <p:cxnSp>
        <p:nvCxnSpPr>
          <p:cNvPr id="3" name="Straight Arrow Connector 2">
            <a:extLst>
              <a:ext uri="{FF2B5EF4-FFF2-40B4-BE49-F238E27FC236}">
                <a16:creationId xmlns:a16="http://schemas.microsoft.com/office/drawing/2014/main" id="{F0A2170B-960E-4C03-5490-60D53B73DD9A}"/>
              </a:ext>
            </a:extLst>
          </p:cNvPr>
          <p:cNvCxnSpPr>
            <a:cxnSpLocks/>
          </p:cNvCxnSpPr>
          <p:nvPr/>
        </p:nvCxnSpPr>
        <p:spPr>
          <a:xfrm flipH="1">
            <a:off x="3089148" y="2107288"/>
            <a:ext cx="713232" cy="310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E8F8C253-CFF9-8469-E8AD-4F1761951F06}"/>
              </a:ext>
            </a:extLst>
          </p:cNvPr>
          <p:cNvSpPr txBox="1"/>
          <p:nvPr/>
        </p:nvSpPr>
        <p:spPr>
          <a:xfrm>
            <a:off x="2150257" y="2503272"/>
            <a:ext cx="1435153" cy="584775"/>
          </a:xfrm>
          <a:prstGeom prst="rect">
            <a:avLst/>
          </a:prstGeom>
          <a:noFill/>
          <a:ln>
            <a:solidFill>
              <a:schemeClr val="tx1"/>
            </a:solidFill>
          </a:ln>
        </p:spPr>
        <p:txBody>
          <a:bodyPr wrap="square" rtlCol="0">
            <a:spAutoFit/>
          </a:bodyPr>
          <a:lstStyle/>
          <a:p>
            <a:r>
              <a:rPr lang="en-US" sz="1600" dirty="0">
                <a:latin typeface="Times New Roman" panose="02020603050405020304" pitchFamily="18" charset="0"/>
                <a:cs typeface="Times New Roman" panose="02020603050405020304" pitchFamily="18" charset="0"/>
              </a:rPr>
              <a:t>Start the course here.</a:t>
            </a:r>
          </a:p>
        </p:txBody>
      </p:sp>
    </p:spTree>
    <p:extLst>
      <p:ext uri="{BB962C8B-B14F-4D97-AF65-F5344CB8AC3E}">
        <p14:creationId xmlns:p14="http://schemas.microsoft.com/office/powerpoint/2010/main" val="3234188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C1357-6B49-1A12-1720-E5AC16F957D9}"/>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3A47417B-D5AA-ABF6-7246-D63BE5E3A0FA}"/>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92877C3B-A68C-1103-4B9B-60A6BB555865}"/>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Additional Resources</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descr="A screenshot of a chat&#10;&#10;AI-generated content may be incorrect.">
            <a:extLst>
              <a:ext uri="{FF2B5EF4-FFF2-40B4-BE49-F238E27FC236}">
                <a16:creationId xmlns:a16="http://schemas.microsoft.com/office/drawing/2014/main" id="{FB407107-28DF-15EE-C244-52962CF6306D}"/>
              </a:ext>
            </a:extLst>
          </p:cNvPr>
          <p:cNvPicPr>
            <a:picLocks noChangeAspect="1"/>
          </p:cNvPicPr>
          <p:nvPr/>
        </p:nvPicPr>
        <p:blipFill>
          <a:blip r:embed="rId3">
            <a:extLst>
              <a:ext uri="{28A0092B-C50C-407E-A947-70E740481C1C}">
                <a14:useLocalDpi xmlns:a14="http://schemas.microsoft.com/office/drawing/2010/main" val="0"/>
              </a:ext>
            </a:extLst>
          </a:blip>
          <a:srcRect b="1240"/>
          <a:stretch>
            <a:fillRect/>
          </a:stretch>
        </p:blipFill>
        <p:spPr>
          <a:xfrm>
            <a:off x="168165" y="734666"/>
            <a:ext cx="11855669" cy="5307470"/>
          </a:xfrm>
          <a:prstGeom prst="rect">
            <a:avLst/>
          </a:prstGeom>
        </p:spPr>
      </p:pic>
      <p:sp>
        <p:nvSpPr>
          <p:cNvPr id="6" name="TextBox 5">
            <a:extLst>
              <a:ext uri="{FF2B5EF4-FFF2-40B4-BE49-F238E27FC236}">
                <a16:creationId xmlns:a16="http://schemas.microsoft.com/office/drawing/2014/main" id="{E9A17B29-2F43-7DD5-C3ED-A148069B1CAD}"/>
              </a:ext>
            </a:extLst>
          </p:cNvPr>
          <p:cNvSpPr txBox="1"/>
          <p:nvPr/>
        </p:nvSpPr>
        <p:spPr>
          <a:xfrm>
            <a:off x="1872626" y="5370148"/>
            <a:ext cx="8958284" cy="707886"/>
          </a:xfrm>
          <a:prstGeom prst="rect">
            <a:avLst/>
          </a:prstGeom>
          <a:noFill/>
          <a:ln>
            <a:solidFill>
              <a:schemeClr val="tx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If you would like </a:t>
            </a:r>
            <a:r>
              <a:rPr lang="en-US" sz="2000" b="1" u="sng" dirty="0">
                <a:solidFill>
                  <a:srgbClr val="FF0000"/>
                </a:solidFill>
                <a:latin typeface="Times New Roman" panose="02020603050405020304" pitchFamily="18" charset="0"/>
                <a:cs typeface="Times New Roman" panose="02020603050405020304" pitchFamily="18" charset="0"/>
              </a:rPr>
              <a:t>additional resources </a:t>
            </a:r>
            <a:r>
              <a:rPr lang="en-US" sz="2000" dirty="0">
                <a:latin typeface="Times New Roman" panose="02020603050405020304" pitchFamily="18" charset="0"/>
                <a:cs typeface="Times New Roman" panose="02020603050405020304" pitchFamily="18" charset="0"/>
              </a:rPr>
              <a:t>beyond the course, </a:t>
            </a:r>
            <a:r>
              <a:rPr lang="en-US" sz="2000" dirty="0" err="1">
                <a:latin typeface="Times New Roman" panose="02020603050405020304" pitchFamily="18" charset="0"/>
                <a:cs typeface="Times New Roman" panose="02020603050405020304" pitchFamily="18" charset="0"/>
              </a:rPr>
              <a:t>Datacamp</a:t>
            </a:r>
            <a:r>
              <a:rPr lang="en-US" sz="2000" dirty="0">
                <a:latin typeface="Times New Roman" panose="02020603050405020304" pitchFamily="18" charset="0"/>
                <a:cs typeface="Times New Roman" panose="02020603050405020304" pitchFamily="18" charset="0"/>
              </a:rPr>
              <a:t> would be the best place. You can click the Learn tab to access the additional learning resources.</a:t>
            </a:r>
          </a:p>
        </p:txBody>
      </p:sp>
      <p:cxnSp>
        <p:nvCxnSpPr>
          <p:cNvPr id="7" name="Straight Arrow Connector 6">
            <a:extLst>
              <a:ext uri="{FF2B5EF4-FFF2-40B4-BE49-F238E27FC236}">
                <a16:creationId xmlns:a16="http://schemas.microsoft.com/office/drawing/2014/main" id="{5F4EAD40-7932-BB8C-076B-62431E23D168}"/>
              </a:ext>
            </a:extLst>
          </p:cNvPr>
          <p:cNvCxnSpPr>
            <a:cxnSpLocks/>
          </p:cNvCxnSpPr>
          <p:nvPr/>
        </p:nvCxnSpPr>
        <p:spPr>
          <a:xfrm>
            <a:off x="1696577" y="1060231"/>
            <a:ext cx="3663699" cy="48045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894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57E82-A40B-EB97-8654-62F98BAC7B78}"/>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6DA17DCB-7E21-F738-D765-2EA62B8C860C}"/>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2CDD9232-4942-5D7E-7AE5-BCF7B9A81964}"/>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Additional Resources</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descr="A screenshot of a chat&#10;&#10;AI-generated content may be incorrect.">
            <a:extLst>
              <a:ext uri="{FF2B5EF4-FFF2-40B4-BE49-F238E27FC236}">
                <a16:creationId xmlns:a16="http://schemas.microsoft.com/office/drawing/2014/main" id="{BF17DED2-4E4A-736F-BC64-64BAF973C54B}"/>
              </a:ext>
            </a:extLst>
          </p:cNvPr>
          <p:cNvPicPr>
            <a:picLocks noChangeAspect="1"/>
          </p:cNvPicPr>
          <p:nvPr/>
        </p:nvPicPr>
        <p:blipFill>
          <a:blip r:embed="rId3">
            <a:extLst>
              <a:ext uri="{28A0092B-C50C-407E-A947-70E740481C1C}">
                <a14:useLocalDpi xmlns:a14="http://schemas.microsoft.com/office/drawing/2010/main" val="0"/>
              </a:ext>
            </a:extLst>
          </a:blip>
          <a:srcRect b="1240"/>
          <a:stretch>
            <a:fillRect/>
          </a:stretch>
        </p:blipFill>
        <p:spPr>
          <a:xfrm>
            <a:off x="168165" y="734666"/>
            <a:ext cx="11855669" cy="5307470"/>
          </a:xfrm>
          <a:prstGeom prst="rect">
            <a:avLst/>
          </a:prstGeom>
        </p:spPr>
      </p:pic>
      <p:sp>
        <p:nvSpPr>
          <p:cNvPr id="6" name="TextBox 5">
            <a:extLst>
              <a:ext uri="{FF2B5EF4-FFF2-40B4-BE49-F238E27FC236}">
                <a16:creationId xmlns:a16="http://schemas.microsoft.com/office/drawing/2014/main" id="{F2053184-46B2-51C9-0F3E-106879160DC5}"/>
              </a:ext>
            </a:extLst>
          </p:cNvPr>
          <p:cNvSpPr txBox="1"/>
          <p:nvPr/>
        </p:nvSpPr>
        <p:spPr>
          <a:xfrm>
            <a:off x="1666780" y="5504132"/>
            <a:ext cx="10194144" cy="400110"/>
          </a:xfrm>
          <a:prstGeom prst="rect">
            <a:avLst/>
          </a:prstGeom>
          <a:noFill/>
          <a:ln>
            <a:solidFill>
              <a:schemeClr val="tx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Inside of the learn tab, you can find the learning resources in both “Practice” or “Assessments”.</a:t>
            </a:r>
          </a:p>
        </p:txBody>
      </p:sp>
      <p:cxnSp>
        <p:nvCxnSpPr>
          <p:cNvPr id="8" name="Straight Arrow Connector 7">
            <a:extLst>
              <a:ext uri="{FF2B5EF4-FFF2-40B4-BE49-F238E27FC236}">
                <a16:creationId xmlns:a16="http://schemas.microsoft.com/office/drawing/2014/main" id="{5F126ABB-B6DB-F053-DBE0-C143CDFB84AD}"/>
              </a:ext>
            </a:extLst>
          </p:cNvPr>
          <p:cNvCxnSpPr>
            <a:cxnSpLocks/>
          </p:cNvCxnSpPr>
          <p:nvPr/>
        </p:nvCxnSpPr>
        <p:spPr>
          <a:xfrm>
            <a:off x="790074" y="3012113"/>
            <a:ext cx="8353926" cy="2492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080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274E7-A81C-CF8A-C322-1787A56CD7D4}"/>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B87D455F-B070-E90F-79A4-C5AB69632711}"/>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86EBBB9F-D4F6-1021-A115-DAB51587745B}"/>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Additional Resources (Practice)</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 name="Picture 1" descr="A screenshot of a computer&#10;&#10;AI-generated content may be incorrect.">
            <a:extLst>
              <a:ext uri="{FF2B5EF4-FFF2-40B4-BE49-F238E27FC236}">
                <a16:creationId xmlns:a16="http://schemas.microsoft.com/office/drawing/2014/main" id="{76486BD5-8944-7146-301C-9E3F1884C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45" y="877754"/>
            <a:ext cx="6815257" cy="5102491"/>
          </a:xfrm>
          <a:prstGeom prst="rect">
            <a:avLst/>
          </a:prstGeom>
        </p:spPr>
      </p:pic>
      <p:sp>
        <p:nvSpPr>
          <p:cNvPr id="3" name="TextBox 2">
            <a:extLst>
              <a:ext uri="{FF2B5EF4-FFF2-40B4-BE49-F238E27FC236}">
                <a16:creationId xmlns:a16="http://schemas.microsoft.com/office/drawing/2014/main" id="{D9F5FA83-B946-8B20-3A7A-65649CEEF856}"/>
              </a:ext>
            </a:extLst>
          </p:cNvPr>
          <p:cNvSpPr txBox="1"/>
          <p:nvPr/>
        </p:nvSpPr>
        <p:spPr>
          <a:xfrm>
            <a:off x="7403551" y="2211234"/>
            <a:ext cx="4373290" cy="1631216"/>
          </a:xfrm>
          <a:prstGeom prst="rect">
            <a:avLst/>
          </a:prstGeom>
          <a:noFill/>
          <a:ln>
            <a:solidFill>
              <a:schemeClr val="tx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In the Practice page, you can select the topic you are most interested in.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Please make sure you select the correct programming language: Python or SQL.</a:t>
            </a:r>
          </a:p>
        </p:txBody>
      </p:sp>
    </p:spTree>
    <p:extLst>
      <p:ext uri="{BB962C8B-B14F-4D97-AF65-F5344CB8AC3E}">
        <p14:creationId xmlns:p14="http://schemas.microsoft.com/office/powerpoint/2010/main" val="48181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red and white logo&#10;&#10;Description automatically generated">
            <a:extLst>
              <a:ext uri="{FF2B5EF4-FFF2-40B4-BE49-F238E27FC236}">
                <a16:creationId xmlns:a16="http://schemas.microsoft.com/office/drawing/2014/main" id="{B0BA5502-18C8-6D9F-542E-FECF2D99A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90835"/>
            <a:ext cx="4441371" cy="751668"/>
          </a:xfrm>
          <a:prstGeom prst="rect">
            <a:avLst/>
          </a:prstGeom>
        </p:spPr>
      </p:pic>
      <p:sp>
        <p:nvSpPr>
          <p:cNvPr id="8" name="Rectangle 5">
            <a:extLst>
              <a:ext uri="{FF2B5EF4-FFF2-40B4-BE49-F238E27FC236}">
                <a16:creationId xmlns:a16="http://schemas.microsoft.com/office/drawing/2014/main" id="{77522233-9236-D8A3-D1D1-5B933299FEE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1" name="Picture 16" descr="An ultra-minimalistic background image for a webpage, in a wide format (1792x1024). The design features an almost entirely white background, embodying simplicity and professional appearance. At the far left, include a very small and faint abstract leaf outline, so subtle that it nearly blends with the white background. Ensure the majority of the image remains an expansive white space, perfect for adding text or other design elements, emphasizing extreme spaciousness and minimalistic appeal.">
            <a:extLst>
              <a:ext uri="{FF2B5EF4-FFF2-40B4-BE49-F238E27FC236}">
                <a16:creationId xmlns:a16="http://schemas.microsoft.com/office/drawing/2014/main" id="{70F05CF5-E3B8-9CCE-1B96-4A66418B42D2}"/>
              </a:ext>
            </a:extLst>
          </p:cNvPr>
          <p:cNvPicPr>
            <a:picLocks noChangeAspect="1" noChangeArrowheads="1"/>
          </p:cNvPicPr>
          <p:nvPr/>
        </p:nvPicPr>
        <p:blipFill>
          <a:blip r:embed="rId4">
            <a:alphaModFix amt="70000"/>
            <a:extLst>
              <a:ext uri="{28A0092B-C50C-407E-A947-70E740481C1C}">
                <a14:useLocalDpi xmlns:a14="http://schemas.microsoft.com/office/drawing/2010/main" val="0"/>
              </a:ext>
            </a:extLst>
          </a:blip>
          <a:srcRect/>
          <a:stretch>
            <a:fillRect/>
          </a:stretch>
        </p:blipFill>
        <p:spPr bwMode="auto">
          <a:xfrm>
            <a:off x="-5929" y="2390"/>
            <a:ext cx="12192000" cy="610632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8B0BF92-995B-B3F0-98DD-BA926D1DE0FC}"/>
              </a:ext>
            </a:extLst>
          </p:cNvPr>
          <p:cNvSpPr txBox="1"/>
          <p:nvPr/>
        </p:nvSpPr>
        <p:spPr>
          <a:xfrm>
            <a:off x="2661920" y="767168"/>
            <a:ext cx="7274560" cy="1446550"/>
          </a:xfrm>
          <a:prstGeom prst="rect">
            <a:avLst/>
          </a:prstGeom>
          <a:noFill/>
        </p:spPr>
        <p:txBody>
          <a:bodyPr wrap="square" rtlCol="0">
            <a:spAutoFit/>
          </a:bodyPr>
          <a:lstStyle/>
          <a:p>
            <a:pPr algn="ctr"/>
            <a:r>
              <a:rPr lang="en-US" sz="4400" b="1" dirty="0">
                <a:latin typeface="Georgia" panose="02040502050405020303" pitchFamily="18" charset="0"/>
              </a:rPr>
              <a:t>Thank you!</a:t>
            </a:r>
          </a:p>
          <a:p>
            <a:pPr algn="ctr"/>
            <a:r>
              <a:rPr lang="en-US" sz="4400" b="1" dirty="0">
                <a:latin typeface="Georgia" panose="02040502050405020303" pitchFamily="18" charset="0"/>
              </a:rPr>
              <a:t>Any Questions?</a:t>
            </a:r>
            <a:endParaRPr lang="en-US" sz="4400" b="1" dirty="0">
              <a:solidFill>
                <a:srgbClr val="FF0000"/>
              </a:solidFill>
              <a:latin typeface="Georgia" panose="02040502050405020303" pitchFamily="18" charset="0"/>
            </a:endParaRPr>
          </a:p>
        </p:txBody>
      </p:sp>
    </p:spTree>
    <p:extLst>
      <p:ext uri="{BB962C8B-B14F-4D97-AF65-F5344CB8AC3E}">
        <p14:creationId xmlns:p14="http://schemas.microsoft.com/office/powerpoint/2010/main" val="292234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D0E43-D0F2-84A3-AE3F-30B4E0AF8BF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67A64B4-265C-3F27-475B-807D7A3A6CA6}"/>
              </a:ext>
            </a:extLst>
          </p:cNvPr>
          <p:cNvSpPr>
            <a:spLocks noGrp="1"/>
          </p:cNvSpPr>
          <p:nvPr>
            <p:ph type="ctrTitle"/>
          </p:nvPr>
        </p:nvSpPr>
        <p:spPr>
          <a:xfrm>
            <a:off x="495879" y="2585155"/>
            <a:ext cx="11470343" cy="999301"/>
          </a:xfrm>
        </p:spPr>
        <p:txBody>
          <a:bodyPr>
            <a:normAutofit/>
          </a:bodyPr>
          <a:lstStyle/>
          <a:p>
            <a:pPr algn="ctr"/>
            <a:r>
              <a:rPr lang="en-CA" sz="4800" b="1" dirty="0" err="1">
                <a:latin typeface="Times New Roman" panose="02020603050405020304" pitchFamily="18" charset="0"/>
              </a:rPr>
              <a:t>EdStem</a:t>
            </a:r>
            <a:endParaRPr lang="en-US" sz="4800" b="1" dirty="0">
              <a:latin typeface="Times New Roman" panose="02020603050405020304" pitchFamily="18" charset="0"/>
              <a:ea typeface="Verdana"/>
            </a:endParaRPr>
          </a:p>
        </p:txBody>
      </p:sp>
    </p:spTree>
    <p:custDataLst>
      <p:tags r:id="rId1"/>
    </p:custDataLst>
    <p:extLst>
      <p:ext uri="{BB962C8B-B14F-4D97-AF65-F5344CB8AC3E}">
        <p14:creationId xmlns:p14="http://schemas.microsoft.com/office/powerpoint/2010/main" val="368995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E9599-1C35-D350-714A-3E44AEC325ED}"/>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61758069-20A1-4E79-EB78-C36E88F9A062}"/>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1C8F8E4E-92CF-EFD2-CF60-515987A47946}"/>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Introduction of </a:t>
            </a:r>
            <a:r>
              <a:rPr lang="en-CA" sz="3200" b="1" dirty="0" err="1">
                <a:latin typeface="Times New Roman" panose="02020603050405020304" pitchFamily="18" charset="0"/>
                <a:cs typeface="Times New Roman" panose="02020603050405020304" pitchFamily="18" charset="0"/>
              </a:rPr>
              <a:t>EdStem</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1359BF14-4A07-3CAE-6FEA-6C4C142CF95D}"/>
              </a:ext>
            </a:extLst>
          </p:cNvPr>
          <p:cNvCxnSpPr/>
          <p:nvPr/>
        </p:nvCxnSpPr>
        <p:spPr>
          <a:xfrm>
            <a:off x="0" y="730586"/>
            <a:ext cx="12192000" cy="0"/>
          </a:xfrm>
          <a:prstGeom prst="line">
            <a:avLst/>
          </a:prstGeom>
          <a:ln w="25400">
            <a:solidFill>
              <a:schemeClr val="tx1">
                <a:lumMod val="95000"/>
                <a:lumOff val="5000"/>
                <a:alpha val="63000"/>
              </a:schemeClr>
            </a:solidFill>
          </a:ln>
        </p:spPr>
        <p:style>
          <a:lnRef idx="3">
            <a:schemeClr val="dk1"/>
          </a:lnRef>
          <a:fillRef idx="0">
            <a:schemeClr val="dk1"/>
          </a:fillRef>
          <a:effectRef idx="2">
            <a:schemeClr val="dk1"/>
          </a:effectRef>
          <a:fontRef idx="minor">
            <a:schemeClr val="tx1"/>
          </a:fontRef>
        </p:style>
      </p:cxnSp>
      <p:pic>
        <p:nvPicPr>
          <p:cNvPr id="2" name="Content Placeholder 4" descr="A screenshot of a computer program&#10;&#10;AI-generated content may be incorrect.">
            <a:extLst>
              <a:ext uri="{FF2B5EF4-FFF2-40B4-BE49-F238E27FC236}">
                <a16:creationId xmlns:a16="http://schemas.microsoft.com/office/drawing/2014/main" id="{4306B6F6-D4EA-E514-5EF1-69F65CC435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645" y="998626"/>
            <a:ext cx="8956272" cy="4954296"/>
          </a:xfrm>
        </p:spPr>
      </p:pic>
      <p:sp>
        <p:nvSpPr>
          <p:cNvPr id="3" name="TextBox 2">
            <a:extLst>
              <a:ext uri="{FF2B5EF4-FFF2-40B4-BE49-F238E27FC236}">
                <a16:creationId xmlns:a16="http://schemas.microsoft.com/office/drawing/2014/main" id="{F34662D9-BA81-A3CD-DC12-0909ACA83438}"/>
              </a:ext>
            </a:extLst>
          </p:cNvPr>
          <p:cNvSpPr txBox="1"/>
          <p:nvPr/>
        </p:nvSpPr>
        <p:spPr>
          <a:xfrm>
            <a:off x="9047917" y="2964847"/>
            <a:ext cx="2755062" cy="1631216"/>
          </a:xfrm>
          <a:prstGeom prst="rect">
            <a:avLst/>
          </a:prstGeom>
          <a:noFill/>
          <a:ln>
            <a:solidFill>
              <a:schemeClr val="tx1"/>
            </a:solidFill>
          </a:ln>
        </p:spPr>
        <p:txBody>
          <a:bodyPr wrap="square" rtlCol="0">
            <a:spAutoFit/>
          </a:bodyPr>
          <a:lstStyle/>
          <a:p>
            <a:r>
              <a:rPr lang="en-CA" sz="2000" dirty="0">
                <a:latin typeface="Times New Roman" panose="02020603050405020304" pitchFamily="18" charset="0"/>
                <a:cs typeface="Times New Roman" panose="02020603050405020304" pitchFamily="18" charset="0"/>
              </a:rPr>
              <a:t>Click here to access the </a:t>
            </a:r>
            <a:r>
              <a:rPr lang="en-US" sz="2000" dirty="0" err="1">
                <a:latin typeface="Times New Roman" panose="02020603050405020304" pitchFamily="18" charset="0"/>
                <a:cs typeface="Times New Roman" panose="02020603050405020304" pitchFamily="18" charset="0"/>
              </a:rPr>
              <a:t>EdStem</a:t>
            </a:r>
            <a:r>
              <a:rPr lang="en-US" sz="2000" dirty="0">
                <a:latin typeface="Times New Roman" panose="02020603050405020304" pitchFamily="18" charset="0"/>
                <a:cs typeface="Times New Roman" panose="02020603050405020304" pitchFamily="18" charset="0"/>
              </a:rPr>
              <a:t> platform.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can find this page in this </a:t>
            </a:r>
            <a:r>
              <a:rPr lang="en-US" sz="2000" dirty="0">
                <a:latin typeface="Times New Roman" panose="02020603050405020304" pitchFamily="18" charset="0"/>
                <a:cs typeface="Times New Roman" panose="02020603050405020304" pitchFamily="18" charset="0"/>
                <a:hlinkClick r:id="rId4"/>
              </a:rPr>
              <a:t>Link</a:t>
            </a:r>
            <a:r>
              <a:rPr lang="en-US" sz="1600" dirty="0">
                <a:latin typeface="Times New Roman" panose="02020603050405020304" pitchFamily="18" charset="0"/>
                <a:cs typeface="Times New Roman" panose="02020603050405020304" pitchFamily="18" charset="0"/>
              </a:rPr>
              <a:t>.</a:t>
            </a:r>
            <a:endParaRPr lang="en-CA" sz="1600"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06FC21AF-1C1E-EF23-2189-AE99E39DFB87}"/>
              </a:ext>
            </a:extLst>
          </p:cNvPr>
          <p:cNvCxnSpPr>
            <a:cxnSpLocks/>
          </p:cNvCxnSpPr>
          <p:nvPr/>
        </p:nvCxnSpPr>
        <p:spPr>
          <a:xfrm flipV="1">
            <a:off x="4981074" y="3712643"/>
            <a:ext cx="3967052" cy="883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3680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814AD-B73C-375C-DF8E-BF5C5A587BED}"/>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84C6C689-A115-5656-03E4-9E56E110BD3A}"/>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835D78F0-0A05-68E1-8364-CBA86EC373CF}"/>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The Interface of </a:t>
            </a:r>
            <a:r>
              <a:rPr lang="en-CA" sz="3200" b="1" dirty="0" err="1">
                <a:latin typeface="Times New Roman" panose="02020603050405020304" pitchFamily="18" charset="0"/>
                <a:cs typeface="Times New Roman" panose="02020603050405020304" pitchFamily="18" charset="0"/>
              </a:rPr>
              <a:t>EdStem</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C2D3B0E7-B5D7-810B-F8C8-F4E8416A9EEE}"/>
              </a:ext>
            </a:extLst>
          </p:cNvPr>
          <p:cNvCxnSpPr/>
          <p:nvPr/>
        </p:nvCxnSpPr>
        <p:spPr>
          <a:xfrm>
            <a:off x="0" y="730586"/>
            <a:ext cx="12192000" cy="0"/>
          </a:xfrm>
          <a:prstGeom prst="line">
            <a:avLst/>
          </a:prstGeom>
          <a:ln w="25400">
            <a:solidFill>
              <a:schemeClr val="tx1">
                <a:lumMod val="95000"/>
                <a:lumOff val="5000"/>
                <a:alpha val="63000"/>
              </a:schemeClr>
            </a:solidFill>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63356EDC-DD9D-3291-6A3A-455A75575F36}"/>
              </a:ext>
            </a:extLst>
          </p:cNvPr>
          <p:cNvSpPr txBox="1"/>
          <p:nvPr/>
        </p:nvSpPr>
        <p:spPr>
          <a:xfrm>
            <a:off x="7956129" y="2494928"/>
            <a:ext cx="3460267" cy="646331"/>
          </a:xfrm>
          <a:prstGeom prst="rect">
            <a:avLst/>
          </a:prstGeom>
          <a:noFill/>
          <a:ln>
            <a:solidFill>
              <a:schemeClr val="tx1"/>
            </a:solidFill>
          </a:ln>
        </p:spPr>
        <p:txBody>
          <a:bodyPr wrap="square" rtlCol="0">
            <a:spAutoFit/>
          </a:bodyPr>
          <a:lstStyle/>
          <a:p>
            <a:r>
              <a:rPr lang="en-CA" dirty="0">
                <a:latin typeface="Times New Roman" panose="02020603050405020304" pitchFamily="18" charset="0"/>
                <a:cs typeface="Times New Roman" panose="02020603050405020304" pitchFamily="18" charset="0"/>
              </a:rPr>
              <a:t>Click here to access the </a:t>
            </a:r>
            <a:r>
              <a:rPr lang="en-US" b="1" u="sng" dirty="0">
                <a:solidFill>
                  <a:srgbClr val="FF0000"/>
                </a:solidFill>
                <a:latin typeface="Times New Roman" panose="02020603050405020304" pitchFamily="18" charset="0"/>
                <a:cs typeface="Times New Roman" panose="02020603050405020304" pitchFamily="18" charset="0"/>
              </a:rPr>
              <a:t>Lessons</a:t>
            </a:r>
            <a:r>
              <a:rPr lang="en-US" dirty="0">
                <a:latin typeface="Times New Roman" panose="02020603050405020304" pitchFamily="18" charset="0"/>
                <a:cs typeface="Times New Roman" panose="02020603050405020304" pitchFamily="18" charset="0"/>
              </a:rPr>
              <a:t> page.</a:t>
            </a:r>
            <a:endParaRPr lang="en-CA"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CB07178E-03EC-4D96-10AF-D374668A6A33}"/>
              </a:ext>
            </a:extLst>
          </p:cNvPr>
          <p:cNvCxnSpPr>
            <a:cxnSpLocks/>
          </p:cNvCxnSpPr>
          <p:nvPr/>
        </p:nvCxnSpPr>
        <p:spPr>
          <a:xfrm>
            <a:off x="9686264" y="1087643"/>
            <a:ext cx="0" cy="1325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CDA29F7C-56A7-DC66-9B11-8880A862B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92" y="783387"/>
            <a:ext cx="10241280" cy="304256"/>
          </a:xfrm>
          <a:prstGeom prst="rect">
            <a:avLst/>
          </a:prstGeom>
        </p:spPr>
      </p:pic>
      <p:sp>
        <p:nvSpPr>
          <p:cNvPr id="10" name="TextBox 9">
            <a:extLst>
              <a:ext uri="{FF2B5EF4-FFF2-40B4-BE49-F238E27FC236}">
                <a16:creationId xmlns:a16="http://schemas.microsoft.com/office/drawing/2014/main" id="{D81FC64F-0ED2-71C9-63B8-574DFD1A8655}"/>
              </a:ext>
            </a:extLst>
          </p:cNvPr>
          <p:cNvSpPr txBox="1"/>
          <p:nvPr/>
        </p:nvSpPr>
        <p:spPr>
          <a:xfrm>
            <a:off x="333636" y="1679320"/>
            <a:ext cx="2992415" cy="1631216"/>
          </a:xfrm>
          <a:prstGeom prst="rect">
            <a:avLst/>
          </a:prstGeom>
          <a:noFill/>
          <a:ln>
            <a:solidFill>
              <a:schemeClr val="tx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At the </a:t>
            </a:r>
            <a:r>
              <a:rPr lang="en-US" sz="2000" b="1" dirty="0">
                <a:latin typeface="Times New Roman" panose="02020603050405020304" pitchFamily="18" charset="0"/>
                <a:cs typeface="Times New Roman" panose="02020603050405020304" pitchFamily="18" charset="0"/>
              </a:rPr>
              <a:t>top</a:t>
            </a:r>
            <a:r>
              <a:rPr lang="en-US" sz="2000" dirty="0">
                <a:latin typeface="Times New Roman" panose="02020603050405020304" pitchFamily="18" charset="0"/>
                <a:cs typeface="Times New Roman" panose="02020603050405020304" pitchFamily="18" charset="0"/>
              </a:rPr>
              <a:t> of the page, you can select which section you want to access in the </a:t>
            </a:r>
            <a:r>
              <a:rPr lang="en-US" sz="2000" dirty="0" err="1">
                <a:latin typeface="Times New Roman" panose="02020603050405020304" pitchFamily="18" charset="0"/>
                <a:cs typeface="Times New Roman" panose="02020603050405020304" pitchFamily="18" charset="0"/>
              </a:rPr>
              <a:t>EdStem</a:t>
            </a:r>
            <a:r>
              <a:rPr lang="en-US" sz="2000" dirty="0">
                <a:latin typeface="Times New Roman" panose="02020603050405020304" pitchFamily="18" charset="0"/>
                <a:cs typeface="Times New Roman" panose="02020603050405020304" pitchFamily="18" charset="0"/>
              </a:rPr>
              <a:t> platform: Lessons or Discussion</a:t>
            </a:r>
            <a:endParaRPr lang="en-CA"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FDAA50F-017E-5499-3580-C9282570697E}"/>
              </a:ext>
            </a:extLst>
          </p:cNvPr>
          <p:cNvSpPr txBox="1"/>
          <p:nvPr/>
        </p:nvSpPr>
        <p:spPr>
          <a:xfrm>
            <a:off x="3676571" y="2494928"/>
            <a:ext cx="3662436" cy="646331"/>
          </a:xfrm>
          <a:prstGeom prst="rect">
            <a:avLst/>
          </a:prstGeom>
          <a:noFill/>
          <a:ln>
            <a:solidFill>
              <a:schemeClr val="tx1"/>
            </a:solidFill>
          </a:ln>
        </p:spPr>
        <p:txBody>
          <a:bodyPr wrap="square" rtlCol="0">
            <a:spAutoFit/>
          </a:bodyPr>
          <a:lstStyle/>
          <a:p>
            <a:r>
              <a:rPr lang="en-CA" dirty="0">
                <a:latin typeface="Times New Roman" panose="02020603050405020304" pitchFamily="18" charset="0"/>
                <a:cs typeface="Times New Roman" panose="02020603050405020304" pitchFamily="18" charset="0"/>
              </a:rPr>
              <a:t>Click here to access the </a:t>
            </a:r>
            <a:r>
              <a:rPr lang="en-US" b="1" u="sng" dirty="0">
                <a:solidFill>
                  <a:srgbClr val="FF0000"/>
                </a:solidFill>
                <a:latin typeface="Times New Roman" panose="02020603050405020304" pitchFamily="18" charset="0"/>
                <a:cs typeface="Times New Roman" panose="02020603050405020304" pitchFamily="18" charset="0"/>
              </a:rPr>
              <a:t>discussion</a:t>
            </a:r>
            <a:r>
              <a:rPr lang="en-US" dirty="0">
                <a:latin typeface="Times New Roman" panose="02020603050405020304" pitchFamily="18" charset="0"/>
                <a:cs typeface="Times New Roman" panose="02020603050405020304" pitchFamily="18" charset="0"/>
              </a:rPr>
              <a:t> page</a:t>
            </a:r>
            <a:endParaRPr lang="en-CA"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CB73BB10-C6BB-5A21-36A5-4FF1D44DB24B}"/>
              </a:ext>
            </a:extLst>
          </p:cNvPr>
          <p:cNvCxnSpPr>
            <a:cxnSpLocks/>
          </p:cNvCxnSpPr>
          <p:nvPr/>
        </p:nvCxnSpPr>
        <p:spPr>
          <a:xfrm flipH="1">
            <a:off x="5342270" y="1087643"/>
            <a:ext cx="3993474" cy="1325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2524D4B-EAD9-195D-D9DF-65D92C1D4D27}"/>
              </a:ext>
            </a:extLst>
          </p:cNvPr>
          <p:cNvSpPr txBox="1"/>
          <p:nvPr/>
        </p:nvSpPr>
        <p:spPr>
          <a:xfrm>
            <a:off x="7956130" y="3429000"/>
            <a:ext cx="3460267" cy="1446550"/>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Lessons page contains:</a:t>
            </a:r>
          </a:p>
          <a:p>
            <a:pPr marL="285750" indent="-285750">
              <a:buFontTx/>
              <a:buChar char="-"/>
            </a:pPr>
            <a:r>
              <a:rPr lang="en-US" dirty="0">
                <a:latin typeface="Times New Roman" panose="02020603050405020304" pitchFamily="18" charset="0"/>
                <a:cs typeface="Times New Roman" panose="02020603050405020304" pitchFamily="18" charset="0"/>
              </a:rPr>
              <a:t>Assignments</a:t>
            </a:r>
          </a:p>
          <a:p>
            <a:pPr marL="285750" indent="-285750">
              <a:buFontTx/>
              <a:buChar char="-"/>
            </a:pPr>
            <a:r>
              <a:rPr lang="en-US" dirty="0">
                <a:latin typeface="Times New Roman" panose="02020603050405020304" pitchFamily="18" charset="0"/>
                <a:cs typeface="Times New Roman" panose="02020603050405020304" pitchFamily="18" charset="0"/>
              </a:rPr>
              <a:t>Exams</a:t>
            </a:r>
          </a:p>
          <a:p>
            <a:pPr marL="285750" indent="-285750">
              <a:buFontTx/>
              <a:buChar char="-"/>
            </a:pPr>
            <a:r>
              <a:rPr lang="en-US" dirty="0">
                <a:latin typeface="Times New Roman" panose="02020603050405020304" pitchFamily="18" charset="0"/>
                <a:cs typeface="Times New Roman" panose="02020603050405020304" pitchFamily="18" charset="0"/>
              </a:rPr>
              <a:t>Quiz</a:t>
            </a:r>
          </a:p>
          <a:p>
            <a:endParaRPr lang="en-CA" sz="1600" dirty="0">
              <a:solidFill>
                <a:srgbClr val="FF000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3343D4F-6E75-A4FF-B1AE-37E76F5A0D61}"/>
              </a:ext>
            </a:extLst>
          </p:cNvPr>
          <p:cNvSpPr txBox="1"/>
          <p:nvPr/>
        </p:nvSpPr>
        <p:spPr>
          <a:xfrm>
            <a:off x="3676571" y="3436883"/>
            <a:ext cx="3662435" cy="1477328"/>
          </a:xfrm>
          <a:prstGeom prst="rect">
            <a:avLst/>
          </a:prstGeom>
          <a:noFill/>
          <a:ln>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The discussion page is used to check announcements for this course, communicate with classmates, ask questions to the TA or professor, and answer questions from your peers.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56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5D1AC-7B33-57FC-5BF5-DDAA5F488E1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ECB7E4F-709B-4F9D-2875-31D5D3F90B0A}"/>
              </a:ext>
            </a:extLst>
          </p:cNvPr>
          <p:cNvPicPr>
            <a:picLocks noChangeAspect="1"/>
          </p:cNvPicPr>
          <p:nvPr/>
        </p:nvPicPr>
        <p:blipFill>
          <a:blip r:embed="rId3"/>
          <a:srcRect t="1" b="8399"/>
          <a:stretch>
            <a:fillRect/>
          </a:stretch>
        </p:blipFill>
        <p:spPr>
          <a:xfrm>
            <a:off x="297631" y="1008884"/>
            <a:ext cx="11679936" cy="5002303"/>
          </a:xfrm>
          <a:prstGeom prst="rect">
            <a:avLst/>
          </a:prstGeom>
        </p:spPr>
      </p:pic>
      <p:sp>
        <p:nvSpPr>
          <p:cNvPr id="21" name="Rectangle 20">
            <a:extLst>
              <a:ext uri="{FF2B5EF4-FFF2-40B4-BE49-F238E27FC236}">
                <a16:creationId xmlns:a16="http://schemas.microsoft.com/office/drawing/2014/main" id="{6991EADA-F338-F3E9-21D6-8B61C2D376A2}"/>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62EBB1AB-44AD-5918-5C88-5BB273B5001B}"/>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Discussion Page</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ACEA617-CF97-547E-D28F-8321B047AFE5}"/>
              </a:ext>
            </a:extLst>
          </p:cNvPr>
          <p:cNvSpPr txBox="1"/>
          <p:nvPr/>
        </p:nvSpPr>
        <p:spPr>
          <a:xfrm>
            <a:off x="9502049" y="2295243"/>
            <a:ext cx="2159240" cy="584775"/>
          </a:xfrm>
          <a:prstGeom prst="rect">
            <a:avLst/>
          </a:prstGeom>
          <a:noFill/>
          <a:ln>
            <a:solidFill>
              <a:schemeClr val="tx1"/>
            </a:solidFill>
          </a:ln>
        </p:spPr>
        <p:txBody>
          <a:bodyPr wrap="square" rtlCol="0">
            <a:spAutoFit/>
          </a:bodyPr>
          <a:lstStyle/>
          <a:p>
            <a:r>
              <a:rPr lang="en-US" sz="1600" dirty="0">
                <a:latin typeface="Times New Roman" panose="02020603050405020304" pitchFamily="18" charset="0"/>
                <a:cs typeface="Times New Roman" panose="02020603050405020304" pitchFamily="18" charset="0"/>
              </a:rPr>
              <a:t>To enter this page, you can click this button.</a:t>
            </a:r>
            <a:endParaRPr lang="en-CA" sz="16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630BCFCD-EF0E-8B8D-B6A0-3073E344332E}"/>
              </a:ext>
            </a:extLst>
          </p:cNvPr>
          <p:cNvCxnSpPr>
            <a:cxnSpLocks/>
          </p:cNvCxnSpPr>
          <p:nvPr/>
        </p:nvCxnSpPr>
        <p:spPr>
          <a:xfrm flipV="1">
            <a:off x="10234514" y="1018476"/>
            <a:ext cx="0" cy="13692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274D6A2-9C2B-83CD-AB4E-2707BA446BEE}"/>
              </a:ext>
            </a:extLst>
          </p:cNvPr>
          <p:cNvSpPr txBox="1"/>
          <p:nvPr/>
        </p:nvSpPr>
        <p:spPr>
          <a:xfrm>
            <a:off x="0" y="3172350"/>
            <a:ext cx="1256378" cy="738664"/>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Click this to create a new thread </a:t>
            </a:r>
          </a:p>
        </p:txBody>
      </p:sp>
      <p:cxnSp>
        <p:nvCxnSpPr>
          <p:cNvPr id="10" name="Straight Arrow Connector 9">
            <a:extLst>
              <a:ext uri="{FF2B5EF4-FFF2-40B4-BE49-F238E27FC236}">
                <a16:creationId xmlns:a16="http://schemas.microsoft.com/office/drawing/2014/main" id="{2ACDC4AA-E4D4-8F9F-DFD0-47918D19096A}"/>
              </a:ext>
            </a:extLst>
          </p:cNvPr>
          <p:cNvCxnSpPr>
            <a:cxnSpLocks/>
          </p:cNvCxnSpPr>
          <p:nvPr/>
        </p:nvCxnSpPr>
        <p:spPr>
          <a:xfrm flipV="1">
            <a:off x="949635" y="1263316"/>
            <a:ext cx="0" cy="1909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779DC1A-8351-7E6F-D810-3EE80A690FA5}"/>
              </a:ext>
            </a:extLst>
          </p:cNvPr>
          <p:cNvSpPr txBox="1"/>
          <p:nvPr/>
        </p:nvSpPr>
        <p:spPr>
          <a:xfrm>
            <a:off x="3206737" y="1171620"/>
            <a:ext cx="1868183" cy="738664"/>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Select type of your thread “Question” or “Post”</a:t>
            </a:r>
          </a:p>
        </p:txBody>
      </p:sp>
      <p:cxnSp>
        <p:nvCxnSpPr>
          <p:cNvPr id="12" name="Straight Arrow Connector 11">
            <a:extLst>
              <a:ext uri="{FF2B5EF4-FFF2-40B4-BE49-F238E27FC236}">
                <a16:creationId xmlns:a16="http://schemas.microsoft.com/office/drawing/2014/main" id="{78ECAC41-1E30-C408-290C-516D2187F560}"/>
              </a:ext>
            </a:extLst>
          </p:cNvPr>
          <p:cNvCxnSpPr>
            <a:cxnSpLocks/>
          </p:cNvCxnSpPr>
          <p:nvPr/>
        </p:nvCxnSpPr>
        <p:spPr>
          <a:xfrm>
            <a:off x="5074920" y="1399749"/>
            <a:ext cx="6294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468F0BB-2711-11EB-230D-4CB6F01CEB3B}"/>
              </a:ext>
            </a:extLst>
          </p:cNvPr>
          <p:cNvCxnSpPr>
            <a:cxnSpLocks/>
          </p:cNvCxnSpPr>
          <p:nvPr/>
        </p:nvCxnSpPr>
        <p:spPr>
          <a:xfrm flipV="1">
            <a:off x="5074920" y="2106921"/>
            <a:ext cx="830123" cy="3692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4605E45-D015-9E0D-B70B-FBFBAA48EBC0}"/>
              </a:ext>
            </a:extLst>
          </p:cNvPr>
          <p:cNvSpPr txBox="1"/>
          <p:nvPr/>
        </p:nvSpPr>
        <p:spPr>
          <a:xfrm>
            <a:off x="3206737" y="2134623"/>
            <a:ext cx="1847580" cy="523220"/>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Select category of your thread.</a:t>
            </a:r>
          </a:p>
        </p:txBody>
      </p:sp>
      <p:sp>
        <p:nvSpPr>
          <p:cNvPr id="15" name="TextBox 14">
            <a:extLst>
              <a:ext uri="{FF2B5EF4-FFF2-40B4-BE49-F238E27FC236}">
                <a16:creationId xmlns:a16="http://schemas.microsoft.com/office/drawing/2014/main" id="{2C3BCD4D-85EA-523F-5C03-6C8E3C191972}"/>
              </a:ext>
            </a:extLst>
          </p:cNvPr>
          <p:cNvSpPr txBox="1"/>
          <p:nvPr/>
        </p:nvSpPr>
        <p:spPr>
          <a:xfrm>
            <a:off x="3227340" y="3018461"/>
            <a:ext cx="1847580" cy="1169551"/>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If you don’t want your thread to be seen by others (except the TA and the professor), you can mark it as </a:t>
            </a:r>
            <a:r>
              <a:rPr lang="en-US" sz="1400" b="1" u="sng" dirty="0">
                <a:latin typeface="Times New Roman" panose="02020603050405020304" pitchFamily="18" charset="0"/>
                <a:cs typeface="Times New Roman" panose="02020603050405020304" pitchFamily="18" charset="0"/>
              </a:rPr>
              <a:t>Private</a:t>
            </a:r>
            <a:r>
              <a:rPr lang="en-US" sz="1400" dirty="0">
                <a:latin typeface="Times New Roman" panose="02020603050405020304" pitchFamily="18" charset="0"/>
                <a:cs typeface="Times New Roman" panose="02020603050405020304" pitchFamily="18" charset="0"/>
              </a:rPr>
              <a:t>.</a:t>
            </a:r>
          </a:p>
        </p:txBody>
      </p:sp>
      <p:cxnSp>
        <p:nvCxnSpPr>
          <p:cNvPr id="16" name="Straight Arrow Connector 15">
            <a:extLst>
              <a:ext uri="{FF2B5EF4-FFF2-40B4-BE49-F238E27FC236}">
                <a16:creationId xmlns:a16="http://schemas.microsoft.com/office/drawing/2014/main" id="{7A136EE5-85A6-AF23-847E-4618A9875FC2}"/>
              </a:ext>
            </a:extLst>
          </p:cNvPr>
          <p:cNvCxnSpPr>
            <a:cxnSpLocks/>
            <a:stCxn id="15" idx="3"/>
          </p:cNvCxnSpPr>
          <p:nvPr/>
        </p:nvCxnSpPr>
        <p:spPr>
          <a:xfrm>
            <a:off x="5074920" y="3603237"/>
            <a:ext cx="2433918" cy="380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2" name="Picture 21" descr="A screenshot of a computer&#10;&#10;AI-generated content may be incorrect.">
            <a:extLst>
              <a:ext uri="{FF2B5EF4-FFF2-40B4-BE49-F238E27FC236}">
                <a16:creationId xmlns:a16="http://schemas.microsoft.com/office/drawing/2014/main" id="{46195BB9-D708-113A-E19E-51F401D270E2}"/>
              </a:ext>
            </a:extLst>
          </p:cNvPr>
          <p:cNvPicPr>
            <a:picLocks noChangeAspect="1"/>
          </p:cNvPicPr>
          <p:nvPr/>
        </p:nvPicPr>
        <p:blipFill>
          <a:blip r:embed="rId4">
            <a:extLst>
              <a:ext uri="{28A0092B-C50C-407E-A947-70E740481C1C}">
                <a14:useLocalDpi xmlns:a14="http://schemas.microsoft.com/office/drawing/2010/main" val="0"/>
              </a:ext>
            </a:extLst>
          </a:blip>
          <a:srcRect b="96319"/>
          <a:stretch>
            <a:fillRect/>
          </a:stretch>
        </p:blipFill>
        <p:spPr>
          <a:xfrm>
            <a:off x="256032" y="810211"/>
            <a:ext cx="11679936" cy="208265"/>
          </a:xfrm>
          <a:prstGeom prst="rect">
            <a:avLst/>
          </a:prstGeom>
        </p:spPr>
      </p:pic>
    </p:spTree>
    <p:extLst>
      <p:ext uri="{BB962C8B-B14F-4D97-AF65-F5344CB8AC3E}">
        <p14:creationId xmlns:p14="http://schemas.microsoft.com/office/powerpoint/2010/main" val="67966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33256-ADC3-7C57-3EB2-B801F8500742}"/>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EE20AF37-5AF1-6365-9325-0380D603B200}"/>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F8F63827-C563-FE69-95A7-A98F2C4D5006}"/>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Include Your Code on the Discussion page</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3572BDF-1509-2BED-8F45-6AF4495989D7}"/>
              </a:ext>
            </a:extLst>
          </p:cNvPr>
          <p:cNvSpPr txBox="1"/>
          <p:nvPr/>
        </p:nvSpPr>
        <p:spPr>
          <a:xfrm>
            <a:off x="252248" y="1036133"/>
            <a:ext cx="5702864" cy="1015663"/>
          </a:xfrm>
          <a:prstGeom prst="rect">
            <a:avLst/>
          </a:prstGeom>
          <a:noFill/>
          <a:ln>
            <a:solidFill>
              <a:schemeClr val="tx1"/>
            </a:solidFill>
          </a:ln>
        </p:spPr>
        <p:txBody>
          <a:bodyPr wrap="square" rtlCol="0">
            <a:spAutoFit/>
          </a:bodyPr>
          <a:lstStyle/>
          <a:p>
            <a:r>
              <a:rPr lang="en-CA" sz="2000" dirty="0">
                <a:latin typeface="Times New Roman" panose="02020603050405020304" pitchFamily="18" charset="0"/>
                <a:cs typeface="Times New Roman" panose="02020603050405020304" pitchFamily="18" charset="0"/>
              </a:rPr>
              <a:t>To include runnable Python code in your question, click the </a:t>
            </a:r>
            <a:r>
              <a:rPr lang="en-CA" sz="2000" b="1" u="sng" dirty="0">
                <a:latin typeface="Times New Roman" panose="02020603050405020304" pitchFamily="18" charset="0"/>
                <a:cs typeface="Times New Roman" panose="02020603050405020304" pitchFamily="18" charset="0"/>
              </a:rPr>
              <a:t>code snippe</a:t>
            </a:r>
            <a:r>
              <a:rPr lang="en-CA" sz="2000" dirty="0">
                <a:latin typeface="Times New Roman" panose="02020603050405020304" pitchFamily="18" charset="0"/>
                <a:cs typeface="Times New Roman" panose="02020603050405020304" pitchFamily="18" charset="0"/>
              </a:rPr>
              <a:t>t option and paste your code inside it.</a:t>
            </a:r>
          </a:p>
        </p:txBody>
      </p:sp>
      <p:pic>
        <p:nvPicPr>
          <p:cNvPr id="4" name="Picture 3" descr="A screenshot of a computer&#10;&#10;AI-generated content may be incorrect.">
            <a:extLst>
              <a:ext uri="{FF2B5EF4-FFF2-40B4-BE49-F238E27FC236}">
                <a16:creationId xmlns:a16="http://schemas.microsoft.com/office/drawing/2014/main" id="{6511211D-B896-385C-68AE-D6ADE5D4F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48" y="2749870"/>
            <a:ext cx="5702864" cy="2594383"/>
          </a:xfrm>
          <a:prstGeom prst="rect">
            <a:avLst/>
          </a:prstGeom>
        </p:spPr>
      </p:pic>
      <p:cxnSp>
        <p:nvCxnSpPr>
          <p:cNvPr id="5" name="Straight Arrow Connector 4">
            <a:extLst>
              <a:ext uri="{FF2B5EF4-FFF2-40B4-BE49-F238E27FC236}">
                <a16:creationId xmlns:a16="http://schemas.microsoft.com/office/drawing/2014/main" id="{101346F2-6D55-6B80-3298-D28CA25EF577}"/>
              </a:ext>
            </a:extLst>
          </p:cNvPr>
          <p:cNvCxnSpPr>
            <a:cxnSpLocks/>
          </p:cNvCxnSpPr>
          <p:nvPr/>
        </p:nvCxnSpPr>
        <p:spPr>
          <a:xfrm>
            <a:off x="3026979" y="1734207"/>
            <a:ext cx="1592318" cy="30719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4" name="Picture 23" descr="A screenshot of a computer&#10;&#10;AI-generated content may be incorrect.">
            <a:extLst>
              <a:ext uri="{FF2B5EF4-FFF2-40B4-BE49-F238E27FC236}">
                <a16:creationId xmlns:a16="http://schemas.microsoft.com/office/drawing/2014/main" id="{D90E742B-2B49-7B61-04C7-12B1024C0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86438"/>
            <a:ext cx="6078878" cy="3196016"/>
          </a:xfrm>
          <a:prstGeom prst="rect">
            <a:avLst/>
          </a:prstGeom>
        </p:spPr>
      </p:pic>
      <p:sp>
        <p:nvSpPr>
          <p:cNvPr id="25" name="TextBox 24">
            <a:extLst>
              <a:ext uri="{FF2B5EF4-FFF2-40B4-BE49-F238E27FC236}">
                <a16:creationId xmlns:a16="http://schemas.microsoft.com/office/drawing/2014/main" id="{2A3AA9C7-82DB-4CFA-F6F6-C5F1AE325C39}"/>
              </a:ext>
            </a:extLst>
          </p:cNvPr>
          <p:cNvSpPr txBox="1"/>
          <p:nvPr/>
        </p:nvSpPr>
        <p:spPr>
          <a:xfrm>
            <a:off x="6096000" y="1036132"/>
            <a:ext cx="6078878" cy="1323439"/>
          </a:xfrm>
          <a:prstGeom prst="rect">
            <a:avLst/>
          </a:prstGeom>
          <a:noFill/>
          <a:ln>
            <a:solidFill>
              <a:schemeClr val="tx1"/>
            </a:solidFill>
          </a:ln>
        </p:spPr>
        <p:txBody>
          <a:bodyPr wrap="square" rtlCol="0">
            <a:spAutoFit/>
          </a:bodyPr>
          <a:lstStyle/>
          <a:p>
            <a:r>
              <a:rPr lang="en-US" sz="2000" dirty="0">
                <a:latin typeface="Times New Roman" panose="02020603050405020304" pitchFamily="18" charset="0"/>
                <a:cs typeface="Times New Roman" panose="02020603050405020304" pitchFamily="18" charset="0"/>
              </a:rPr>
              <a:t>You can copy your code directly into the code snippet box so that the TA and professor can better understand and address your questions. If you’d like to switch the programming language, click the </a:t>
            </a:r>
            <a:r>
              <a:rPr lang="en-US" sz="2000" b="1" u="sng" dirty="0">
                <a:latin typeface="Times New Roman" panose="02020603050405020304" pitchFamily="18" charset="0"/>
                <a:cs typeface="Times New Roman" panose="02020603050405020304" pitchFamily="18" charset="0"/>
              </a:rPr>
              <a:t>Python</a:t>
            </a:r>
            <a:r>
              <a:rPr lang="en-US" sz="2000" dirty="0">
                <a:latin typeface="Times New Roman" panose="02020603050405020304" pitchFamily="18" charset="0"/>
                <a:cs typeface="Times New Roman" panose="02020603050405020304" pitchFamily="18" charset="0"/>
              </a:rPr>
              <a:t> button.</a:t>
            </a:r>
          </a:p>
        </p:txBody>
      </p:sp>
      <p:cxnSp>
        <p:nvCxnSpPr>
          <p:cNvPr id="27" name="Straight Arrow Connector 26">
            <a:extLst>
              <a:ext uri="{FF2B5EF4-FFF2-40B4-BE49-F238E27FC236}">
                <a16:creationId xmlns:a16="http://schemas.microsoft.com/office/drawing/2014/main" id="{D61A245C-3E7F-F08B-C25D-173948EF2591}"/>
              </a:ext>
            </a:extLst>
          </p:cNvPr>
          <p:cNvCxnSpPr>
            <a:cxnSpLocks/>
          </p:cNvCxnSpPr>
          <p:nvPr/>
        </p:nvCxnSpPr>
        <p:spPr>
          <a:xfrm>
            <a:off x="9043478" y="2304679"/>
            <a:ext cx="1440591" cy="2193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20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B48F9-BFF2-CCCF-E9E3-660942E89B1D}"/>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61578FE2-3C56-4429-F7FE-2FF6ABBEA2ED}"/>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5A85FC14-7DB1-C17C-0AB2-291E3A5B43E9}"/>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Usage of the Discussion Page</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3F9F7F-212C-8202-22F1-EBBD93427FB2}"/>
              </a:ext>
            </a:extLst>
          </p:cNvPr>
          <p:cNvSpPr txBox="1"/>
          <p:nvPr/>
        </p:nvSpPr>
        <p:spPr>
          <a:xfrm>
            <a:off x="450581" y="1389764"/>
            <a:ext cx="11290837" cy="378565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In this course, important announcements will be posted on the </a:t>
            </a:r>
            <a:r>
              <a:rPr lang="en-US" sz="2400" b="1" u="sng" dirty="0">
                <a:solidFill>
                  <a:srgbClr val="FF0000"/>
                </a:solidFill>
                <a:latin typeface="Times New Roman" panose="02020603050405020304" pitchFamily="18" charset="0"/>
                <a:cs typeface="Times New Roman" panose="02020603050405020304" pitchFamily="18" charset="0"/>
              </a:rPr>
              <a:t>discussion page of this platform </a:t>
            </a:r>
            <a:r>
              <a:rPr lang="en-US" sz="2400" dirty="0">
                <a:latin typeface="Times New Roman" panose="02020603050405020304" pitchFamily="18" charset="0"/>
                <a:cs typeface="Times New Roman" panose="02020603050405020304" pitchFamily="18" charset="0"/>
              </a:rPr>
              <a:t>(rather than on MyCourses announcements). Please check the discussion page frequently.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also strongly recommend that you </a:t>
            </a:r>
            <a:r>
              <a:rPr lang="en-US" sz="2400" b="1" u="sng" dirty="0">
                <a:solidFill>
                  <a:srgbClr val="FF0000"/>
                </a:solidFill>
                <a:latin typeface="Times New Roman" panose="02020603050405020304" pitchFamily="18" charset="0"/>
                <a:cs typeface="Times New Roman" panose="02020603050405020304" pitchFamily="18" charset="0"/>
              </a:rPr>
              <a:t>post your questions on the discussion page instead of sending emails</a:t>
            </a:r>
            <a:r>
              <a:rPr lang="en-US" sz="2400" dirty="0">
                <a:latin typeface="Times New Roman" panose="02020603050405020304" pitchFamily="18" charset="0"/>
                <a:cs typeface="Times New Roman" panose="02020603050405020304" pitchFamily="18" charset="0"/>
              </a:rPr>
              <a:t>, as the TA and professor can respond more quickly.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addition, we encourage peer assistance: you are welcome to answer questions from your classmates. </a:t>
            </a:r>
            <a:r>
              <a:rPr lang="en-US" sz="2400" b="1" u="sng" dirty="0">
                <a:solidFill>
                  <a:srgbClr val="FF0000"/>
                </a:solidFill>
                <a:latin typeface="Times New Roman" panose="02020603050405020304" pitchFamily="18" charset="0"/>
                <a:cs typeface="Times New Roman" panose="02020603050405020304" pitchFamily="18" charset="0"/>
              </a:rPr>
              <a:t>Your contributions on Ed Discussion will be considered when assigning participation grades.</a:t>
            </a:r>
            <a:endParaRPr lang="en-CA" sz="24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4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C5FA6-A249-748C-B42D-B3E1F9C68D75}"/>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AD617EBB-AD0B-B770-4238-768FD7DC842F}"/>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703AB6C7-67CC-F5D2-505D-6215A53B638D}"/>
              </a:ext>
            </a:extLst>
          </p:cNvPr>
          <p:cNvSpPr txBox="1"/>
          <p:nvPr/>
        </p:nvSpPr>
        <p:spPr>
          <a:xfrm>
            <a:off x="471637" y="63974"/>
            <a:ext cx="10164159" cy="584775"/>
          </a:xfrm>
          <a:prstGeom prst="rect">
            <a:avLst/>
          </a:prstGeom>
          <a:noFill/>
        </p:spPr>
        <p:txBody>
          <a:bodyPr wrap="square" rtlCol="0">
            <a:spAutoFit/>
          </a:bodyPr>
          <a:lstStyle/>
          <a:p>
            <a:r>
              <a:rPr lang="en-CA" sz="3200" b="1" dirty="0">
                <a:latin typeface="Times New Roman" panose="02020603050405020304" pitchFamily="18" charset="0"/>
                <a:cs typeface="Times New Roman" panose="02020603050405020304" pitchFamily="18" charset="0"/>
              </a:rPr>
              <a:t>The Interface of Lessons Page</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ACB528B-F0F0-7FF8-7C3B-3B719A59AF7B}"/>
              </a:ext>
            </a:extLst>
          </p:cNvPr>
          <p:cNvSpPr txBox="1"/>
          <p:nvPr/>
        </p:nvSpPr>
        <p:spPr>
          <a:xfrm>
            <a:off x="6199306" y="1510457"/>
            <a:ext cx="5456232" cy="2246769"/>
          </a:xfrm>
          <a:prstGeom prst="rect">
            <a:avLst/>
          </a:prstGeom>
          <a:noFill/>
          <a:ln>
            <a:solidFill>
              <a:schemeClr val="tx1"/>
            </a:solidFill>
          </a:ln>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When you click on the Lessons page, you will see a list of </a:t>
            </a:r>
            <a:r>
              <a:rPr lang="en-US" sz="2000" b="1" dirty="0">
                <a:latin typeface="Times New Roman" panose="02020603050405020304" pitchFamily="18" charset="0"/>
                <a:cs typeface="Times New Roman" panose="02020603050405020304" pitchFamily="18" charset="0"/>
              </a:rPr>
              <a:t>assignments, quizzes, and exams.</a:t>
            </a:r>
          </a:p>
          <a:p>
            <a:pPr algn="just"/>
            <a:endParaRPr lang="en-US" sz="2000" b="1" u="sng"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Please note that it is normal for this page to appear empty at the beginning of the semester. Assignments and quizzes will become visible as the course progresses.</a:t>
            </a:r>
            <a:endParaRPr lang="en-CA" sz="2000" dirty="0">
              <a:latin typeface="Times New Roman" panose="02020603050405020304" pitchFamily="18" charset="0"/>
              <a:cs typeface="Times New Roman" panose="02020603050405020304" pitchFamily="18" charset="0"/>
            </a:endParaRPr>
          </a:p>
        </p:txBody>
      </p:sp>
      <p:pic>
        <p:nvPicPr>
          <p:cNvPr id="3" name="Picture 2" descr="A screenshot of a computer&#10;&#10;AI-generated content may be incorrect.">
            <a:extLst>
              <a:ext uri="{FF2B5EF4-FFF2-40B4-BE49-F238E27FC236}">
                <a16:creationId xmlns:a16="http://schemas.microsoft.com/office/drawing/2014/main" id="{54159EC6-3BDA-83D1-A72C-777BEBDF7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17" y="921758"/>
            <a:ext cx="5456232" cy="5062609"/>
          </a:xfrm>
          <a:prstGeom prst="rect">
            <a:avLst/>
          </a:prstGeom>
        </p:spPr>
      </p:pic>
      <p:cxnSp>
        <p:nvCxnSpPr>
          <p:cNvPr id="4" name="Straight Arrow Connector 3">
            <a:extLst>
              <a:ext uri="{FF2B5EF4-FFF2-40B4-BE49-F238E27FC236}">
                <a16:creationId xmlns:a16="http://schemas.microsoft.com/office/drawing/2014/main" id="{BBBF4AF1-12FF-5B3A-5F97-78633AAFC971}"/>
              </a:ext>
            </a:extLst>
          </p:cNvPr>
          <p:cNvCxnSpPr>
            <a:cxnSpLocks/>
            <a:endCxn id="5" idx="1"/>
          </p:cNvCxnSpPr>
          <p:nvPr/>
        </p:nvCxnSpPr>
        <p:spPr>
          <a:xfrm>
            <a:off x="1753431" y="2710752"/>
            <a:ext cx="4445875" cy="17463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195F6948-3350-2963-7328-69353209EFA7}"/>
              </a:ext>
            </a:extLst>
          </p:cNvPr>
          <p:cNvSpPr txBox="1"/>
          <p:nvPr/>
        </p:nvSpPr>
        <p:spPr>
          <a:xfrm>
            <a:off x="6199306" y="4103130"/>
            <a:ext cx="5456232" cy="707886"/>
          </a:xfrm>
          <a:prstGeom prst="rect">
            <a:avLst/>
          </a:prstGeom>
          <a:noFill/>
          <a:ln>
            <a:solidFill>
              <a:schemeClr val="tx1"/>
            </a:solidFill>
          </a:ln>
        </p:spPr>
        <p:txBody>
          <a:bodyPr wrap="square" rtlCol="0">
            <a:spAutoFit/>
          </a:bodyPr>
          <a:lstStyle/>
          <a:p>
            <a:r>
              <a:rPr lang="en-CA" sz="2000" dirty="0">
                <a:latin typeface="Times New Roman" panose="02020603050405020304" pitchFamily="18" charset="0"/>
                <a:cs typeface="Times New Roman" panose="02020603050405020304" pitchFamily="18" charset="0"/>
              </a:rPr>
              <a:t>For example, you can click here to access into the Assignment 1.</a:t>
            </a:r>
          </a:p>
        </p:txBody>
      </p:sp>
    </p:spTree>
    <p:extLst>
      <p:ext uri="{BB962C8B-B14F-4D97-AF65-F5344CB8AC3E}">
        <p14:creationId xmlns:p14="http://schemas.microsoft.com/office/powerpoint/2010/main" val="246727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84C8A-4543-DD12-452D-6939D8D624FA}"/>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46ADFA4C-6B92-AB84-FFE8-5D0A0B54A071}"/>
              </a:ext>
            </a:extLst>
          </p:cNvPr>
          <p:cNvSpPr/>
          <p:nvPr/>
        </p:nvSpPr>
        <p:spPr>
          <a:xfrm>
            <a:off x="0" y="0"/>
            <a:ext cx="12192000" cy="719413"/>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7" name="TextBox 16">
            <a:extLst>
              <a:ext uri="{FF2B5EF4-FFF2-40B4-BE49-F238E27FC236}">
                <a16:creationId xmlns:a16="http://schemas.microsoft.com/office/drawing/2014/main" id="{56C8F80D-905A-4FFC-A439-050BAD4A0C0B}"/>
              </a:ext>
            </a:extLst>
          </p:cNvPr>
          <p:cNvSpPr txBox="1"/>
          <p:nvPr/>
        </p:nvSpPr>
        <p:spPr>
          <a:xfrm>
            <a:off x="471637" y="63974"/>
            <a:ext cx="10164159" cy="584775"/>
          </a:xfrm>
          <a:prstGeom prst="rect">
            <a:avLst/>
          </a:prstGeom>
          <a:noFill/>
        </p:spPr>
        <p:txBody>
          <a:bodyPr wrap="square" rtlCol="0">
            <a:spAutoFit/>
          </a:bodyPr>
          <a:lstStyle/>
          <a:p>
            <a:r>
              <a:rPr lang="en-CA" sz="3200" b="1" dirty="0" err="1">
                <a:latin typeface="Times New Roman" panose="02020603050405020304" pitchFamily="18" charset="0"/>
                <a:cs typeface="Times New Roman" panose="02020603050405020304" pitchFamily="18" charset="0"/>
              </a:rPr>
              <a:t>Jupyter</a:t>
            </a:r>
            <a:r>
              <a:rPr lang="en-CA" sz="3200" b="1" dirty="0">
                <a:latin typeface="Times New Roman" panose="02020603050405020304" pitchFamily="18" charset="0"/>
                <a:cs typeface="Times New Roman" panose="02020603050405020304" pitchFamily="18" charset="0"/>
              </a:rPr>
              <a:t> </a:t>
            </a:r>
            <a:r>
              <a:rPr lang="en-CA" sz="3200" b="1" dirty="0" err="1">
                <a:latin typeface="Times New Roman" panose="02020603050405020304" pitchFamily="18" charset="0"/>
                <a:cs typeface="Times New Roman" panose="02020603050405020304" pitchFamily="18" charset="0"/>
              </a:rPr>
              <a:t>NoteBook</a:t>
            </a:r>
            <a:r>
              <a:rPr lang="en-CA" sz="3200" b="1" dirty="0">
                <a:latin typeface="Times New Roman" panose="02020603050405020304" pitchFamily="18" charset="0"/>
                <a:cs typeface="Times New Roman" panose="02020603050405020304" pitchFamily="18" charset="0"/>
              </a:rPr>
              <a:t> (1)</a:t>
            </a:r>
            <a:endParaRPr lang="en-CA"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76AAD222-664D-5D1E-F5A0-327BD60E933B}"/>
              </a:ext>
            </a:extLst>
          </p:cNvPr>
          <p:cNvPicPr>
            <a:picLocks noChangeAspect="1"/>
          </p:cNvPicPr>
          <p:nvPr/>
        </p:nvPicPr>
        <p:blipFill>
          <a:blip r:embed="rId3">
            <a:extLst>
              <a:ext uri="{28A0092B-C50C-407E-A947-70E740481C1C}">
                <a14:useLocalDpi xmlns:a14="http://schemas.microsoft.com/office/drawing/2010/main" val="0"/>
              </a:ext>
            </a:extLst>
          </a:blip>
          <a:srcRect b="25818"/>
          <a:stretch>
            <a:fillRect/>
          </a:stretch>
        </p:blipFill>
        <p:spPr>
          <a:xfrm>
            <a:off x="1034730" y="1846165"/>
            <a:ext cx="10290981" cy="4109467"/>
          </a:xfrm>
          <a:prstGeom prst="rect">
            <a:avLst/>
          </a:prstGeom>
        </p:spPr>
      </p:pic>
      <p:sp>
        <p:nvSpPr>
          <p:cNvPr id="7" name="TextBox 6">
            <a:extLst>
              <a:ext uri="{FF2B5EF4-FFF2-40B4-BE49-F238E27FC236}">
                <a16:creationId xmlns:a16="http://schemas.microsoft.com/office/drawing/2014/main" id="{EC3BBC3A-CC19-EAE6-B530-14CB8951E2DB}"/>
              </a:ext>
            </a:extLst>
          </p:cNvPr>
          <p:cNvSpPr txBox="1"/>
          <p:nvPr/>
        </p:nvSpPr>
        <p:spPr>
          <a:xfrm>
            <a:off x="315967" y="852436"/>
            <a:ext cx="11560065" cy="646331"/>
          </a:xfrm>
          <a:prstGeom prst="rect">
            <a:avLst/>
          </a:prstGeom>
          <a:noFill/>
          <a:ln>
            <a:no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 </a:t>
            </a:r>
            <a:r>
              <a:rPr lang="en-US" b="1" dirty="0" err="1">
                <a:latin typeface="Times New Roman" panose="02020603050405020304" pitchFamily="18" charset="0"/>
                <a:cs typeface="Times New Roman" panose="02020603050405020304" pitchFamily="18" charset="0"/>
              </a:rPr>
              <a:t>Jupyter</a:t>
            </a:r>
            <a:r>
              <a:rPr lang="en-US" b="1" dirty="0">
                <a:latin typeface="Times New Roman" panose="02020603050405020304" pitchFamily="18" charset="0"/>
                <a:cs typeface="Times New Roman" panose="02020603050405020304" pitchFamily="18" charset="0"/>
              </a:rPr>
              <a:t>-style notebook allows you to run a Python kernel in your browser. </a:t>
            </a:r>
          </a:p>
          <a:p>
            <a:pPr algn="ctr"/>
            <a:r>
              <a:rPr lang="en-US" b="1" dirty="0" err="1">
                <a:latin typeface="Times New Roman" panose="02020603050405020304" pitchFamily="18" charset="0"/>
                <a:cs typeface="Times New Roman" panose="02020603050405020304" pitchFamily="18" charset="0"/>
              </a:rPr>
              <a:t>Jupyter</a:t>
            </a:r>
            <a:r>
              <a:rPr lang="en-US" b="1" dirty="0">
                <a:latin typeface="Times New Roman" panose="02020603050405020304" pitchFamily="18" charset="0"/>
                <a:cs typeface="Times New Roman" panose="02020603050405020304" pitchFamily="18" charset="0"/>
              </a:rPr>
              <a:t> Notebook will also be the main format used for </a:t>
            </a:r>
            <a:r>
              <a:rPr lang="en-US" b="1" dirty="0">
                <a:solidFill>
                  <a:srgbClr val="FF0000"/>
                </a:solidFill>
                <a:latin typeface="Times New Roman" panose="02020603050405020304" pitchFamily="18" charset="0"/>
                <a:cs typeface="Times New Roman" panose="02020603050405020304" pitchFamily="18" charset="0"/>
              </a:rPr>
              <a:t>assignments in this course</a:t>
            </a:r>
            <a:r>
              <a:rPr lang="en-US" b="1" dirty="0">
                <a:latin typeface="Times New Roman" panose="02020603050405020304" pitchFamily="18" charset="0"/>
                <a:cs typeface="Times New Roman" panose="02020603050405020304" pitchFamily="18" charset="0"/>
              </a:rPr>
              <a:t>.</a:t>
            </a:r>
            <a:endParaRPr lang="en-CA"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03FC282-577F-E56D-83E7-53074B248B2D}"/>
              </a:ext>
            </a:extLst>
          </p:cNvPr>
          <p:cNvSpPr txBox="1"/>
          <p:nvPr/>
        </p:nvSpPr>
        <p:spPr>
          <a:xfrm>
            <a:off x="1344783" y="3404765"/>
            <a:ext cx="2815460" cy="2246769"/>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You can add a new code cell by clicking </a:t>
            </a:r>
            <a:r>
              <a:rPr lang="en-US" sz="1400" b="1" i="1" dirty="0">
                <a:latin typeface="Times New Roman" panose="02020603050405020304" pitchFamily="18" charset="0"/>
                <a:cs typeface="Times New Roman" panose="02020603050405020304" pitchFamily="18" charset="0"/>
              </a:rPr>
              <a:t>+ Code </a:t>
            </a:r>
            <a:r>
              <a:rPr lang="en-US" sz="1400" dirty="0">
                <a:latin typeface="Times New Roman" panose="02020603050405020304" pitchFamily="18" charset="0"/>
                <a:cs typeface="Times New Roman" panose="02020603050405020304" pitchFamily="18" charset="0"/>
              </a:rPr>
              <a:t>button.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Code cells are: These are where you actually write and run Python code.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When you press </a:t>
            </a:r>
            <a:r>
              <a:rPr lang="en-US" sz="1400" dirty="0" err="1">
                <a:latin typeface="Times New Roman" panose="02020603050405020304" pitchFamily="18" charset="0"/>
                <a:cs typeface="Times New Roman" panose="02020603050405020304" pitchFamily="18" charset="0"/>
              </a:rPr>
              <a:t>Ctrl+Enter</a:t>
            </a:r>
            <a:r>
              <a:rPr lang="en-US" sz="1400" dirty="0">
                <a:latin typeface="Times New Roman" panose="02020603050405020304" pitchFamily="18" charset="0"/>
                <a:cs typeface="Times New Roman" panose="02020603050405020304" pitchFamily="18" charset="0"/>
              </a:rPr>
              <a:t> (or click the "Run" button), the notebook executes the code and shows the output directly below the cell.</a:t>
            </a:r>
            <a:endParaRPr lang="en-CA" sz="14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4CB167E-5A2E-44D9-728C-3A4725318607}"/>
              </a:ext>
            </a:extLst>
          </p:cNvPr>
          <p:cNvCxnSpPr>
            <a:cxnSpLocks/>
          </p:cNvCxnSpPr>
          <p:nvPr/>
        </p:nvCxnSpPr>
        <p:spPr>
          <a:xfrm flipV="1">
            <a:off x="2038488" y="3045201"/>
            <a:ext cx="505154" cy="1944414"/>
          </a:xfrm>
          <a:prstGeom prst="straightConnector1">
            <a:avLst/>
          </a:prstGeom>
          <a:ln>
            <a:solidFill>
              <a:schemeClr val="accent1">
                <a:alpha val="38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EC5EC42-391B-4721-C403-F10F4A87EDC9}"/>
              </a:ext>
            </a:extLst>
          </p:cNvPr>
          <p:cNvCxnSpPr>
            <a:cxnSpLocks/>
          </p:cNvCxnSpPr>
          <p:nvPr/>
        </p:nvCxnSpPr>
        <p:spPr>
          <a:xfrm flipV="1">
            <a:off x="2038488" y="2436279"/>
            <a:ext cx="0" cy="9684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1DDF1A8-7E63-68F9-DAE5-2272F704A6D6}"/>
              </a:ext>
            </a:extLst>
          </p:cNvPr>
          <p:cNvSpPr txBox="1"/>
          <p:nvPr/>
        </p:nvSpPr>
        <p:spPr>
          <a:xfrm>
            <a:off x="4272264" y="3404765"/>
            <a:ext cx="2458108" cy="2246769"/>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You can add a new text cell by clicking </a:t>
            </a:r>
            <a:r>
              <a:rPr lang="en-US" sz="1400" b="1" i="1" dirty="0">
                <a:latin typeface="Times New Roman" panose="02020603050405020304" pitchFamily="18" charset="0"/>
                <a:cs typeface="Times New Roman" panose="02020603050405020304" pitchFamily="18" charset="0"/>
              </a:rPr>
              <a:t>+ Text </a:t>
            </a:r>
            <a:r>
              <a:rPr lang="en-US" sz="1400" dirty="0">
                <a:latin typeface="Times New Roman" panose="02020603050405020304" pitchFamily="18" charset="0"/>
                <a:cs typeface="Times New Roman" panose="02020603050405020304" pitchFamily="18" charset="0"/>
              </a:rPr>
              <a:t>button.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Text cells are: These are not for code. Instead, they are used for explanations, notes, instructions, or formatting.</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Text cells use Markdown syntax.</a:t>
            </a:r>
          </a:p>
        </p:txBody>
      </p:sp>
      <p:cxnSp>
        <p:nvCxnSpPr>
          <p:cNvPr id="12" name="Straight Arrow Connector 11">
            <a:extLst>
              <a:ext uri="{FF2B5EF4-FFF2-40B4-BE49-F238E27FC236}">
                <a16:creationId xmlns:a16="http://schemas.microsoft.com/office/drawing/2014/main" id="{F1768031-6B72-635E-5172-5F32DDDAF0CA}"/>
              </a:ext>
            </a:extLst>
          </p:cNvPr>
          <p:cNvCxnSpPr>
            <a:cxnSpLocks/>
            <a:stCxn id="11" idx="0"/>
          </p:cNvCxnSpPr>
          <p:nvPr/>
        </p:nvCxnSpPr>
        <p:spPr>
          <a:xfrm flipH="1" flipV="1">
            <a:off x="2675996" y="2383282"/>
            <a:ext cx="2825322" cy="1021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C80F8C2-99E7-14C1-8A74-ED5207A4795B}"/>
              </a:ext>
            </a:extLst>
          </p:cNvPr>
          <p:cNvSpPr txBox="1"/>
          <p:nvPr/>
        </p:nvSpPr>
        <p:spPr>
          <a:xfrm>
            <a:off x="6842393" y="3404765"/>
            <a:ext cx="2458108" cy="2246769"/>
          </a:xfrm>
          <a:prstGeom prst="rect">
            <a:avLst/>
          </a:prstGeom>
          <a:noFill/>
          <a:ln>
            <a:solidFill>
              <a:schemeClr val="tx1"/>
            </a:solidFill>
          </a:ln>
        </p:spPr>
        <p:txBody>
          <a:bodyPr wrap="square" rtlCol="0">
            <a:spAutoFit/>
          </a:bodyPr>
          <a:lstStyle/>
          <a:p>
            <a:r>
              <a:rPr lang="en-US" sz="1400" b="1" i="1" dirty="0">
                <a:latin typeface="Times New Roman" panose="02020603050405020304" pitchFamily="18" charset="0"/>
                <a:cs typeface="Times New Roman" panose="02020603050405020304" pitchFamily="18" charset="0"/>
              </a:rPr>
              <a:t>Run All </a:t>
            </a:r>
            <a:r>
              <a:rPr lang="en-US" sz="1400" dirty="0">
                <a:latin typeface="Times New Roman" panose="02020603050405020304" pitchFamily="18" charset="0"/>
                <a:cs typeface="Times New Roman" panose="02020603050405020304" pitchFamily="18" charset="0"/>
              </a:rPr>
              <a:t>runs every code cell from top to bottom.</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Stop interrupts long-running code.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Save saves the notebook.</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Commands opens a command palette for actions/shortcuts.</a:t>
            </a:r>
          </a:p>
        </p:txBody>
      </p:sp>
      <p:cxnSp>
        <p:nvCxnSpPr>
          <p:cNvPr id="14" name="Straight Arrow Connector 13">
            <a:extLst>
              <a:ext uri="{FF2B5EF4-FFF2-40B4-BE49-F238E27FC236}">
                <a16:creationId xmlns:a16="http://schemas.microsoft.com/office/drawing/2014/main" id="{49C2B5D2-B6E4-4EFD-18F1-F1AAB042D24A}"/>
              </a:ext>
            </a:extLst>
          </p:cNvPr>
          <p:cNvCxnSpPr>
            <a:cxnSpLocks/>
          </p:cNvCxnSpPr>
          <p:nvPr/>
        </p:nvCxnSpPr>
        <p:spPr>
          <a:xfrm flipH="1" flipV="1">
            <a:off x="3614404" y="2387835"/>
            <a:ext cx="4300024" cy="10169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D4B1C48-6B8C-A4B3-2FED-BEE79C555E3E}"/>
              </a:ext>
            </a:extLst>
          </p:cNvPr>
          <p:cNvSpPr txBox="1"/>
          <p:nvPr/>
        </p:nvSpPr>
        <p:spPr>
          <a:xfrm>
            <a:off x="9491005" y="3404765"/>
            <a:ext cx="1834705" cy="1600438"/>
          </a:xfrm>
          <a:prstGeom prst="rect">
            <a:avLst/>
          </a:prstGeom>
          <a:noFill/>
          <a:ln>
            <a:solidFill>
              <a:schemeClr val="tx1"/>
            </a:solidFill>
          </a:ln>
        </p:spPr>
        <p:txBody>
          <a:bodyPr wrap="square" rtlCol="0">
            <a:spAutoFit/>
          </a:bodyPr>
          <a:lstStyle/>
          <a:p>
            <a:r>
              <a:rPr lang="en-US" sz="1400" dirty="0">
                <a:latin typeface="Times New Roman" panose="02020603050405020304" pitchFamily="18" charset="0"/>
                <a:cs typeface="Times New Roman" panose="02020603050405020304" pitchFamily="18" charset="0"/>
              </a:rPr>
              <a:t>You can change the order of cells by clicking the up or down arrows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To remove a cell, click the trash icon.</a:t>
            </a:r>
          </a:p>
        </p:txBody>
      </p:sp>
      <p:cxnSp>
        <p:nvCxnSpPr>
          <p:cNvPr id="16" name="Straight Arrow Connector 15">
            <a:extLst>
              <a:ext uri="{FF2B5EF4-FFF2-40B4-BE49-F238E27FC236}">
                <a16:creationId xmlns:a16="http://schemas.microsoft.com/office/drawing/2014/main" id="{9C68FE5D-7191-00A4-3EE6-2AF14E301674}"/>
              </a:ext>
            </a:extLst>
          </p:cNvPr>
          <p:cNvCxnSpPr>
            <a:cxnSpLocks/>
          </p:cNvCxnSpPr>
          <p:nvPr/>
        </p:nvCxnSpPr>
        <p:spPr>
          <a:xfrm flipV="1">
            <a:off x="10008302" y="2783410"/>
            <a:ext cx="37102" cy="1421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2170243-CC29-C01E-02BE-ADF5F7246B73}"/>
              </a:ext>
            </a:extLst>
          </p:cNvPr>
          <p:cNvCxnSpPr>
            <a:cxnSpLocks/>
          </p:cNvCxnSpPr>
          <p:nvPr/>
        </p:nvCxnSpPr>
        <p:spPr>
          <a:xfrm flipV="1">
            <a:off x="10321954" y="2783410"/>
            <a:ext cx="126477" cy="19959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440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McGill MBA">
      <a:dk1>
        <a:srgbClr val="5F5F5F"/>
      </a:dk1>
      <a:lt1>
        <a:srgbClr val="FFFFFF"/>
      </a:lt1>
      <a:dk2>
        <a:srgbClr val="ED1B2F"/>
      </a:dk2>
      <a:lt2>
        <a:srgbClr val="FFFFFF"/>
      </a:lt2>
      <a:accent1>
        <a:srgbClr val="ED1B2F"/>
      </a:accent1>
      <a:accent2>
        <a:srgbClr val="000000"/>
      </a:accent2>
      <a:accent3>
        <a:srgbClr val="858585"/>
      </a:accent3>
      <a:accent4>
        <a:srgbClr val="B2B2B2"/>
      </a:accent4>
      <a:accent5>
        <a:srgbClr val="969696"/>
      </a:accent5>
      <a:accent6>
        <a:srgbClr val="E4EEF0"/>
      </a:accent6>
      <a:hlink>
        <a:srgbClr val="5F5F5F"/>
      </a:hlink>
      <a:folHlink>
        <a:srgbClr val="7AADB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30457</TotalTime>
  <Words>1156</Words>
  <Application>Microsoft Macintosh PowerPoint</Application>
  <PresentationFormat>Widescreen</PresentationFormat>
  <Paragraphs>124</Paragraphs>
  <Slides>19</Slides>
  <Notes>19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Liberation Sans</vt:lpstr>
      <vt:lpstr>McGill Sans Medium</vt:lpstr>
      <vt:lpstr>Arial</vt:lpstr>
      <vt:lpstr>Calibri</vt:lpstr>
      <vt:lpstr>Franklin Gothic Book</vt:lpstr>
      <vt:lpstr>Georgia</vt:lpstr>
      <vt:lpstr>Times New Roman</vt:lpstr>
      <vt:lpstr>2_Office Theme</vt:lpstr>
      <vt:lpstr>1_Office Theme</vt:lpstr>
      <vt:lpstr>1_Custom Design</vt:lpstr>
      <vt:lpstr>EdStem &amp; Datacamp Tutorials</vt:lpstr>
      <vt:lpstr>EdStem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Datacamp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Kinny Kreiswirth</dc:creator>
  <cp:lastModifiedBy>Yanda Tao</cp:lastModifiedBy>
  <cp:revision>180</cp:revision>
  <dcterms:created xsi:type="dcterms:W3CDTF">2019-09-25T15:25:28Z</dcterms:created>
  <dcterms:modified xsi:type="dcterms:W3CDTF">2025-09-06T02:01:14Z</dcterms:modified>
</cp:coreProperties>
</file>