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72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B755-1DA9-4493-A672-71509BA6FA12}" type="datetimeFigureOut">
              <a:rPr lang="en-MY" smtClean="0"/>
              <a:t>1/30/18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9E7A-C931-4EB6-8D72-FA45A9D03D8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332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B755-1DA9-4493-A672-71509BA6FA12}" type="datetimeFigureOut">
              <a:rPr lang="en-MY" smtClean="0"/>
              <a:t>1/30/18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9E7A-C931-4EB6-8D72-FA45A9D03D8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47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B755-1DA9-4493-A672-71509BA6FA12}" type="datetimeFigureOut">
              <a:rPr lang="en-MY" smtClean="0"/>
              <a:t>1/30/18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9E7A-C931-4EB6-8D72-FA45A9D03D8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2294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B755-1DA9-4493-A672-71509BA6FA12}" type="datetimeFigureOut">
              <a:rPr lang="en-MY" smtClean="0"/>
              <a:t>1/30/18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9E7A-C931-4EB6-8D72-FA45A9D03D8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786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B755-1DA9-4493-A672-71509BA6FA12}" type="datetimeFigureOut">
              <a:rPr lang="en-MY" smtClean="0"/>
              <a:t>1/30/18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9E7A-C931-4EB6-8D72-FA45A9D03D8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072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B755-1DA9-4493-A672-71509BA6FA12}" type="datetimeFigureOut">
              <a:rPr lang="en-MY" smtClean="0"/>
              <a:t>1/30/18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9E7A-C931-4EB6-8D72-FA45A9D03D8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399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B755-1DA9-4493-A672-71509BA6FA12}" type="datetimeFigureOut">
              <a:rPr lang="en-MY" smtClean="0"/>
              <a:t>1/30/18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9E7A-C931-4EB6-8D72-FA45A9D03D8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164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B755-1DA9-4493-A672-71509BA6FA12}" type="datetimeFigureOut">
              <a:rPr lang="en-MY" smtClean="0"/>
              <a:t>1/30/18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9E7A-C931-4EB6-8D72-FA45A9D03D8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80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B755-1DA9-4493-A672-71509BA6FA12}" type="datetimeFigureOut">
              <a:rPr lang="en-MY" smtClean="0"/>
              <a:t>1/30/18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9E7A-C931-4EB6-8D72-FA45A9D03D8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026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B755-1DA9-4493-A672-71509BA6FA12}" type="datetimeFigureOut">
              <a:rPr lang="en-MY" smtClean="0"/>
              <a:t>1/30/18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9E7A-C931-4EB6-8D72-FA45A9D03D8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408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B755-1DA9-4493-A672-71509BA6FA12}" type="datetimeFigureOut">
              <a:rPr lang="en-MY" smtClean="0"/>
              <a:t>1/30/18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9E7A-C931-4EB6-8D72-FA45A9D03D8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5979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6B755-1DA9-4493-A672-71509BA6FA12}" type="datetimeFigureOut">
              <a:rPr lang="en-MY" smtClean="0"/>
              <a:t>1/30/18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39E7A-C931-4EB6-8D72-FA45A9D03D8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334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.youtube.com/watch?v=lhjIh8tOxU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eamlab.art/w/flowersblo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mEip7TCbcfE&amp;sns=em" TargetMode="Externa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MY" sz="4000" dirty="0" smtClean="0"/>
              <a:t>Media Art Final Year Project 1</a:t>
            </a:r>
            <a:endParaRPr lang="en-MY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 smtClean="0"/>
              <a:t>Intan Ferrlia </a:t>
            </a:r>
            <a:r>
              <a:rPr lang="en-MY" dirty="0" err="1" smtClean="0"/>
              <a:t>Binti</a:t>
            </a:r>
            <a:r>
              <a:rPr lang="en-MY" dirty="0" smtClean="0"/>
              <a:t> </a:t>
            </a:r>
            <a:r>
              <a:rPr lang="en-MY" dirty="0" err="1" smtClean="0"/>
              <a:t>Ikram</a:t>
            </a:r>
            <a:r>
              <a:rPr lang="en-MY" dirty="0" smtClean="0"/>
              <a:t> Shah</a:t>
            </a:r>
          </a:p>
          <a:p>
            <a:r>
              <a:rPr lang="en-MY" dirty="0" smtClean="0"/>
              <a:t>1141327595 - week 10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3013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Case Study 1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 smtClean="0">
                <a:hlinkClick r:id="rId2"/>
              </a:rPr>
              <a:t>https://m.youtube.com/watch?v=lhjIh8tOxUY</a:t>
            </a:r>
            <a:endParaRPr lang="en-MY" dirty="0" smtClean="0"/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45" y="2293970"/>
            <a:ext cx="5304894" cy="2072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558" y="2293970"/>
            <a:ext cx="4076700" cy="1993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4511594"/>
            <a:ext cx="7551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A panorama of Skies – </a:t>
            </a:r>
            <a:r>
              <a:rPr lang="en-MY" dirty="0" err="1" smtClean="0"/>
              <a:t>Maja</a:t>
            </a:r>
            <a:r>
              <a:rPr lang="en-MY" dirty="0" smtClean="0"/>
              <a:t> </a:t>
            </a:r>
            <a:r>
              <a:rPr lang="en-MY" dirty="0" err="1" smtClean="0"/>
              <a:t>Petric</a:t>
            </a:r>
            <a:r>
              <a:rPr lang="en-MY" dirty="0" smtClean="0"/>
              <a:t> (artist)</a:t>
            </a:r>
          </a:p>
          <a:p>
            <a:r>
              <a:rPr lang="en-MY" dirty="0"/>
              <a:t>	</a:t>
            </a:r>
            <a:r>
              <a:rPr lang="en-MY" dirty="0" smtClean="0"/>
              <a:t>	      </a:t>
            </a:r>
            <a:r>
              <a:rPr lang="en-MY" dirty="0" err="1" smtClean="0"/>
              <a:t>Hrvoje</a:t>
            </a:r>
            <a:r>
              <a:rPr lang="en-MY" dirty="0" smtClean="0"/>
              <a:t> </a:t>
            </a:r>
            <a:r>
              <a:rPr lang="en-MY" dirty="0" err="1" smtClean="0"/>
              <a:t>Benko</a:t>
            </a:r>
            <a:r>
              <a:rPr lang="en-MY" dirty="0" smtClean="0"/>
              <a:t>( human- computer interaction researcher.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5064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Floor Planning 1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175" y="1387742"/>
            <a:ext cx="7018888" cy="4729723"/>
          </a:xfrm>
        </p:spPr>
      </p:pic>
      <p:sp>
        <p:nvSpPr>
          <p:cNvPr id="5" name="TextBox 4"/>
          <p:cNvSpPr txBox="1"/>
          <p:nvPr/>
        </p:nvSpPr>
        <p:spPr>
          <a:xfrm>
            <a:off x="701677" y="2195916"/>
            <a:ext cx="50257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MY" dirty="0" smtClean="0"/>
              <a:t>Interaction Flow: </a:t>
            </a:r>
          </a:p>
          <a:p>
            <a:pPr algn="just"/>
            <a:r>
              <a:rPr lang="en-MY" dirty="0" smtClean="0"/>
              <a:t>There will be 3 projector.</a:t>
            </a:r>
          </a:p>
          <a:p>
            <a:pPr algn="just"/>
            <a:r>
              <a:rPr lang="en-MY" dirty="0" smtClean="0"/>
              <a:t> 2 projector will</a:t>
            </a:r>
          </a:p>
          <a:p>
            <a:pPr algn="just"/>
            <a:r>
              <a:rPr lang="en-MY" dirty="0" smtClean="0"/>
              <a:t>Project on the 2 wall each side</a:t>
            </a:r>
          </a:p>
          <a:p>
            <a:pPr algn="just"/>
            <a:r>
              <a:rPr lang="en-MY" dirty="0" smtClean="0"/>
              <a:t> will have an interaction of </a:t>
            </a:r>
          </a:p>
          <a:p>
            <a:pPr algn="just"/>
            <a:r>
              <a:rPr lang="en-MY" dirty="0" smtClean="0"/>
              <a:t>Kinect hand gesture of an</a:t>
            </a:r>
          </a:p>
          <a:p>
            <a:pPr algn="just"/>
            <a:r>
              <a:rPr lang="en-MY" dirty="0" smtClean="0"/>
              <a:t> environment of glowing </a:t>
            </a:r>
          </a:p>
          <a:p>
            <a:pPr algn="just"/>
            <a:r>
              <a:rPr lang="en-MY" dirty="0" smtClean="0"/>
              <a:t>various colour of roses</a:t>
            </a:r>
          </a:p>
          <a:p>
            <a:pPr algn="just"/>
            <a:r>
              <a:rPr lang="en-MY" dirty="0" smtClean="0"/>
              <a:t> and Other element of nature. </a:t>
            </a:r>
          </a:p>
          <a:p>
            <a:pPr algn="just"/>
            <a:r>
              <a:rPr lang="en-MY" dirty="0" smtClean="0"/>
              <a:t>The middle projection will do an interaction </a:t>
            </a:r>
          </a:p>
          <a:p>
            <a:pPr algn="just"/>
            <a:r>
              <a:rPr lang="en-MY" dirty="0" smtClean="0"/>
              <a:t>Of changing rose colour by webcam movement </a:t>
            </a:r>
          </a:p>
          <a:p>
            <a:pPr algn="just"/>
            <a:r>
              <a:rPr lang="en-MY" dirty="0" smtClean="0"/>
              <a:t>Interaction. (webcam detects movement of human)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5309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Case Study 2</a:t>
            </a:r>
            <a:endParaRPr lang="en-MY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103569"/>
            <a:ext cx="383683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https://www.teamlab.art/w/flowersbloom/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469" y="2240922"/>
            <a:ext cx="5626035" cy="3741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0" y="2240923"/>
            <a:ext cx="5616291" cy="374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41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Floor Planning 2</a:t>
            </a:r>
            <a:endParaRPr lang="en-MY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92" y="940158"/>
            <a:ext cx="5326487" cy="37846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611" y="940158"/>
            <a:ext cx="5739856" cy="3281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921" y="5087155"/>
            <a:ext cx="11848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Interaction Flow:  Flash </a:t>
            </a:r>
            <a:r>
              <a:rPr lang="en-MY" dirty="0" smtClean="0"/>
              <a:t>light / spot light with </a:t>
            </a:r>
            <a:r>
              <a:rPr lang="en-MY" dirty="0" smtClean="0"/>
              <a:t>rose shape will be torch to the floor marked </a:t>
            </a:r>
            <a:r>
              <a:rPr lang="en-MY" dirty="0" smtClean="0"/>
              <a:t>,t</a:t>
            </a:r>
            <a:r>
              <a:rPr lang="en-MY" dirty="0" smtClean="0"/>
              <a:t>o </a:t>
            </a:r>
            <a:r>
              <a:rPr lang="en-MY" dirty="0" smtClean="0"/>
              <a:t>leads the audience to step on </a:t>
            </a:r>
            <a:r>
              <a:rPr lang="en-MY" dirty="0" smtClean="0"/>
              <a:t>it.</a:t>
            </a:r>
          </a:p>
          <a:p>
            <a:r>
              <a:rPr lang="en-MY" dirty="0" smtClean="0"/>
              <a:t>Under the marked floor </a:t>
            </a:r>
            <a:r>
              <a:rPr lang="en-MY" dirty="0" smtClean="0"/>
              <a:t>is built a </a:t>
            </a:r>
            <a:r>
              <a:rPr lang="en-MY" dirty="0" smtClean="0"/>
              <a:t>sensor touch. The sensor touch </a:t>
            </a:r>
            <a:r>
              <a:rPr lang="en-MY" dirty="0" smtClean="0"/>
              <a:t>intractable of makey makey which </a:t>
            </a:r>
            <a:r>
              <a:rPr lang="en-MY" dirty="0" smtClean="0"/>
              <a:t>allows</a:t>
            </a:r>
          </a:p>
          <a:p>
            <a:r>
              <a:rPr lang="en-MY" dirty="0" smtClean="0"/>
              <a:t>the </a:t>
            </a:r>
            <a:r>
              <a:rPr lang="en-MY" dirty="0" smtClean="0"/>
              <a:t>computer to play a projected </a:t>
            </a:r>
            <a:r>
              <a:rPr lang="en-MY" dirty="0" smtClean="0"/>
              <a:t>moving images </a:t>
            </a:r>
            <a:r>
              <a:rPr lang="en-MY" dirty="0" smtClean="0"/>
              <a:t>of </a:t>
            </a:r>
            <a:r>
              <a:rPr lang="en-MY" dirty="0" smtClean="0"/>
              <a:t>rose and other elements of environmet </a:t>
            </a:r>
            <a:r>
              <a:rPr lang="en-MY" dirty="0" smtClean="0"/>
              <a:t>moving </a:t>
            </a:r>
            <a:r>
              <a:rPr lang="en-MY" dirty="0" smtClean="0"/>
              <a:t>upward with sounds of</a:t>
            </a:r>
          </a:p>
          <a:p>
            <a:r>
              <a:rPr lang="en-MY" dirty="0" smtClean="0"/>
              <a:t>the nature living things </a:t>
            </a:r>
            <a:r>
              <a:rPr lang="en-MY" dirty="0" smtClean="0"/>
              <a:t>to the 4 projected wall rooms.</a:t>
            </a:r>
          </a:p>
        </p:txBody>
      </p:sp>
    </p:spTree>
    <p:extLst>
      <p:ext uri="{BB962C8B-B14F-4D97-AF65-F5344CB8AC3E}">
        <p14:creationId xmlns:p14="http://schemas.microsoft.com/office/powerpoint/2010/main" val="2546598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Case study 3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>
                <a:hlinkClick r:id="rId2"/>
              </a:rPr>
              <a:t>https://www.youtube.com/watch?v=mEip7TCbcfE&amp;sns=em</a:t>
            </a:r>
            <a:endParaRPr lang="en-MY" dirty="0" smtClean="0"/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65" y="2817856"/>
            <a:ext cx="5292411" cy="396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46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Floor Planning 3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30" y="1146000"/>
            <a:ext cx="8172279" cy="48591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913" y="1867437"/>
            <a:ext cx="541802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Interaction Flow: The structured </a:t>
            </a:r>
          </a:p>
          <a:p>
            <a:r>
              <a:rPr lang="en-MY" dirty="0" smtClean="0"/>
              <a:t>Built with light trigger which, </a:t>
            </a:r>
          </a:p>
          <a:p>
            <a:r>
              <a:rPr lang="en-MY" dirty="0" smtClean="0"/>
              <a:t>Allow audience to choose three </a:t>
            </a:r>
          </a:p>
          <a:p>
            <a:r>
              <a:rPr lang="en-MY" dirty="0" smtClean="0"/>
              <a:t>Different path to steps on. The </a:t>
            </a:r>
          </a:p>
          <a:p>
            <a:r>
              <a:rPr lang="en-MY" dirty="0" smtClean="0"/>
              <a:t>Light will be light up during the </a:t>
            </a:r>
          </a:p>
          <a:p>
            <a:r>
              <a:rPr lang="en-MY" dirty="0" smtClean="0"/>
              <a:t>Steps. If the audience choose the </a:t>
            </a:r>
          </a:p>
          <a:p>
            <a:r>
              <a:rPr lang="en-MY" dirty="0" smtClean="0"/>
              <a:t>Path on the right at the last stops </a:t>
            </a:r>
          </a:p>
          <a:p>
            <a:r>
              <a:rPr lang="en-MY" dirty="0" smtClean="0"/>
              <a:t>The screen will show black rose </a:t>
            </a:r>
            <a:endParaRPr lang="en-MY" dirty="0"/>
          </a:p>
          <a:p>
            <a:r>
              <a:rPr lang="en-MY" dirty="0" smtClean="0"/>
              <a:t>(to describe the dark vibes, tragic ,death</a:t>
            </a:r>
            <a:endParaRPr lang="en-MY" dirty="0"/>
          </a:p>
          <a:p>
            <a:r>
              <a:rPr lang="en-MY" dirty="0" smtClean="0"/>
              <a:t>The path on the left will show</a:t>
            </a:r>
          </a:p>
          <a:p>
            <a:r>
              <a:rPr lang="en-MY" dirty="0" smtClean="0"/>
              <a:t>The red roses (to describe love</a:t>
            </a:r>
          </a:p>
          <a:p>
            <a:r>
              <a:rPr lang="en-MY" dirty="0" smtClean="0"/>
              <a:t> and appreciation).</a:t>
            </a:r>
          </a:p>
          <a:p>
            <a:r>
              <a:rPr lang="en-MY" dirty="0" smtClean="0"/>
              <a:t>The middle path will lead the audience to their own self</a:t>
            </a:r>
          </a:p>
          <a:p>
            <a:r>
              <a:rPr lang="en-MY" dirty="0" smtClean="0"/>
              <a:t>project. (to describe that we are our own self). </a:t>
            </a:r>
            <a:endParaRPr lang="en-MY" dirty="0"/>
          </a:p>
          <a:p>
            <a:endParaRPr lang="en-MY" dirty="0" smtClean="0"/>
          </a:p>
        </p:txBody>
      </p:sp>
    </p:spTree>
    <p:extLst>
      <p:ext uri="{BB962C8B-B14F-4D97-AF65-F5344CB8AC3E}">
        <p14:creationId xmlns:p14="http://schemas.microsoft.com/office/powerpoint/2010/main" val="325023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331</Words>
  <Application>Microsoft Macintosh PowerPoint</Application>
  <PresentationFormat>Custom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Media Art Final Year Project 1</vt:lpstr>
      <vt:lpstr>Case Study 1</vt:lpstr>
      <vt:lpstr>Floor Planning 1</vt:lpstr>
      <vt:lpstr>Case Study 2</vt:lpstr>
      <vt:lpstr>Floor Planning 2</vt:lpstr>
      <vt:lpstr>Case study 3</vt:lpstr>
      <vt:lpstr>Floor Planning 3</vt:lpstr>
    </vt:vector>
  </TitlesOfParts>
  <Company>SpaceLab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Art Final Year Project 1</dc:title>
  <dc:creator>intan ferrlia</dc:creator>
  <cp:lastModifiedBy>eka ferrina ikram shah</cp:lastModifiedBy>
  <cp:revision>16</cp:revision>
  <dcterms:created xsi:type="dcterms:W3CDTF">2018-01-24T16:10:55Z</dcterms:created>
  <dcterms:modified xsi:type="dcterms:W3CDTF">2018-01-30T05:51:32Z</dcterms:modified>
</cp:coreProperties>
</file>