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E8EE-40A2-4429-9CDC-1C76681265D8}" type="datetimeFigureOut">
              <a:rPr lang="es-PE" smtClean="0"/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A28B-5AD1-4E10-8607-6185C21C29AA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E8EE-40A2-4429-9CDC-1C76681265D8}" type="datetimeFigureOut">
              <a:rPr lang="es-PE" smtClean="0"/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A28B-5AD1-4E10-8607-6185C21C29AA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E8EE-40A2-4429-9CDC-1C76681265D8}" type="datetimeFigureOut">
              <a:rPr lang="es-PE" smtClean="0"/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A28B-5AD1-4E10-8607-6185C21C29AA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E8EE-40A2-4429-9CDC-1C76681265D8}" type="datetimeFigureOut">
              <a:rPr lang="es-PE" smtClean="0"/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A28B-5AD1-4E10-8607-6185C21C29AA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E8EE-40A2-4429-9CDC-1C76681265D8}" type="datetimeFigureOut">
              <a:rPr lang="es-PE" smtClean="0"/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A28B-5AD1-4E10-8607-6185C21C29AA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E8EE-40A2-4429-9CDC-1C76681265D8}" type="datetimeFigureOut">
              <a:rPr lang="es-PE" smtClean="0"/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A28B-5AD1-4E10-8607-6185C21C29AA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E8EE-40A2-4429-9CDC-1C76681265D8}" type="datetimeFigureOut">
              <a:rPr lang="es-PE" smtClean="0"/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A28B-5AD1-4E10-8607-6185C21C29AA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E8EE-40A2-4429-9CDC-1C76681265D8}" type="datetimeFigureOut">
              <a:rPr lang="es-PE" smtClean="0"/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A28B-5AD1-4E10-8607-6185C21C29AA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E8EE-40A2-4429-9CDC-1C76681265D8}" type="datetimeFigureOut">
              <a:rPr lang="es-PE" smtClean="0"/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A28B-5AD1-4E10-8607-6185C21C29AA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E8EE-40A2-4429-9CDC-1C76681265D8}" type="datetimeFigureOut">
              <a:rPr lang="es-PE" smtClean="0"/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A28B-5AD1-4E10-8607-6185C21C29AA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E8EE-40A2-4429-9CDC-1C76681265D8}" type="datetimeFigureOut">
              <a:rPr lang="es-PE" smtClean="0"/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A28B-5AD1-4E10-8607-6185C21C29AA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FE8EE-40A2-4429-9CDC-1C76681265D8}" type="datetimeFigureOut">
              <a:rPr lang="es-PE" smtClean="0"/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A28B-5AD1-4E10-8607-6185C21C29AA}" type="slidenum">
              <a:rPr lang="es-PE" smtClean="0"/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88640"/>
            <a:ext cx="8964487" cy="64807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4 Elipse"/>
          <p:cNvSpPr/>
          <p:nvPr/>
        </p:nvSpPr>
        <p:spPr>
          <a:xfrm>
            <a:off x="1582924" y="432374"/>
            <a:ext cx="263799" cy="274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Elipse"/>
          <p:cNvSpPr/>
          <p:nvPr/>
        </p:nvSpPr>
        <p:spPr>
          <a:xfrm>
            <a:off x="2699792" y="404664"/>
            <a:ext cx="263799" cy="274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|</a:t>
            </a:r>
            <a:endParaRPr lang="es-PE" dirty="0"/>
          </a:p>
        </p:txBody>
      </p:sp>
      <p:sp>
        <p:nvSpPr>
          <p:cNvPr id="7" name="6 Elipse"/>
          <p:cNvSpPr/>
          <p:nvPr/>
        </p:nvSpPr>
        <p:spPr>
          <a:xfrm>
            <a:off x="3300089" y="404664"/>
            <a:ext cx="263799" cy="274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Elipse"/>
          <p:cNvSpPr/>
          <p:nvPr/>
        </p:nvSpPr>
        <p:spPr>
          <a:xfrm>
            <a:off x="6543926" y="418519"/>
            <a:ext cx="263799" cy="274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Elipse"/>
          <p:cNvSpPr/>
          <p:nvPr/>
        </p:nvSpPr>
        <p:spPr>
          <a:xfrm>
            <a:off x="8512375" y="1814218"/>
            <a:ext cx="263799" cy="274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Elipse"/>
          <p:cNvSpPr/>
          <p:nvPr/>
        </p:nvSpPr>
        <p:spPr>
          <a:xfrm>
            <a:off x="8532440" y="2794620"/>
            <a:ext cx="263799" cy="274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10 Elipse"/>
          <p:cNvSpPr/>
          <p:nvPr/>
        </p:nvSpPr>
        <p:spPr>
          <a:xfrm>
            <a:off x="8504730" y="5705383"/>
            <a:ext cx="263799" cy="274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11 Elipse"/>
          <p:cNvSpPr/>
          <p:nvPr/>
        </p:nvSpPr>
        <p:spPr>
          <a:xfrm>
            <a:off x="1173769" y="6237149"/>
            <a:ext cx="263799" cy="274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12 Elipse"/>
          <p:cNvSpPr/>
          <p:nvPr/>
        </p:nvSpPr>
        <p:spPr>
          <a:xfrm>
            <a:off x="107504" y="4971611"/>
            <a:ext cx="263799" cy="274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/>
          <p:nvPr/>
        </p:nvSpPr>
        <p:spPr>
          <a:xfrm>
            <a:off x="671576" y="1700808"/>
            <a:ext cx="7860864" cy="2593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0">
              <a:lnSpc>
                <a:spcPct val="96000"/>
              </a:lnSpc>
              <a:spcBef>
                <a:spcPts val="25"/>
              </a:spcBef>
            </a:pPr>
            <a:r>
              <a:rPr sz="1200" spc="1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sz="1200" spc="6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Sen</a:t>
            </a:r>
            <a:r>
              <a:rPr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sz="1200" spc="11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sz="1200" spc="48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</a:t>
            </a:r>
            <a:r>
              <a:rPr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</a:t>
            </a:r>
            <a:r>
              <a:rPr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</a:t>
            </a:r>
            <a:r>
              <a:rPr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sz="1200" spc="172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sz="1200" spc="5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1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ef</a:t>
            </a:r>
            <a:r>
              <a:rPr sz="1200" spc="12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sz="1200" spc="23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ige</a:t>
            </a:r>
            <a:r>
              <a:rPr sz="1200" spc="1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sz="1200" spc="2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ante</a:t>
            </a:r>
            <a:endParaRPr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1450" marR="172720" indent="-158750">
              <a:lnSpc>
                <a:spcPct val="100000"/>
              </a:lnSpc>
            </a:pPr>
            <a:r>
              <a:rPr sz="1200" spc="1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sz="1200" spc="10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</a:t>
            </a:r>
            <a:r>
              <a:rPr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sz="1200" spc="15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sz="1200" spc="113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</a:t>
            </a:r>
            <a:r>
              <a:rPr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atu</a:t>
            </a:r>
            <a:r>
              <a:rPr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sz="1200" spc="3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sz="1200" spc="11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sz="1200" spc="-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sz="1200" spc="1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sz="1200" spc="12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23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del</a:t>
            </a:r>
            <a:r>
              <a:rPr sz="1200" spc="18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ú</a:t>
            </a:r>
            <a:r>
              <a:rPr sz="1200" spc="-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tipl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sz="1200" spc="14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sz="1200" spc="88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2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</a:t>
            </a:r>
            <a:r>
              <a:rPr sz="1200" spc="4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sz="1200" spc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sz="1200" spc="3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sz="1200" spc="23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ión</a:t>
            </a:r>
            <a:endParaRPr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1450" marR="223520" indent="-158750">
              <a:lnSpc>
                <a:spcPct val="100000"/>
              </a:lnSpc>
            </a:pPr>
            <a:r>
              <a:rPr sz="1200" spc="1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sz="1200" spc="12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sz="1200" spc="17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sz="1200" spc="133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ó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sz="1200" spc="188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sz="1200" spc="12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múl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pl</a:t>
            </a:r>
            <a:r>
              <a:rPr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sz="1200" spc="193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2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sz="1200" spc="1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sz="1200" spc="8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1200" spc="26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</a:t>
            </a:r>
            <a:r>
              <a:rPr sz="1200" spc="44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sz="1200" spc="22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isión</a:t>
            </a:r>
            <a:endParaRPr lang="es-PE" sz="1200" spc="22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700">
              <a:lnSpc>
                <a:spcPct val="96000"/>
              </a:lnSpc>
              <a:spcBef>
                <a:spcPts val="25"/>
              </a:spcBef>
            </a:pP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s-PE" sz="1200" spc="2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</a:t>
            </a: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s-PE" sz="1200" spc="7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s-PE" sz="1200" spc="28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ió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es-PE" sz="1200" spc="93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lang="es-PE" sz="1200" spc="2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ri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lang="es-PE" sz="1200" spc="2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s-PE" sz="1200" spc="28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1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s-PE" sz="1200" spc="2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es-PE" sz="1200" spc="4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s-PE" sz="1200" spc="2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</a:t>
            </a:r>
            <a:r>
              <a:rPr lang="es-PE"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s-PE" sz="1200" spc="2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tible</a:t>
            </a:r>
            <a:endParaRPr lang="es-PE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700" marR="164465">
              <a:lnSpc>
                <a:spcPct val="100000"/>
              </a:lnSpc>
              <a:spcBef>
                <a:spcPts val="35"/>
              </a:spcBef>
            </a:pP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s-PE" sz="1200" spc="6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s-PE"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ó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du</a:t>
            </a:r>
            <a:r>
              <a:rPr lang="es-PE" sz="1200" spc="-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es-PE" sz="1200" spc="128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s-PE" sz="1200" spc="63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25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lang="es-PE" sz="1200" spc="12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s-PE" sz="1200" spc="-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s-PE"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s-PE" sz="1200" spc="1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ón</a:t>
            </a:r>
            <a:r>
              <a:rPr lang="es-PE" sz="1200" spc="-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s-PE"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es-PE" sz="1200" spc="17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1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s-PE" sz="1200" spc="2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s-PE" sz="1200" spc="4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s-PE" sz="1200" spc="27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M)</a:t>
            </a:r>
            <a:r>
              <a:rPr lang="es-PE" sz="1200" spc="18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s-PE" sz="1200" spc="7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Sen</a:t>
            </a:r>
            <a:r>
              <a:rPr lang="es-PE"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s-PE" sz="1200" spc="12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s-PE" sz="1200" spc="73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ió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es-PE" sz="1200" spc="138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s-PE" sz="1200" spc="73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2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s-PE"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s-PE" sz="1200" spc="3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s-PE" sz="1200" spc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s-PE" sz="1200" spc="1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</a:t>
            </a:r>
            <a:endParaRPr lang="es-PE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700" marR="16510">
              <a:lnSpc>
                <a:spcPct val="96000"/>
              </a:lnSpc>
            </a:pP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s-PE" sz="1200" spc="155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</a:t>
            </a: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 </a:t>
            </a:r>
            <a:r>
              <a:rPr lang="es-PE" sz="1200" spc="1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s-PE"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 </a:t>
            </a:r>
            <a:r>
              <a:rPr lang="es-PE" sz="1200" spc="23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s-PE" sz="1200" spc="17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1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</a:t>
            </a:r>
            <a:r>
              <a:rPr lang="es-PE" sz="1200" spc="23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elo</a:t>
            </a:r>
            <a:r>
              <a:rPr lang="es-PE"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s-PE" sz="1200" spc="1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s-PE" sz="1200" spc="2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 / </a:t>
            </a:r>
            <a:r>
              <a:rPr lang="es-PE" sz="1200" spc="3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s-PE" sz="1200" spc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s-PE" sz="1200" spc="2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es-PE" sz="1200" spc="3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s-PE" sz="1200" spc="1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s-PE" sz="1200" spc="23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oni</a:t>
            </a:r>
            <a:r>
              <a:rPr lang="es-PE"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z</a:t>
            </a:r>
            <a:r>
              <a:rPr lang="es-PE" sz="1200" spc="2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s-PE" sz="1200" spc="3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s-PE" sz="1200" spc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s-PE" sz="1200" spc="3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ó</a:t>
            </a:r>
            <a:r>
              <a:rPr lang="es-PE" sz="1200" spc="1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endParaRPr lang="es-PE" sz="1200" spc="16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700" marR="3810">
              <a:lnSpc>
                <a:spcPct val="96000"/>
              </a:lnSpc>
              <a:spcBef>
                <a:spcPts val="25"/>
              </a:spcBef>
            </a:pP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s-PE" sz="1200" spc="13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</a:t>
            </a: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s-PE" sz="1200" spc="198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und</a:t>
            </a:r>
            <a:r>
              <a:rPr lang="es-PE"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ri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 </a:t>
            </a:r>
            <a:r>
              <a:rPr lang="es-PE" sz="1200" spc="38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9" smtClean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s-PE" sz="1200" spc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s-PE" sz="1200" spc="133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19" smtClean="0">
                <a:latin typeface="Tahoma" pitchFamily="34" charset="0"/>
                <a:ea typeface="Tahoma" pitchFamily="34" charset="0"/>
                <a:cs typeface="Tahoma" pitchFamily="34" charset="0"/>
              </a:rPr>
              <a:t>v</a:t>
            </a:r>
            <a:r>
              <a:rPr lang="es-PE" sz="1200" spc="23" smtClean="0">
                <a:latin typeface="Tahoma" pitchFamily="34" charset="0"/>
                <a:ea typeface="Tahoma" pitchFamily="34" charset="0"/>
                <a:cs typeface="Tahoma" pitchFamily="34" charset="0"/>
              </a:rPr>
              <a:t>elo</a:t>
            </a:r>
            <a:r>
              <a:rPr lang="es-PE" sz="1200" spc="19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s-PE" sz="1200" spc="22" smtClean="0">
                <a:latin typeface="Tahoma" pitchFamily="34" charset="0"/>
                <a:ea typeface="Tahoma" pitchFamily="34" charset="0"/>
                <a:cs typeface="Tahoma" pitchFamily="34" charset="0"/>
              </a:rPr>
              <a:t>idad/ </a:t>
            </a:r>
            <a:r>
              <a:rPr lang="es-PE" sz="1200" spc="31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s-PE" sz="1200" spc="1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s-PE" sz="1200" spc="26" smtClean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es-PE" sz="1200" spc="19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s-PE" sz="1200" spc="14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s-PE" sz="1200" spc="23" smtClean="0">
                <a:latin typeface="Tahoma" pitchFamily="34" charset="0"/>
                <a:ea typeface="Tahoma" pitchFamily="34" charset="0"/>
                <a:cs typeface="Tahoma" pitchFamily="34" charset="0"/>
              </a:rPr>
              <a:t>oni</a:t>
            </a:r>
            <a:r>
              <a:rPr lang="es-PE" sz="1200" spc="19" smtClean="0">
                <a:latin typeface="Tahoma" pitchFamily="34" charset="0"/>
                <a:ea typeface="Tahoma" pitchFamily="34" charset="0"/>
                <a:cs typeface="Tahoma" pitchFamily="34" charset="0"/>
              </a:rPr>
              <a:t>z</a:t>
            </a:r>
            <a:r>
              <a:rPr lang="es-PE" sz="1200" spc="26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s-PE" sz="1200" spc="31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s-PE" sz="1200" spc="1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s-PE" sz="1200" spc="26" smtClean="0">
                <a:latin typeface="Tahoma" pitchFamily="34" charset="0"/>
                <a:ea typeface="Tahoma" pitchFamily="34" charset="0"/>
                <a:cs typeface="Tahoma" pitchFamily="34" charset="0"/>
              </a:rPr>
              <a:t>ón</a:t>
            </a:r>
            <a:endParaRPr lang="es-PE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69545" indent="-156845">
              <a:lnSpc>
                <a:spcPct val="100000"/>
              </a:lnSpc>
              <a:spcBef>
                <a:spcPts val="35"/>
              </a:spcBef>
            </a:pPr>
            <a:r>
              <a:rPr lang="es-PE" sz="1200" spc="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s-PE" sz="1200" spc="12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olenoid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 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s-PE" sz="1200" spc="123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s-PE" sz="1200" spc="113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bomb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s-PE" sz="1200" spc="19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lang="es-PE" sz="1200" spc="11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1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s-PE" sz="1200" spc="-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s-PE" sz="1200" spc="19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</a:t>
            </a:r>
            <a:r>
              <a:rPr lang="es-PE" sz="1200" spc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lang="es-PE" sz="1200" spc="11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2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</a:t>
            </a:r>
            <a:r>
              <a:rPr lang="es-PE" sz="1200" spc="18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PE" sz="1200" spc="3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s-PE" sz="1200" spc="28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ombu</a:t>
            </a:r>
            <a:r>
              <a:rPr lang="es-PE" sz="1200" spc="34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s-PE" sz="1200" spc="6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s-PE" sz="1200" spc="1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s-PE" sz="1200" spc="23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ble</a:t>
            </a:r>
            <a:endParaRPr lang="es-PE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69545" marR="16510">
              <a:lnSpc>
                <a:spcPct val="96000"/>
              </a:lnSpc>
              <a:spcBef>
                <a:spcPts val="35"/>
              </a:spcBef>
            </a:pPr>
            <a:endParaRPr lang="es-PE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1450" marR="223520" indent="-158750">
              <a:lnSpc>
                <a:spcPct val="100000"/>
              </a:lnSpc>
            </a:pPr>
            <a:endParaRPr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Kingsoft Office WPP</Application>
  <PresentationFormat>Presentación en pantalla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Tema de Office</vt:lpstr>
      <vt:lpstr>PowerPoint 演示文稿</vt:lpstr>
      <vt:lpstr>PowerPoint 演示文稿</vt:lpstr>
    </vt:vector>
  </TitlesOfParts>
  <Company>yhire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jose</cp:lastModifiedBy>
  <cp:revision>3</cp:revision>
  <dcterms:created xsi:type="dcterms:W3CDTF">2017-10-03T06:06:53Z</dcterms:created>
  <dcterms:modified xsi:type="dcterms:W3CDTF">2017-10-03T06:06:53Z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2058-10.1.0.5707</vt:lpwstr>
  </property>
</Properties>
</file>