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2" r:id="rId13"/>
    <p:sldId id="268" r:id="rId14"/>
    <p:sldId id="269" r:id="rId15"/>
    <p:sldId id="270" r:id="rId16"/>
    <p:sldId id="271" r:id="rId17"/>
    <p:sldId id="273" r:id="rId18"/>
    <p:sldId id="272" r:id="rId19"/>
    <p:sldId id="275" r:id="rId20"/>
    <p:sldId id="276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sdn.microsoft.com/fr-fr/library/ff926074.asp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L’espoir d’</a:t>
            </a:r>
            <a:r>
              <a:rPr lang="fr-FR" dirty="0" err="1" smtClean="0"/>
              <a:t>orthocitÉ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Itération 0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150" y="249722"/>
            <a:ext cx="6113112" cy="611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0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dirty="0" smtClean="0"/>
              <a:t>. Charte (4/5)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Gestion de la documentation :</a:t>
            </a:r>
          </a:p>
          <a:p>
            <a:pPr marL="0" indent="0">
              <a:buNone/>
            </a:pPr>
            <a:endParaRPr lang="fr-FR" sz="2400" dirty="0" smtClean="0"/>
          </a:p>
          <a:p>
            <a:r>
              <a:rPr lang="fr-FR" sz="2400" dirty="0" smtClean="0"/>
              <a:t>Les fichiers bureautique sont préfixés par « PI_IL_ »</a:t>
            </a:r>
          </a:p>
          <a:p>
            <a:r>
              <a:rPr lang="fr-FR" sz="2400" dirty="0" smtClean="0"/>
              <a:t>Fichiers stockés sur Google Drive puis sur un </a:t>
            </a:r>
            <a:r>
              <a:rPr lang="fr-FR" sz="2400" dirty="0" err="1" smtClean="0"/>
              <a:t>repository</a:t>
            </a:r>
            <a:r>
              <a:rPr lang="fr-FR" sz="2400" dirty="0" smtClean="0"/>
              <a:t> dédié</a:t>
            </a:r>
          </a:p>
          <a:p>
            <a:r>
              <a:rPr lang="fr-FR" sz="2400" dirty="0" smtClean="0"/>
              <a:t>Pour le code, convention MSDN + préfixe « _ » sur les champs privés (</a:t>
            </a:r>
            <a:r>
              <a:rPr lang="fr-FR" sz="2400" u="sng" dirty="0">
                <a:hlinkClick r:id="rId2"/>
              </a:rPr>
              <a:t>https://msdn.microsoft.com/fr-fr/library/ff926074.aspx</a:t>
            </a:r>
            <a:r>
              <a:rPr lang="fr-FR" sz="2400" dirty="0" smtClean="0"/>
              <a:t>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057" y="708061"/>
            <a:ext cx="1537750" cy="153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5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dirty="0" smtClean="0"/>
              <a:t>. Charte (5/5)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/>
              <a:t>Livrables :</a:t>
            </a:r>
          </a:p>
          <a:p>
            <a:pPr marL="0" indent="0">
              <a:buNone/>
            </a:pPr>
            <a:endParaRPr lang="fr-FR" sz="2800" dirty="0" smtClean="0"/>
          </a:p>
          <a:p>
            <a:r>
              <a:rPr lang="fr-FR" sz="2800" dirty="0" smtClean="0"/>
              <a:t>Documents avant-projet lors de l’itération 0</a:t>
            </a:r>
          </a:p>
          <a:p>
            <a:r>
              <a:rPr lang="fr-FR" sz="2800" dirty="0" smtClean="0"/>
              <a:t>Version bêta du jeu avec utilisateur déplaçable pour l’itération 1</a:t>
            </a:r>
          </a:p>
          <a:p>
            <a:r>
              <a:rPr lang="fr-FR" sz="2800" dirty="0" smtClean="0"/>
              <a:t>FAQ et version finale du jeu pour l’itération 3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057" y="708061"/>
            <a:ext cx="1537750" cy="153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1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Spécifications (1/4)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/>
              <a:t>Acteurs :</a:t>
            </a:r>
            <a:endParaRPr lang="fr-FR" sz="2800" dirty="0"/>
          </a:p>
          <a:p>
            <a:r>
              <a:rPr lang="fr-FR" sz="2800" dirty="0" smtClean="0"/>
              <a:t>Utilisateur – joueur</a:t>
            </a:r>
          </a:p>
          <a:p>
            <a:r>
              <a:rPr lang="fr-FR" sz="2800" dirty="0" smtClean="0"/>
              <a:t>Développeurs</a:t>
            </a:r>
            <a:endParaRPr lang="fr-FR" sz="2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527" y="702156"/>
            <a:ext cx="1633280" cy="163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1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Spécifications (2/4)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dirty="0" smtClean="0"/>
              <a:t>Cas d’utilisation :</a:t>
            </a:r>
            <a:endParaRPr lang="fr-FR" sz="3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527" y="702156"/>
            <a:ext cx="1633280" cy="1633280"/>
          </a:xfrm>
          <a:prstGeom prst="rect">
            <a:avLst/>
          </a:prstGeom>
        </p:spPr>
      </p:pic>
      <p:pic>
        <p:nvPicPr>
          <p:cNvPr id="1028" name="Picture 4" descr="https://lh3.googleusercontent.com/ph48QhxkF53tQ92nCU3JLVNUi2t7vYIt-dMG2uj87X8fIRrljnWaT3EitCEdufznhz8Tss98C0-PpD313EDnRxROG_dWNlFBGHjgnPUy1H0y5z3WkAoLXumgKzoDmiJFOroIV_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042" y="1715956"/>
            <a:ext cx="4241913" cy="549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24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Spécifications (3/4)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dirty="0" smtClean="0"/>
              <a:t>Carte de navigation :</a:t>
            </a:r>
            <a:endParaRPr lang="fr-FR" sz="3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527" y="702156"/>
            <a:ext cx="1633280" cy="16332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074" y="2335436"/>
            <a:ext cx="33718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9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Spécifications (4/4)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/>
              <a:t>Contraintes de conception et </a:t>
            </a:r>
            <a:r>
              <a:rPr lang="fr-FR" sz="2000" dirty="0" smtClean="0"/>
              <a:t>d’implémentation :</a:t>
            </a:r>
          </a:p>
          <a:p>
            <a:r>
              <a:rPr lang="fr-FR" sz="2000" dirty="0" smtClean="0"/>
              <a:t>Technologie</a:t>
            </a:r>
          </a:p>
          <a:p>
            <a:pPr lvl="1"/>
            <a:r>
              <a:rPr lang="fr-FR" sz="1800" dirty="0" smtClean="0"/>
              <a:t>C# avec le </a:t>
            </a:r>
            <a:r>
              <a:rPr lang="fr-FR" sz="1800" dirty="0" err="1" smtClean="0"/>
              <a:t>framework</a:t>
            </a:r>
            <a:r>
              <a:rPr lang="fr-FR" sz="1800" dirty="0" smtClean="0"/>
              <a:t> </a:t>
            </a:r>
            <a:r>
              <a:rPr lang="fr-FR" sz="1800" dirty="0" err="1" smtClean="0"/>
              <a:t>MonoGame</a:t>
            </a:r>
            <a:endParaRPr lang="fr-FR" sz="1800" dirty="0" smtClean="0"/>
          </a:p>
          <a:p>
            <a:pPr lvl="1"/>
            <a:r>
              <a:rPr lang="fr-FR" sz="1800" dirty="0" smtClean="0"/>
              <a:t>Photoshop</a:t>
            </a:r>
          </a:p>
          <a:p>
            <a:pPr lvl="1"/>
            <a:r>
              <a:rPr lang="fr-FR" sz="1800" dirty="0" err="1" smtClean="0"/>
              <a:t>After</a:t>
            </a:r>
            <a:r>
              <a:rPr lang="fr-FR" sz="1800" dirty="0" smtClean="0"/>
              <a:t> </a:t>
            </a:r>
            <a:r>
              <a:rPr lang="fr-FR" sz="1800" dirty="0" err="1" smtClean="0"/>
              <a:t>Effects</a:t>
            </a:r>
            <a:endParaRPr lang="fr-FR" sz="1800" dirty="0"/>
          </a:p>
          <a:p>
            <a:r>
              <a:rPr lang="fr-FR" sz="2000" dirty="0" smtClean="0"/>
              <a:t>Framework .Net et DirectX requis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527" y="702156"/>
            <a:ext cx="1633280" cy="163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8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</a:t>
            </a:r>
            <a:r>
              <a:rPr lang="fr-FR" dirty="0" smtClean="0"/>
              <a:t>. Projet (1/5)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Complexité technique : </a:t>
            </a:r>
          </a:p>
          <a:p>
            <a:r>
              <a:rPr lang="fr-FR" sz="2400" dirty="0" smtClean="0"/>
              <a:t>Première expérience de développement de jeu vidéo</a:t>
            </a:r>
          </a:p>
          <a:p>
            <a:r>
              <a:rPr lang="fr-FR" sz="2400" dirty="0" smtClean="0"/>
              <a:t>Restriction au niveau des outils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Complexité fonctionnelle : </a:t>
            </a:r>
          </a:p>
          <a:p>
            <a:r>
              <a:rPr lang="fr-FR" sz="2400" dirty="0" smtClean="0"/>
              <a:t>Le </a:t>
            </a:r>
            <a:r>
              <a:rPr lang="fr-FR" sz="2400" dirty="0"/>
              <a:t>jeu doit plaire aux enfants</a:t>
            </a:r>
          </a:p>
          <a:p>
            <a:r>
              <a:rPr lang="fr-FR" sz="2400" dirty="0" smtClean="0"/>
              <a:t>Nécessite </a:t>
            </a:r>
            <a:r>
              <a:rPr lang="fr-FR" sz="2400" dirty="0"/>
              <a:t>une bonne </a:t>
            </a:r>
            <a:r>
              <a:rPr lang="fr-FR" sz="2400" dirty="0" smtClean="0"/>
              <a:t>organisation</a:t>
            </a:r>
            <a:endParaRPr lang="fr-FR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410" y="622274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3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</a:t>
            </a:r>
            <a:r>
              <a:rPr lang="fr-FR" dirty="0" smtClean="0"/>
              <a:t>. Projet (2/5)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Intérêt :</a:t>
            </a:r>
          </a:p>
          <a:p>
            <a:pPr marL="0" indent="0">
              <a:buNone/>
            </a:pPr>
            <a:endParaRPr lang="fr-FR" sz="2400" dirty="0" smtClean="0"/>
          </a:p>
          <a:p>
            <a:r>
              <a:rPr lang="fr-FR" sz="2400" dirty="0" smtClean="0"/>
              <a:t>Donner de la visibilité aux membres de l’équipe et à IN’TECH</a:t>
            </a:r>
          </a:p>
          <a:p>
            <a:r>
              <a:rPr lang="fr-FR" sz="2400" dirty="0" smtClean="0"/>
              <a:t>Apprendre l’orthographe aux enfants</a:t>
            </a:r>
          </a:p>
          <a:p>
            <a:r>
              <a:rPr lang="fr-FR" sz="2400" dirty="0" smtClean="0"/>
              <a:t>Développer des compétences techniques</a:t>
            </a:r>
          </a:p>
          <a:p>
            <a:r>
              <a:rPr lang="fr-FR" sz="2400" dirty="0"/>
              <a:t>A</a:t>
            </a:r>
            <a:r>
              <a:rPr lang="fr-FR" sz="2400" dirty="0" smtClean="0"/>
              <a:t>pporter une innovation dans les jeux d’orthographe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410" y="622274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</a:t>
            </a:r>
            <a:r>
              <a:rPr lang="fr-FR" dirty="0" smtClean="0"/>
              <a:t>. Projet (3/5)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 smtClean="0"/>
              <a:t>État actuel du projet :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sz="2000" dirty="0" smtClean="0"/>
              <a:t>                            Repo créé                                                         </a:t>
            </a:r>
            <a:r>
              <a:rPr lang="fr-FR" sz="2000" dirty="0" err="1" smtClean="0"/>
              <a:t>Board</a:t>
            </a:r>
            <a:r>
              <a:rPr lang="fr-FR" sz="2000" dirty="0" smtClean="0"/>
              <a:t> créé et suiveurs ajoutés</a:t>
            </a:r>
            <a:endParaRPr lang="fr-FR" sz="2000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410" y="622274"/>
            <a:ext cx="1625397" cy="162539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23" y="3514551"/>
            <a:ext cx="1219200" cy="12192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386" y="3514551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8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</a:t>
            </a:r>
            <a:r>
              <a:rPr lang="fr-FR" dirty="0" smtClean="0"/>
              <a:t>. Projet (4/5)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2800" dirty="0" smtClean="0"/>
              <a:t>Scénario et Mini-Jeux</a:t>
            </a:r>
          </a:p>
          <a:p>
            <a:pPr marL="0" indent="0" algn="ctr">
              <a:buNone/>
            </a:pPr>
            <a:endParaRPr lang="fr-FR" sz="2800" dirty="0" smtClean="0"/>
          </a:p>
          <a:p>
            <a:pPr marL="0" indent="0" algn="ctr">
              <a:buNone/>
            </a:pPr>
            <a:r>
              <a:rPr lang="fr-FR" sz="1600" dirty="0" err="1" smtClean="0"/>
              <a:t>Rf</a:t>
            </a:r>
            <a:r>
              <a:rPr lang="fr-FR" sz="1600" dirty="0" smtClean="0"/>
              <a:t> : Scénario.doc – idée de minijeux.docx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410" y="622274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0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1. Étude d’opportunité et de faisabilité</a:t>
            </a:r>
          </a:p>
          <a:p>
            <a:r>
              <a:rPr lang="fr-FR" sz="4000" dirty="0" smtClean="0"/>
              <a:t>2. Charte</a:t>
            </a:r>
          </a:p>
          <a:p>
            <a:r>
              <a:rPr lang="fr-FR" sz="4000" dirty="0" smtClean="0"/>
              <a:t>3. Spécifications</a:t>
            </a:r>
          </a:p>
          <a:p>
            <a:r>
              <a:rPr lang="fr-FR" sz="4000" dirty="0" smtClean="0"/>
              <a:t>4. Projet</a:t>
            </a:r>
          </a:p>
        </p:txBody>
      </p:sp>
    </p:spTree>
    <p:extLst>
      <p:ext uri="{BB962C8B-B14F-4D97-AF65-F5344CB8AC3E}">
        <p14:creationId xmlns:p14="http://schemas.microsoft.com/office/powerpoint/2010/main" val="358102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</a:t>
            </a:r>
            <a:r>
              <a:rPr lang="fr-FR" dirty="0" smtClean="0"/>
              <a:t>. Projet (4/5)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447" y="378069"/>
            <a:ext cx="11029615" cy="3678303"/>
          </a:xfrm>
        </p:spPr>
        <p:txBody>
          <a:bodyPr/>
          <a:lstStyle/>
          <a:p>
            <a:pPr marL="0" indent="0" algn="ctr">
              <a:buNone/>
            </a:pPr>
            <a:r>
              <a:rPr lang="fr-FR" sz="2800" dirty="0" smtClean="0"/>
              <a:t>GRAPHISTE : Morgane Viel</a:t>
            </a:r>
            <a:endParaRPr lang="fr-FR" sz="1600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410" y="622274"/>
            <a:ext cx="1625397" cy="162539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92" y="2718485"/>
            <a:ext cx="3686432" cy="3686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789" y="2718485"/>
            <a:ext cx="6553657" cy="3686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035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</a:t>
            </a:r>
            <a:r>
              <a:rPr lang="fr-FR" dirty="0" smtClean="0"/>
              <a:t>. Projet (5/5)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Vision sur la prochaine itération :</a:t>
            </a:r>
          </a:p>
          <a:p>
            <a:r>
              <a:rPr lang="fr-FR" sz="2400" dirty="0" smtClean="0"/>
              <a:t>Se déplacer dans </a:t>
            </a:r>
            <a:r>
              <a:rPr lang="fr-FR" sz="2400" smtClean="0"/>
              <a:t>OrthoCité</a:t>
            </a:r>
            <a:endParaRPr lang="fr-FR" sz="2400" dirty="0" smtClean="0"/>
          </a:p>
          <a:p>
            <a:r>
              <a:rPr lang="fr-FR" sz="2400" dirty="0" smtClean="0"/>
              <a:t>Pouvoir jouer à au moins un mini-jeu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410" y="622274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7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Étude d’opportunité et de faisabilité (1/4)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La mission : créer un jeu exerçant l’orthographe des enfants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Les objectifs :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Avoir défini les bases du projets (thème, style, scénario, </a:t>
            </a:r>
            <a:r>
              <a:rPr lang="fr-FR" dirty="0" err="1" smtClean="0"/>
              <a:t>gameplay</a:t>
            </a:r>
            <a:r>
              <a:rPr lang="fr-FR" dirty="0" smtClean="0"/>
              <a:t>) avant le </a:t>
            </a:r>
            <a:r>
              <a:rPr lang="fr-FR" u="sng" dirty="0" smtClean="0"/>
              <a:t>26/04/2016 (itération 0)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Avoir implémenté la carte de la ville, les déplacements et l’architecture globale avant le </a:t>
            </a:r>
            <a:r>
              <a:rPr lang="fr-FR" u="sng" dirty="0" smtClean="0"/>
              <a:t>17/05/2016 (itération 1)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Avoir conçu tous les mini-jeux pour le </a:t>
            </a:r>
            <a:r>
              <a:rPr lang="fr-FR" u="sng" dirty="0" smtClean="0"/>
              <a:t>29/06/2016 (itération 3)</a:t>
            </a:r>
            <a:endParaRPr lang="fr-FR" u="sng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204" y="702156"/>
            <a:ext cx="1607603" cy="160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46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Étude d’opportunité et de faisabilité (2/4)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dirty="0" smtClean="0"/>
              <a:t>Étude d’opportunité :</a:t>
            </a:r>
          </a:p>
          <a:p>
            <a:pPr marL="0" indent="0">
              <a:buNone/>
            </a:pPr>
            <a:endParaRPr lang="fr-FR" sz="3200" dirty="0" smtClean="0"/>
          </a:p>
          <a:p>
            <a:r>
              <a:rPr lang="fr-FR" sz="3200" dirty="0" smtClean="0"/>
              <a:t>Étudier nos cibles et leur besoin</a:t>
            </a:r>
          </a:p>
          <a:p>
            <a:r>
              <a:rPr lang="fr-FR" sz="3200" dirty="0" smtClean="0"/>
              <a:t>Se renseigner sur ce qui a déjà été fait</a:t>
            </a:r>
          </a:p>
          <a:p>
            <a:r>
              <a:rPr lang="fr-FR" sz="3200" dirty="0" smtClean="0"/>
              <a:t>Se documenter sur l’aspect technique</a:t>
            </a:r>
            <a:endParaRPr lang="fr-FR" sz="3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204" y="702156"/>
            <a:ext cx="1607603" cy="160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4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Étude d’opportunité et de faisabilité (3/4)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3600" dirty="0" smtClean="0"/>
              <a:t>S.W.O.T. :</a:t>
            </a:r>
          </a:p>
          <a:p>
            <a:pPr marL="0" indent="0">
              <a:buNone/>
            </a:pPr>
            <a:endParaRPr lang="fr-FR" u="sng" dirty="0" smtClean="0"/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endParaRPr lang="fr-FR" u="sng" dirty="0" smtClean="0"/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endParaRPr lang="fr-FR" u="sng" dirty="0" smtClean="0"/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endParaRPr lang="fr-FR" u="sng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204" y="702156"/>
            <a:ext cx="1607603" cy="1607603"/>
          </a:xfrm>
          <a:prstGeom prst="rect">
            <a:avLst/>
          </a:prstGeom>
        </p:spPr>
      </p:pic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465264"/>
              </p:ext>
            </p:extLst>
          </p:nvPr>
        </p:nvGraphicFramePr>
        <p:xfrm>
          <a:off x="1293224" y="3277967"/>
          <a:ext cx="9575072" cy="3119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3768">
                  <a:extLst>
                    <a:ext uri="{9D8B030D-6E8A-4147-A177-3AD203B41FA5}">
                      <a16:colId xmlns:a16="http://schemas.microsoft.com/office/drawing/2014/main" xmlns="" val="1281122222"/>
                    </a:ext>
                  </a:extLst>
                </a:gridCol>
                <a:gridCol w="2393768">
                  <a:extLst>
                    <a:ext uri="{9D8B030D-6E8A-4147-A177-3AD203B41FA5}">
                      <a16:colId xmlns:a16="http://schemas.microsoft.com/office/drawing/2014/main" xmlns="" val="544151215"/>
                    </a:ext>
                  </a:extLst>
                </a:gridCol>
                <a:gridCol w="2393768">
                  <a:extLst>
                    <a:ext uri="{9D8B030D-6E8A-4147-A177-3AD203B41FA5}">
                      <a16:colId xmlns:a16="http://schemas.microsoft.com/office/drawing/2014/main" xmlns="" val="73264163"/>
                    </a:ext>
                  </a:extLst>
                </a:gridCol>
                <a:gridCol w="2393768">
                  <a:extLst>
                    <a:ext uri="{9D8B030D-6E8A-4147-A177-3AD203B41FA5}">
                      <a16:colId xmlns:a16="http://schemas.microsoft.com/office/drawing/2014/main" xmlns="" val="3230071665"/>
                    </a:ext>
                  </a:extLst>
                </a:gridCol>
              </a:tblGrid>
              <a:tr h="64520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Forces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Faiblesses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Opportunités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Menaces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5132307"/>
                  </a:ext>
                </a:extLst>
              </a:tr>
              <a:tr h="64520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Un membre</a:t>
                      </a:r>
                      <a:r>
                        <a:rPr lang="fr-FR" baseline="0" dirty="0" smtClean="0"/>
                        <a:t> connaît déjà le fonctionnement du S3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Majorité de membres débutant</a:t>
                      </a:r>
                      <a:r>
                        <a:rPr lang="fr-FR" baseline="0" dirty="0" smtClean="0"/>
                        <a:t> en POO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Améliorer l’orthographe des enfants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L’équipe pourrait redoubler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6234938"/>
                  </a:ext>
                </a:extLst>
              </a:tr>
              <a:tr h="64520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Équipe d’IN’TECH présente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On</a:t>
                      </a:r>
                      <a:r>
                        <a:rPr lang="fr-FR" baseline="0" dirty="0" smtClean="0"/>
                        <a:t> ne connaît pas nos méthodes de travail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Développer nos compétences techniques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Perte de crédibilité</a:t>
                      </a:r>
                      <a:r>
                        <a:rPr lang="fr-FR" baseline="0" dirty="0" smtClean="0"/>
                        <a:t> d’IN’TECH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7498446"/>
                  </a:ext>
                </a:extLst>
              </a:tr>
              <a:tr h="64520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Bonne</a:t>
                      </a:r>
                      <a:r>
                        <a:rPr lang="fr-FR" baseline="0" dirty="0" smtClean="0"/>
                        <a:t> c</a:t>
                      </a:r>
                      <a:r>
                        <a:rPr lang="fr-FR" dirty="0" smtClean="0"/>
                        <a:t>ohésion</a:t>
                      </a:r>
                      <a:r>
                        <a:rPr lang="fr-FR" baseline="0" dirty="0" smtClean="0"/>
                        <a:t> d’équipe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Première expérience de création</a:t>
                      </a:r>
                      <a:r>
                        <a:rPr lang="fr-FR" baseline="0" dirty="0" smtClean="0"/>
                        <a:t> de jeu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Entretenir l’image d’IN’TECH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1840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21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Étude d’opportunité et de faisabilité (4/4)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smtClean="0"/>
              <a:t>Risques et actions en conséquence :</a:t>
            </a:r>
          </a:p>
          <a:p>
            <a:pPr marL="0" indent="0">
              <a:buNone/>
            </a:pPr>
            <a:endParaRPr lang="fr-FR" sz="2000" dirty="0" smtClean="0"/>
          </a:p>
          <a:p>
            <a:r>
              <a:rPr lang="fr-FR" sz="2000" dirty="0" smtClean="0"/>
              <a:t>Les enfants risquent de ne pas apprécier le </a:t>
            </a:r>
            <a:r>
              <a:rPr lang="fr-FR" sz="2000" dirty="0"/>
              <a:t>jeu </a:t>
            </a:r>
            <a:r>
              <a:rPr lang="fr-FR" sz="2000" dirty="0" smtClean="0"/>
              <a:t>→ tests avec les enfants du centre de loisirs</a:t>
            </a:r>
          </a:p>
          <a:p>
            <a:r>
              <a:rPr lang="fr-FR" sz="2000" dirty="0"/>
              <a:t>Problèmes d’organisation </a:t>
            </a:r>
            <a:r>
              <a:rPr lang="fr-FR" sz="2000" dirty="0" smtClean="0"/>
              <a:t>→ exploitation d’un </a:t>
            </a:r>
            <a:r>
              <a:rPr lang="fr-FR" sz="2000" dirty="0" err="1" smtClean="0"/>
              <a:t>Trello</a:t>
            </a:r>
            <a:endParaRPr lang="fr-FR" sz="2000" dirty="0" smtClean="0"/>
          </a:p>
          <a:p>
            <a:r>
              <a:rPr lang="fr-FR" sz="2000" dirty="0" smtClean="0"/>
              <a:t>Débutants en Git → Marvin l’utilise assez régulièrement, il peut aider</a:t>
            </a:r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204" y="702156"/>
            <a:ext cx="1607603" cy="160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3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dirty="0" smtClean="0"/>
              <a:t>. Charte (1/5)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Parties prenantes :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b="1" dirty="0" smtClean="0"/>
              <a:t>Entité d’IN’TECH</a:t>
            </a:r>
          </a:p>
          <a:p>
            <a:r>
              <a:rPr lang="fr-FR" sz="2400" b="1" dirty="0" smtClean="0"/>
              <a:t>Antoine </a:t>
            </a:r>
            <a:r>
              <a:rPr lang="fr-FR" sz="2400" b="1" dirty="0" err="1" smtClean="0"/>
              <a:t>Raquillet</a:t>
            </a:r>
            <a:r>
              <a:rPr lang="fr-FR" sz="2400" b="1" dirty="0" smtClean="0"/>
              <a:t>, </a:t>
            </a:r>
            <a:r>
              <a:rPr lang="fr-FR" sz="2400" b="1" dirty="0"/>
              <a:t>Olivier </a:t>
            </a:r>
            <a:r>
              <a:rPr lang="fr-FR" sz="2400" b="1" dirty="0" err="1"/>
              <a:t>Spinelli</a:t>
            </a:r>
            <a:r>
              <a:rPr lang="fr-FR" sz="2400" b="1" dirty="0" smtClean="0"/>
              <a:t> </a:t>
            </a:r>
            <a:r>
              <a:rPr lang="fr-FR" sz="2400" dirty="0" smtClean="0"/>
              <a:t>: suiveurs du projet</a:t>
            </a:r>
          </a:p>
          <a:p>
            <a:r>
              <a:rPr lang="fr-FR" sz="2400" b="1" dirty="0" smtClean="0"/>
              <a:t>Les enfants </a:t>
            </a:r>
            <a:r>
              <a:rPr lang="fr-FR" sz="2400" dirty="0" smtClean="0"/>
              <a:t>: public visé par le projet</a:t>
            </a:r>
          </a:p>
          <a:p>
            <a:r>
              <a:rPr lang="fr-FR" sz="2400" b="1" dirty="0" smtClean="0"/>
              <a:t>Valentin </a:t>
            </a:r>
            <a:r>
              <a:rPr lang="fr-FR" sz="2400" b="1" dirty="0" err="1" smtClean="0"/>
              <a:t>Gauthey</a:t>
            </a:r>
            <a:r>
              <a:rPr lang="fr-FR" sz="2400" b="1" dirty="0" smtClean="0"/>
              <a:t> </a:t>
            </a:r>
            <a:r>
              <a:rPr lang="fr-FR" sz="2400" dirty="0" smtClean="0"/>
              <a:t>: chef de projet</a:t>
            </a:r>
          </a:p>
          <a:p>
            <a:r>
              <a:rPr lang="fr-FR" sz="2400" b="1" dirty="0" smtClean="0"/>
              <a:t>Mathieu </a:t>
            </a:r>
            <a:r>
              <a:rPr lang="fr-FR" sz="2400" b="1" dirty="0" err="1" smtClean="0"/>
              <a:t>Boissady</a:t>
            </a:r>
            <a:r>
              <a:rPr lang="fr-FR" sz="2400" b="1" dirty="0" smtClean="0"/>
              <a:t>, Thibault </a:t>
            </a:r>
            <a:r>
              <a:rPr lang="fr-FR" sz="2400" b="1" dirty="0" err="1" smtClean="0"/>
              <a:t>Miginiac</a:t>
            </a:r>
            <a:r>
              <a:rPr lang="fr-FR" sz="2400" b="1" dirty="0" smtClean="0"/>
              <a:t>, Marvin Roger </a:t>
            </a:r>
            <a:r>
              <a:rPr lang="fr-FR" sz="2400" dirty="0" smtClean="0"/>
              <a:t>: membres du projet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057" y="708061"/>
            <a:ext cx="1537750" cy="153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7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dirty="0" smtClean="0"/>
              <a:t>. Charte (2/5)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Gestion du </a:t>
            </a:r>
            <a:r>
              <a:rPr lang="fr-FR" dirty="0" err="1" smtClean="0"/>
              <a:t>board</a:t>
            </a:r>
            <a:r>
              <a:rPr lang="fr-FR" dirty="0" smtClean="0"/>
              <a:t> agile :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Membres et suiveurs </a:t>
            </a:r>
            <a:r>
              <a:rPr lang="fr-FR" smtClean="0"/>
              <a:t>ont accès </a:t>
            </a:r>
            <a:r>
              <a:rPr lang="fr-FR" dirty="0" smtClean="0"/>
              <a:t>au </a:t>
            </a:r>
            <a:r>
              <a:rPr lang="fr-FR" dirty="0" err="1" smtClean="0"/>
              <a:t>board</a:t>
            </a:r>
            <a:r>
              <a:rPr lang="fr-FR" dirty="0" smtClean="0"/>
              <a:t> </a:t>
            </a:r>
            <a:r>
              <a:rPr lang="fr-FR" dirty="0" err="1" smtClean="0"/>
              <a:t>Trello</a:t>
            </a:r>
            <a:endParaRPr lang="fr-FR" dirty="0"/>
          </a:p>
          <a:p>
            <a:r>
              <a:rPr lang="fr-FR" dirty="0" smtClean="0"/>
              <a:t>En cas de besoin de mise à jour du </a:t>
            </a:r>
            <a:r>
              <a:rPr lang="fr-FR" dirty="0" err="1" smtClean="0"/>
              <a:t>board</a:t>
            </a:r>
            <a:r>
              <a:rPr lang="fr-FR" dirty="0" smtClean="0"/>
              <a:t> : référence au chef de projet et mise à jour le vendredi suivant</a:t>
            </a:r>
          </a:p>
          <a:p>
            <a:r>
              <a:rPr lang="fr-FR" dirty="0" smtClean="0"/>
              <a:t>Chaque personne associée à une tâche doit tenir compte de l’avancement</a:t>
            </a:r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057" y="708061"/>
            <a:ext cx="1537750" cy="153775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44" y="5049990"/>
            <a:ext cx="10918922" cy="80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2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dirty="0" smtClean="0"/>
              <a:t>. Charte (3/5)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Gestion du </a:t>
            </a:r>
            <a:r>
              <a:rPr lang="fr-FR" dirty="0" err="1" smtClean="0"/>
              <a:t>reporting</a:t>
            </a:r>
            <a:r>
              <a:rPr lang="fr-FR" dirty="0" smtClean="0"/>
              <a:t> :</a:t>
            </a:r>
          </a:p>
          <a:p>
            <a:r>
              <a:rPr lang="fr-FR" dirty="0" err="1" smtClean="0"/>
              <a:t>Reporting</a:t>
            </a:r>
            <a:r>
              <a:rPr lang="fr-FR" dirty="0" smtClean="0"/>
              <a:t> personnel avant chaque itération : tâches effectuées et temps passé</a:t>
            </a:r>
          </a:p>
          <a:p>
            <a:r>
              <a:rPr lang="fr-FR" dirty="0" err="1" smtClean="0"/>
              <a:t>Reporting</a:t>
            </a:r>
            <a:r>
              <a:rPr lang="fr-FR" dirty="0" smtClean="0"/>
              <a:t> sous forme de tableau Word accompagné d’un récit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057" y="708061"/>
            <a:ext cx="1537750" cy="15377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157" y="3696789"/>
            <a:ext cx="5608119" cy="302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2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738</TotalTime>
  <Words>627</Words>
  <Application>Microsoft Office PowerPoint</Application>
  <PresentationFormat>Grand écran</PresentationFormat>
  <Paragraphs>129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4" baseType="lpstr">
      <vt:lpstr>Gill Sans MT</vt:lpstr>
      <vt:lpstr>Wingdings 2</vt:lpstr>
      <vt:lpstr>Dividende</vt:lpstr>
      <vt:lpstr>L’espoir d’orthocitÉ</vt:lpstr>
      <vt:lpstr>Sommaire</vt:lpstr>
      <vt:lpstr>1. Étude d’opportunité et de faisabilité (1/4)</vt:lpstr>
      <vt:lpstr>1. Étude d’opportunité et de faisabilité (2/4)</vt:lpstr>
      <vt:lpstr>1. Étude d’opportunité et de faisabilité (3/4)</vt:lpstr>
      <vt:lpstr>1. Étude d’opportunité et de faisabilité (4/4)</vt:lpstr>
      <vt:lpstr>2. Charte (1/5)</vt:lpstr>
      <vt:lpstr>2. Charte (2/5)</vt:lpstr>
      <vt:lpstr>2. Charte (3/5)</vt:lpstr>
      <vt:lpstr>2. Charte (4/5)</vt:lpstr>
      <vt:lpstr>2. Charte (5/5)</vt:lpstr>
      <vt:lpstr>3. Spécifications (1/4)</vt:lpstr>
      <vt:lpstr>3. Spécifications (2/4)</vt:lpstr>
      <vt:lpstr>3. Spécifications (3/4)</vt:lpstr>
      <vt:lpstr>3. Spécifications (4/4)</vt:lpstr>
      <vt:lpstr>4. Projet (1/5)</vt:lpstr>
      <vt:lpstr>4. Projet (2/5)</vt:lpstr>
      <vt:lpstr>4. Projet (3/5)</vt:lpstr>
      <vt:lpstr>4. Projet (4/5)</vt:lpstr>
      <vt:lpstr>4. Projet (4/5)</vt:lpstr>
      <vt:lpstr>4. Projet (5/5)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L’espoir d’orthocity</dc:title>
  <dc:creator>Marvin Roger</dc:creator>
  <cp:lastModifiedBy>Beian77</cp:lastModifiedBy>
  <cp:revision>46</cp:revision>
  <dcterms:created xsi:type="dcterms:W3CDTF">2016-04-20T07:07:15Z</dcterms:created>
  <dcterms:modified xsi:type="dcterms:W3CDTF">2016-04-26T09:45:51Z</dcterms:modified>
</cp:coreProperties>
</file>