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DCB0D-8FCB-41D3-BC65-FD726A111CF3}" type="doc">
      <dgm:prSet loTypeId="urn:microsoft.com/office/officeart/2005/8/layout/process3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MX"/>
        </a:p>
      </dgm:t>
    </dgm:pt>
    <dgm:pt modelId="{A6076B2D-8EDD-4F9A-BA1F-2ECF114C4ED9}">
      <dgm:prSet phldrT="[Texto]"/>
      <dgm:spPr/>
      <dgm:t>
        <a:bodyPr/>
        <a:lstStyle/>
        <a:p>
          <a:r>
            <a:rPr lang="es-MX" dirty="0"/>
            <a:t>20 – 24 </a:t>
          </a:r>
          <a:r>
            <a:rPr lang="es-MX" dirty="0" err="1"/>
            <a:t>Sep</a:t>
          </a:r>
          <a:endParaRPr lang="es-MX" dirty="0"/>
        </a:p>
      </dgm:t>
    </dgm:pt>
    <dgm:pt modelId="{8BC48AA8-2E3A-4C71-BAD0-43D735F7321F}" type="parTrans" cxnId="{6F2BC283-4C5B-456A-88B2-4A61F7D8478A}">
      <dgm:prSet/>
      <dgm:spPr/>
      <dgm:t>
        <a:bodyPr/>
        <a:lstStyle/>
        <a:p>
          <a:endParaRPr lang="es-MX"/>
        </a:p>
      </dgm:t>
    </dgm:pt>
    <dgm:pt modelId="{89A2F991-D794-4072-869C-42249665652A}" type="sibTrans" cxnId="{6F2BC283-4C5B-456A-88B2-4A61F7D8478A}">
      <dgm:prSet/>
      <dgm:spPr/>
      <dgm:t>
        <a:bodyPr/>
        <a:lstStyle/>
        <a:p>
          <a:endParaRPr lang="es-MX"/>
        </a:p>
      </dgm:t>
    </dgm:pt>
    <dgm:pt modelId="{DB3AC036-7C1A-4569-97D0-1BBD7247526A}">
      <dgm:prSet phldrT="[Texto]"/>
      <dgm:spPr/>
      <dgm:t>
        <a:bodyPr/>
        <a:lstStyle/>
        <a:p>
          <a:r>
            <a:rPr lang="es-MX" dirty="0"/>
            <a:t>Primer parcial</a:t>
          </a:r>
        </a:p>
      </dgm:t>
    </dgm:pt>
    <dgm:pt modelId="{55924938-4B3F-4AAB-8F69-984D5B03658B}" type="parTrans" cxnId="{46286872-BB8C-405D-9F75-60E23514C1FF}">
      <dgm:prSet/>
      <dgm:spPr/>
      <dgm:t>
        <a:bodyPr/>
        <a:lstStyle/>
        <a:p>
          <a:endParaRPr lang="es-MX"/>
        </a:p>
      </dgm:t>
    </dgm:pt>
    <dgm:pt modelId="{BF2FCC5D-0290-4B1E-9A36-018BCAAC8872}" type="sibTrans" cxnId="{46286872-BB8C-405D-9F75-60E23514C1FF}">
      <dgm:prSet/>
      <dgm:spPr/>
      <dgm:t>
        <a:bodyPr/>
        <a:lstStyle/>
        <a:p>
          <a:endParaRPr lang="es-MX"/>
        </a:p>
      </dgm:t>
    </dgm:pt>
    <dgm:pt modelId="{3098C3E4-7E4F-4351-A1F3-7D63CDC00C13}">
      <dgm:prSet phldrT="[Texto]"/>
      <dgm:spPr/>
      <dgm:t>
        <a:bodyPr/>
        <a:lstStyle/>
        <a:p>
          <a:r>
            <a:rPr lang="es-MX" dirty="0"/>
            <a:t>25 – 29 Oct</a:t>
          </a:r>
        </a:p>
      </dgm:t>
    </dgm:pt>
    <dgm:pt modelId="{2FBDBB70-DC1F-4644-AB47-19631C5D68BF}" type="parTrans" cxnId="{1045C401-51E5-43B8-A4C1-B2FDDD39543F}">
      <dgm:prSet/>
      <dgm:spPr/>
      <dgm:t>
        <a:bodyPr/>
        <a:lstStyle/>
        <a:p>
          <a:endParaRPr lang="es-MX"/>
        </a:p>
      </dgm:t>
    </dgm:pt>
    <dgm:pt modelId="{C66A7FE5-7A7A-426D-BF36-9E29CF7A1E06}" type="sibTrans" cxnId="{1045C401-51E5-43B8-A4C1-B2FDDD39543F}">
      <dgm:prSet/>
      <dgm:spPr/>
      <dgm:t>
        <a:bodyPr/>
        <a:lstStyle/>
        <a:p>
          <a:endParaRPr lang="es-MX"/>
        </a:p>
      </dgm:t>
    </dgm:pt>
    <dgm:pt modelId="{55405209-C19E-4730-A1BB-017F0959287C}">
      <dgm:prSet phldrT="[Texto]"/>
      <dgm:spPr/>
      <dgm:t>
        <a:bodyPr/>
        <a:lstStyle/>
        <a:p>
          <a:r>
            <a:rPr lang="es-MX" dirty="0"/>
            <a:t>Segundo Parcial</a:t>
          </a:r>
        </a:p>
      </dgm:t>
    </dgm:pt>
    <dgm:pt modelId="{89F0B392-F668-4900-BA2A-D000F9B7A58F}" type="parTrans" cxnId="{ADBAF77E-D5ED-4C62-87EA-B2EB0BECAEA0}">
      <dgm:prSet/>
      <dgm:spPr/>
      <dgm:t>
        <a:bodyPr/>
        <a:lstStyle/>
        <a:p>
          <a:endParaRPr lang="es-MX"/>
        </a:p>
      </dgm:t>
    </dgm:pt>
    <dgm:pt modelId="{31521DFA-269A-474F-B05D-3B0AFF34B159}" type="sibTrans" cxnId="{ADBAF77E-D5ED-4C62-87EA-B2EB0BECAEA0}">
      <dgm:prSet/>
      <dgm:spPr/>
      <dgm:t>
        <a:bodyPr/>
        <a:lstStyle/>
        <a:p>
          <a:endParaRPr lang="es-MX"/>
        </a:p>
      </dgm:t>
    </dgm:pt>
    <dgm:pt modelId="{A3BF280B-D0E8-47E3-BFF4-1FFE71B50CD6}">
      <dgm:prSet phldrT="[Texto]"/>
      <dgm:spPr/>
      <dgm:t>
        <a:bodyPr/>
        <a:lstStyle/>
        <a:p>
          <a:r>
            <a:rPr lang="es-MX" dirty="0"/>
            <a:t>6 – 10 Dic</a:t>
          </a:r>
        </a:p>
      </dgm:t>
    </dgm:pt>
    <dgm:pt modelId="{38B9964C-49BE-4290-95AC-B6A50AEC9DBF}" type="parTrans" cxnId="{EA908F22-854A-4C58-97FC-6C89DBD730EC}">
      <dgm:prSet/>
      <dgm:spPr/>
      <dgm:t>
        <a:bodyPr/>
        <a:lstStyle/>
        <a:p>
          <a:endParaRPr lang="es-MX"/>
        </a:p>
      </dgm:t>
    </dgm:pt>
    <dgm:pt modelId="{B42589DC-11EC-4CB6-AA9C-B818A5116B66}" type="sibTrans" cxnId="{EA908F22-854A-4C58-97FC-6C89DBD730EC}">
      <dgm:prSet/>
      <dgm:spPr/>
      <dgm:t>
        <a:bodyPr/>
        <a:lstStyle/>
        <a:p>
          <a:endParaRPr lang="es-MX"/>
        </a:p>
      </dgm:t>
    </dgm:pt>
    <dgm:pt modelId="{E13AE82A-0E33-4D39-85FE-6C3DF998F10C}">
      <dgm:prSet phldrT="[Texto]"/>
      <dgm:spPr/>
      <dgm:t>
        <a:bodyPr/>
        <a:lstStyle/>
        <a:p>
          <a:r>
            <a:rPr lang="es-MX" dirty="0"/>
            <a:t>Ordinario</a:t>
          </a:r>
        </a:p>
      </dgm:t>
    </dgm:pt>
    <dgm:pt modelId="{C38EE119-E204-41C1-9EFC-E76482D47490}" type="parTrans" cxnId="{9E61BF65-BDC6-486C-8A2B-E7EF38538939}">
      <dgm:prSet/>
      <dgm:spPr/>
      <dgm:t>
        <a:bodyPr/>
        <a:lstStyle/>
        <a:p>
          <a:endParaRPr lang="es-MX"/>
        </a:p>
      </dgm:t>
    </dgm:pt>
    <dgm:pt modelId="{9D8C48E2-B7A4-4AA2-8B00-9F1323EDAC9F}" type="sibTrans" cxnId="{9E61BF65-BDC6-486C-8A2B-E7EF38538939}">
      <dgm:prSet/>
      <dgm:spPr/>
      <dgm:t>
        <a:bodyPr/>
        <a:lstStyle/>
        <a:p>
          <a:endParaRPr lang="es-MX"/>
        </a:p>
      </dgm:t>
    </dgm:pt>
    <dgm:pt modelId="{EDA05290-DD9C-4D74-9199-FEA74DC283DB}">
      <dgm:prSet phldrT="[Texto]"/>
      <dgm:spPr/>
      <dgm:t>
        <a:bodyPr/>
        <a:lstStyle/>
        <a:p>
          <a:r>
            <a:rPr lang="es-MX" dirty="0"/>
            <a:t>13 y 14 Dic</a:t>
          </a:r>
        </a:p>
      </dgm:t>
    </dgm:pt>
    <dgm:pt modelId="{81B1F965-3476-431A-854F-16252D0AAAA4}" type="parTrans" cxnId="{B4598258-34E9-4FE3-98D5-3063B4706028}">
      <dgm:prSet/>
      <dgm:spPr/>
      <dgm:t>
        <a:bodyPr/>
        <a:lstStyle/>
        <a:p>
          <a:endParaRPr lang="es-MX"/>
        </a:p>
      </dgm:t>
    </dgm:pt>
    <dgm:pt modelId="{1D21AF50-8CB1-4840-8D51-CE27CC927A9A}" type="sibTrans" cxnId="{B4598258-34E9-4FE3-98D5-3063B4706028}">
      <dgm:prSet/>
      <dgm:spPr/>
      <dgm:t>
        <a:bodyPr/>
        <a:lstStyle/>
        <a:p>
          <a:endParaRPr lang="es-MX"/>
        </a:p>
      </dgm:t>
    </dgm:pt>
    <dgm:pt modelId="{FAB1E109-02BD-43A9-A36A-F8059116A93A}">
      <dgm:prSet phldrT="[Texto]"/>
      <dgm:spPr/>
      <dgm:t>
        <a:bodyPr/>
        <a:lstStyle/>
        <a:p>
          <a:r>
            <a:rPr lang="es-MX" dirty="0"/>
            <a:t>Extra</a:t>
          </a:r>
        </a:p>
      </dgm:t>
    </dgm:pt>
    <dgm:pt modelId="{8E2C0FEB-0F1D-49D3-99E9-4B6BB0917970}" type="parTrans" cxnId="{C50B04C0-173A-4D1B-BAB7-B52D9F351F06}">
      <dgm:prSet/>
      <dgm:spPr/>
      <dgm:t>
        <a:bodyPr/>
        <a:lstStyle/>
        <a:p>
          <a:endParaRPr lang="es-MX"/>
        </a:p>
      </dgm:t>
    </dgm:pt>
    <dgm:pt modelId="{1BCCEAC6-FCFB-4A53-BE67-BA862C1EBCEC}" type="sibTrans" cxnId="{C50B04C0-173A-4D1B-BAB7-B52D9F351F06}">
      <dgm:prSet/>
      <dgm:spPr/>
      <dgm:t>
        <a:bodyPr/>
        <a:lstStyle/>
        <a:p>
          <a:endParaRPr lang="es-MX"/>
        </a:p>
      </dgm:t>
    </dgm:pt>
    <dgm:pt modelId="{E4D7D073-0F24-4897-85D5-6977E2F718BA}">
      <dgm:prSet phldrT="[Texto]"/>
      <dgm:spPr/>
      <dgm:t>
        <a:bodyPr/>
        <a:lstStyle/>
        <a:p>
          <a:r>
            <a:rPr lang="es-MX" dirty="0"/>
            <a:t>6 – 11 Ene</a:t>
          </a:r>
        </a:p>
      </dgm:t>
    </dgm:pt>
    <dgm:pt modelId="{779F85C3-E323-473B-8F00-430FAB43BCA5}" type="parTrans" cxnId="{A3C89AEA-5D94-489F-A0B8-4ED424F5EE6C}">
      <dgm:prSet/>
      <dgm:spPr/>
      <dgm:t>
        <a:bodyPr/>
        <a:lstStyle/>
        <a:p>
          <a:endParaRPr lang="es-MX"/>
        </a:p>
      </dgm:t>
    </dgm:pt>
    <dgm:pt modelId="{6F333D3C-4A3D-4AA8-94C5-911A02E205C3}" type="sibTrans" cxnId="{A3C89AEA-5D94-489F-A0B8-4ED424F5EE6C}">
      <dgm:prSet/>
      <dgm:spPr/>
      <dgm:t>
        <a:bodyPr/>
        <a:lstStyle/>
        <a:p>
          <a:endParaRPr lang="es-MX"/>
        </a:p>
      </dgm:t>
    </dgm:pt>
    <dgm:pt modelId="{E3945C71-2E7F-4A54-AFD1-F74F7E82A5D4}">
      <dgm:prSet phldrT="[Texto]"/>
      <dgm:spPr/>
      <dgm:t>
        <a:bodyPr/>
        <a:lstStyle/>
        <a:p>
          <a:r>
            <a:rPr lang="es-MX" dirty="0"/>
            <a:t>Título</a:t>
          </a:r>
        </a:p>
      </dgm:t>
    </dgm:pt>
    <dgm:pt modelId="{8013E015-5095-4BFE-8011-78C7C0873D1B}" type="parTrans" cxnId="{14E15021-7E5D-46BB-BFFD-7E4E9AEF576E}">
      <dgm:prSet/>
      <dgm:spPr/>
      <dgm:t>
        <a:bodyPr/>
        <a:lstStyle/>
        <a:p>
          <a:endParaRPr lang="es-MX"/>
        </a:p>
      </dgm:t>
    </dgm:pt>
    <dgm:pt modelId="{751724C6-7B8C-435F-9F61-69B6B4DBF4C4}" type="sibTrans" cxnId="{14E15021-7E5D-46BB-BFFD-7E4E9AEF576E}">
      <dgm:prSet/>
      <dgm:spPr/>
      <dgm:t>
        <a:bodyPr/>
        <a:lstStyle/>
        <a:p>
          <a:endParaRPr lang="es-MX"/>
        </a:p>
      </dgm:t>
    </dgm:pt>
    <dgm:pt modelId="{D7D9C414-24F3-4CF6-8270-4CEBD35FBA70}" type="pres">
      <dgm:prSet presAssocID="{48EDCB0D-8FCB-41D3-BC65-FD726A111CF3}" presName="linearFlow" presStyleCnt="0">
        <dgm:presLayoutVars>
          <dgm:dir/>
          <dgm:animLvl val="lvl"/>
          <dgm:resizeHandles val="exact"/>
        </dgm:presLayoutVars>
      </dgm:prSet>
      <dgm:spPr/>
    </dgm:pt>
    <dgm:pt modelId="{01F86684-48FA-47D9-AB5B-5D78BDA79A8A}" type="pres">
      <dgm:prSet presAssocID="{A6076B2D-8EDD-4F9A-BA1F-2ECF114C4ED9}" presName="composite" presStyleCnt="0"/>
      <dgm:spPr/>
    </dgm:pt>
    <dgm:pt modelId="{E9C05A82-04D5-4036-9F96-7E51E1685FC9}" type="pres">
      <dgm:prSet presAssocID="{A6076B2D-8EDD-4F9A-BA1F-2ECF114C4ED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58611AE-2C4A-4552-B1C5-9C02A066E4D7}" type="pres">
      <dgm:prSet presAssocID="{A6076B2D-8EDD-4F9A-BA1F-2ECF114C4ED9}" presName="parSh" presStyleLbl="node1" presStyleIdx="0" presStyleCnt="5"/>
      <dgm:spPr/>
    </dgm:pt>
    <dgm:pt modelId="{8D90DD36-9D80-4E66-A255-10984BF7ED43}" type="pres">
      <dgm:prSet presAssocID="{A6076B2D-8EDD-4F9A-BA1F-2ECF114C4ED9}" presName="desTx" presStyleLbl="fgAcc1" presStyleIdx="0" presStyleCnt="5">
        <dgm:presLayoutVars>
          <dgm:bulletEnabled val="1"/>
        </dgm:presLayoutVars>
      </dgm:prSet>
      <dgm:spPr/>
    </dgm:pt>
    <dgm:pt modelId="{C8F29B9B-36C6-42A0-8815-03135ADEC6B5}" type="pres">
      <dgm:prSet presAssocID="{89A2F991-D794-4072-869C-42249665652A}" presName="sibTrans" presStyleLbl="sibTrans2D1" presStyleIdx="0" presStyleCnt="4"/>
      <dgm:spPr/>
    </dgm:pt>
    <dgm:pt modelId="{766DAAD2-1BBF-4D70-8D49-2322D199DA9D}" type="pres">
      <dgm:prSet presAssocID="{89A2F991-D794-4072-869C-42249665652A}" presName="connTx" presStyleLbl="sibTrans2D1" presStyleIdx="0" presStyleCnt="4"/>
      <dgm:spPr/>
    </dgm:pt>
    <dgm:pt modelId="{C9CAF71B-3F5D-459F-BFE9-18749F891BFE}" type="pres">
      <dgm:prSet presAssocID="{3098C3E4-7E4F-4351-A1F3-7D63CDC00C13}" presName="composite" presStyleCnt="0"/>
      <dgm:spPr/>
    </dgm:pt>
    <dgm:pt modelId="{A514710F-11A8-4DF8-94A0-6E6314F1AD3A}" type="pres">
      <dgm:prSet presAssocID="{3098C3E4-7E4F-4351-A1F3-7D63CDC00C1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8858829-F97E-41B0-BE61-F47C23A77867}" type="pres">
      <dgm:prSet presAssocID="{3098C3E4-7E4F-4351-A1F3-7D63CDC00C13}" presName="parSh" presStyleLbl="node1" presStyleIdx="1" presStyleCnt="5"/>
      <dgm:spPr/>
    </dgm:pt>
    <dgm:pt modelId="{6543179A-3C08-4A7E-883A-BB51D155B3ED}" type="pres">
      <dgm:prSet presAssocID="{3098C3E4-7E4F-4351-A1F3-7D63CDC00C13}" presName="desTx" presStyleLbl="fgAcc1" presStyleIdx="1" presStyleCnt="5">
        <dgm:presLayoutVars>
          <dgm:bulletEnabled val="1"/>
        </dgm:presLayoutVars>
      </dgm:prSet>
      <dgm:spPr/>
    </dgm:pt>
    <dgm:pt modelId="{9FB1A4D2-EB52-434F-B5B6-D212BFC90CC7}" type="pres">
      <dgm:prSet presAssocID="{C66A7FE5-7A7A-426D-BF36-9E29CF7A1E06}" presName="sibTrans" presStyleLbl="sibTrans2D1" presStyleIdx="1" presStyleCnt="4"/>
      <dgm:spPr/>
    </dgm:pt>
    <dgm:pt modelId="{E103CF23-EDD3-4AEF-88A5-CA5779AEE6C3}" type="pres">
      <dgm:prSet presAssocID="{C66A7FE5-7A7A-426D-BF36-9E29CF7A1E06}" presName="connTx" presStyleLbl="sibTrans2D1" presStyleIdx="1" presStyleCnt="4"/>
      <dgm:spPr/>
    </dgm:pt>
    <dgm:pt modelId="{AD5DEEC8-9F8B-4773-8CC4-5664BC3D7D71}" type="pres">
      <dgm:prSet presAssocID="{A3BF280B-D0E8-47E3-BFF4-1FFE71B50CD6}" presName="composite" presStyleCnt="0"/>
      <dgm:spPr/>
    </dgm:pt>
    <dgm:pt modelId="{9A385EDF-E125-4BD4-9197-B53F1921A85B}" type="pres">
      <dgm:prSet presAssocID="{A3BF280B-D0E8-47E3-BFF4-1FFE71B50CD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AF4354-30B1-460B-885E-54242AB06109}" type="pres">
      <dgm:prSet presAssocID="{A3BF280B-D0E8-47E3-BFF4-1FFE71B50CD6}" presName="parSh" presStyleLbl="node1" presStyleIdx="2" presStyleCnt="5"/>
      <dgm:spPr/>
    </dgm:pt>
    <dgm:pt modelId="{C9B2925D-FDD3-413B-A4C7-1079A1E40C51}" type="pres">
      <dgm:prSet presAssocID="{A3BF280B-D0E8-47E3-BFF4-1FFE71B50CD6}" presName="desTx" presStyleLbl="fgAcc1" presStyleIdx="2" presStyleCnt="5">
        <dgm:presLayoutVars>
          <dgm:bulletEnabled val="1"/>
        </dgm:presLayoutVars>
      </dgm:prSet>
      <dgm:spPr/>
    </dgm:pt>
    <dgm:pt modelId="{76AE261A-DDD1-42EA-8EA1-2C14A40ACE51}" type="pres">
      <dgm:prSet presAssocID="{B42589DC-11EC-4CB6-AA9C-B818A5116B66}" presName="sibTrans" presStyleLbl="sibTrans2D1" presStyleIdx="2" presStyleCnt="4"/>
      <dgm:spPr/>
    </dgm:pt>
    <dgm:pt modelId="{45BFC043-0B40-4255-9C3E-34C5104628B3}" type="pres">
      <dgm:prSet presAssocID="{B42589DC-11EC-4CB6-AA9C-B818A5116B66}" presName="connTx" presStyleLbl="sibTrans2D1" presStyleIdx="2" presStyleCnt="4"/>
      <dgm:spPr/>
    </dgm:pt>
    <dgm:pt modelId="{E4945FA5-6B95-476B-A494-3AD74BDECD70}" type="pres">
      <dgm:prSet presAssocID="{EDA05290-DD9C-4D74-9199-FEA74DC283DB}" presName="composite" presStyleCnt="0"/>
      <dgm:spPr/>
    </dgm:pt>
    <dgm:pt modelId="{53623080-28EC-4692-A71D-BB92B7BD0C37}" type="pres">
      <dgm:prSet presAssocID="{EDA05290-DD9C-4D74-9199-FEA74DC283DB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1B9AA6-268F-48A9-8FC5-67579C224077}" type="pres">
      <dgm:prSet presAssocID="{EDA05290-DD9C-4D74-9199-FEA74DC283DB}" presName="parSh" presStyleLbl="node1" presStyleIdx="3" presStyleCnt="5"/>
      <dgm:spPr/>
    </dgm:pt>
    <dgm:pt modelId="{4CE3EEB9-7787-4080-98B8-B59E7EAD1068}" type="pres">
      <dgm:prSet presAssocID="{EDA05290-DD9C-4D74-9199-FEA74DC283DB}" presName="desTx" presStyleLbl="fgAcc1" presStyleIdx="3" presStyleCnt="5">
        <dgm:presLayoutVars>
          <dgm:bulletEnabled val="1"/>
        </dgm:presLayoutVars>
      </dgm:prSet>
      <dgm:spPr/>
    </dgm:pt>
    <dgm:pt modelId="{084E6B89-FA68-4119-9AB7-A04B896603DC}" type="pres">
      <dgm:prSet presAssocID="{1D21AF50-8CB1-4840-8D51-CE27CC927A9A}" presName="sibTrans" presStyleLbl="sibTrans2D1" presStyleIdx="3" presStyleCnt="4"/>
      <dgm:spPr/>
    </dgm:pt>
    <dgm:pt modelId="{99252A57-29AA-4CCA-B5D4-C6045D94B1DE}" type="pres">
      <dgm:prSet presAssocID="{1D21AF50-8CB1-4840-8D51-CE27CC927A9A}" presName="connTx" presStyleLbl="sibTrans2D1" presStyleIdx="3" presStyleCnt="4"/>
      <dgm:spPr/>
    </dgm:pt>
    <dgm:pt modelId="{420B74CC-579A-4CAD-8695-642EE95C84F6}" type="pres">
      <dgm:prSet presAssocID="{E4D7D073-0F24-4897-85D5-6977E2F718BA}" presName="composite" presStyleCnt="0"/>
      <dgm:spPr/>
    </dgm:pt>
    <dgm:pt modelId="{50C9EC33-6862-434B-AC76-65130C6A66B1}" type="pres">
      <dgm:prSet presAssocID="{E4D7D073-0F24-4897-85D5-6977E2F718B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B58D8AC-1CD9-4F77-861A-0DEEDDB66399}" type="pres">
      <dgm:prSet presAssocID="{E4D7D073-0F24-4897-85D5-6977E2F718BA}" presName="parSh" presStyleLbl="node1" presStyleIdx="4" presStyleCnt="5"/>
      <dgm:spPr/>
    </dgm:pt>
    <dgm:pt modelId="{3D184E34-F04F-4E4D-BE4B-7BBAE02DED05}" type="pres">
      <dgm:prSet presAssocID="{E4D7D073-0F24-4897-85D5-6977E2F718BA}" presName="desTx" presStyleLbl="fgAcc1" presStyleIdx="4" presStyleCnt="5">
        <dgm:presLayoutVars>
          <dgm:bulletEnabled val="1"/>
        </dgm:presLayoutVars>
      </dgm:prSet>
      <dgm:spPr/>
    </dgm:pt>
  </dgm:ptLst>
  <dgm:cxnLst>
    <dgm:cxn modelId="{1045C401-51E5-43B8-A4C1-B2FDDD39543F}" srcId="{48EDCB0D-8FCB-41D3-BC65-FD726A111CF3}" destId="{3098C3E4-7E4F-4351-A1F3-7D63CDC00C13}" srcOrd="1" destOrd="0" parTransId="{2FBDBB70-DC1F-4644-AB47-19631C5D68BF}" sibTransId="{C66A7FE5-7A7A-426D-BF36-9E29CF7A1E06}"/>
    <dgm:cxn modelId="{A1F41D04-CBD0-4F9E-B346-B0C2D936F978}" type="presOf" srcId="{FAB1E109-02BD-43A9-A36A-F8059116A93A}" destId="{4CE3EEB9-7787-4080-98B8-B59E7EAD1068}" srcOrd="0" destOrd="0" presId="urn:microsoft.com/office/officeart/2005/8/layout/process3"/>
    <dgm:cxn modelId="{F0131109-1AFB-499F-912E-CD5C26A6FE4D}" type="presOf" srcId="{EDA05290-DD9C-4D74-9199-FEA74DC283DB}" destId="{721B9AA6-268F-48A9-8FC5-67579C224077}" srcOrd="1" destOrd="0" presId="urn:microsoft.com/office/officeart/2005/8/layout/process3"/>
    <dgm:cxn modelId="{6C20150D-707D-4A41-9FBA-0BEAE26378F0}" type="presOf" srcId="{E4D7D073-0F24-4897-85D5-6977E2F718BA}" destId="{50C9EC33-6862-434B-AC76-65130C6A66B1}" srcOrd="0" destOrd="0" presId="urn:microsoft.com/office/officeart/2005/8/layout/process3"/>
    <dgm:cxn modelId="{14E15021-7E5D-46BB-BFFD-7E4E9AEF576E}" srcId="{E4D7D073-0F24-4897-85D5-6977E2F718BA}" destId="{E3945C71-2E7F-4A54-AFD1-F74F7E82A5D4}" srcOrd="0" destOrd="0" parTransId="{8013E015-5095-4BFE-8011-78C7C0873D1B}" sibTransId="{751724C6-7B8C-435F-9F61-69B6B4DBF4C4}"/>
    <dgm:cxn modelId="{EA908F22-854A-4C58-97FC-6C89DBD730EC}" srcId="{48EDCB0D-8FCB-41D3-BC65-FD726A111CF3}" destId="{A3BF280B-D0E8-47E3-BFF4-1FFE71B50CD6}" srcOrd="2" destOrd="0" parTransId="{38B9964C-49BE-4290-95AC-B6A50AEC9DBF}" sibTransId="{B42589DC-11EC-4CB6-AA9C-B818A5116B66}"/>
    <dgm:cxn modelId="{ED531A29-F3B7-4538-993B-5F79367F9860}" type="presOf" srcId="{B42589DC-11EC-4CB6-AA9C-B818A5116B66}" destId="{45BFC043-0B40-4255-9C3E-34C5104628B3}" srcOrd="1" destOrd="0" presId="urn:microsoft.com/office/officeart/2005/8/layout/process3"/>
    <dgm:cxn modelId="{868C442C-E3CC-4F56-84D2-9AC08F0DC938}" type="presOf" srcId="{48EDCB0D-8FCB-41D3-BC65-FD726A111CF3}" destId="{D7D9C414-24F3-4CF6-8270-4CEBD35FBA70}" srcOrd="0" destOrd="0" presId="urn:microsoft.com/office/officeart/2005/8/layout/process3"/>
    <dgm:cxn modelId="{9BF16332-F747-40D8-9DE8-0BD27367B3BF}" type="presOf" srcId="{1D21AF50-8CB1-4840-8D51-CE27CC927A9A}" destId="{99252A57-29AA-4CCA-B5D4-C6045D94B1DE}" srcOrd="1" destOrd="0" presId="urn:microsoft.com/office/officeart/2005/8/layout/process3"/>
    <dgm:cxn modelId="{2BAC753D-A1D9-42CD-A328-43FAFD8C714B}" type="presOf" srcId="{DB3AC036-7C1A-4569-97D0-1BBD7247526A}" destId="{8D90DD36-9D80-4E66-A255-10984BF7ED43}" srcOrd="0" destOrd="0" presId="urn:microsoft.com/office/officeart/2005/8/layout/process3"/>
    <dgm:cxn modelId="{1DAED63F-D31E-4E39-BB12-179CE8326323}" type="presOf" srcId="{C66A7FE5-7A7A-426D-BF36-9E29CF7A1E06}" destId="{E103CF23-EDD3-4AEF-88A5-CA5779AEE6C3}" srcOrd="1" destOrd="0" presId="urn:microsoft.com/office/officeart/2005/8/layout/process3"/>
    <dgm:cxn modelId="{7B01F140-0C88-4917-918B-1F1868DE2289}" type="presOf" srcId="{A6076B2D-8EDD-4F9A-BA1F-2ECF114C4ED9}" destId="{558611AE-2C4A-4552-B1C5-9C02A066E4D7}" srcOrd="1" destOrd="0" presId="urn:microsoft.com/office/officeart/2005/8/layout/process3"/>
    <dgm:cxn modelId="{9E61BF65-BDC6-486C-8A2B-E7EF38538939}" srcId="{A3BF280B-D0E8-47E3-BFF4-1FFE71B50CD6}" destId="{E13AE82A-0E33-4D39-85FE-6C3DF998F10C}" srcOrd="0" destOrd="0" parTransId="{C38EE119-E204-41C1-9EFC-E76482D47490}" sibTransId="{9D8C48E2-B7A4-4AA2-8B00-9F1323EDAC9F}"/>
    <dgm:cxn modelId="{692E1D48-3FEA-4B49-87EA-823FA2C6142D}" type="presOf" srcId="{55405209-C19E-4730-A1BB-017F0959287C}" destId="{6543179A-3C08-4A7E-883A-BB51D155B3ED}" srcOrd="0" destOrd="0" presId="urn:microsoft.com/office/officeart/2005/8/layout/process3"/>
    <dgm:cxn modelId="{46286872-BB8C-405D-9F75-60E23514C1FF}" srcId="{A6076B2D-8EDD-4F9A-BA1F-2ECF114C4ED9}" destId="{DB3AC036-7C1A-4569-97D0-1BBD7247526A}" srcOrd="0" destOrd="0" parTransId="{55924938-4B3F-4AAB-8F69-984D5B03658B}" sibTransId="{BF2FCC5D-0290-4B1E-9A36-018BCAAC8872}"/>
    <dgm:cxn modelId="{B4598258-34E9-4FE3-98D5-3063B4706028}" srcId="{48EDCB0D-8FCB-41D3-BC65-FD726A111CF3}" destId="{EDA05290-DD9C-4D74-9199-FEA74DC283DB}" srcOrd="3" destOrd="0" parTransId="{81B1F965-3476-431A-854F-16252D0AAAA4}" sibTransId="{1D21AF50-8CB1-4840-8D51-CE27CC927A9A}"/>
    <dgm:cxn modelId="{6D449B7D-1751-497A-8192-4D6CF7609EF1}" type="presOf" srcId="{3098C3E4-7E4F-4351-A1F3-7D63CDC00C13}" destId="{A514710F-11A8-4DF8-94A0-6E6314F1AD3A}" srcOrd="0" destOrd="0" presId="urn:microsoft.com/office/officeart/2005/8/layout/process3"/>
    <dgm:cxn modelId="{ADBAF77E-D5ED-4C62-87EA-B2EB0BECAEA0}" srcId="{3098C3E4-7E4F-4351-A1F3-7D63CDC00C13}" destId="{55405209-C19E-4730-A1BB-017F0959287C}" srcOrd="0" destOrd="0" parTransId="{89F0B392-F668-4900-BA2A-D000F9B7A58F}" sibTransId="{31521DFA-269A-474F-B05D-3B0AFF34B159}"/>
    <dgm:cxn modelId="{6F2BC283-4C5B-456A-88B2-4A61F7D8478A}" srcId="{48EDCB0D-8FCB-41D3-BC65-FD726A111CF3}" destId="{A6076B2D-8EDD-4F9A-BA1F-2ECF114C4ED9}" srcOrd="0" destOrd="0" parTransId="{8BC48AA8-2E3A-4C71-BAD0-43D735F7321F}" sibTransId="{89A2F991-D794-4072-869C-42249665652A}"/>
    <dgm:cxn modelId="{65840592-CB23-4DF0-8AC2-899666F60054}" type="presOf" srcId="{A3BF280B-D0E8-47E3-BFF4-1FFE71B50CD6}" destId="{9A385EDF-E125-4BD4-9197-B53F1921A85B}" srcOrd="0" destOrd="0" presId="urn:microsoft.com/office/officeart/2005/8/layout/process3"/>
    <dgm:cxn modelId="{22F0AD93-CF56-4E0D-9115-49536FFEA3EF}" type="presOf" srcId="{EDA05290-DD9C-4D74-9199-FEA74DC283DB}" destId="{53623080-28EC-4692-A71D-BB92B7BD0C37}" srcOrd="0" destOrd="0" presId="urn:microsoft.com/office/officeart/2005/8/layout/process3"/>
    <dgm:cxn modelId="{D464C795-2E29-4E17-B5CB-93D4356B7DC7}" type="presOf" srcId="{A3BF280B-D0E8-47E3-BFF4-1FFE71B50CD6}" destId="{FFAF4354-30B1-460B-885E-54242AB06109}" srcOrd="1" destOrd="0" presId="urn:microsoft.com/office/officeart/2005/8/layout/process3"/>
    <dgm:cxn modelId="{37B155B4-266F-46F6-BC0D-1ACCB6B1FB29}" type="presOf" srcId="{A6076B2D-8EDD-4F9A-BA1F-2ECF114C4ED9}" destId="{E9C05A82-04D5-4036-9F96-7E51E1685FC9}" srcOrd="0" destOrd="0" presId="urn:microsoft.com/office/officeart/2005/8/layout/process3"/>
    <dgm:cxn modelId="{C52A2ABD-3E4F-411B-8388-5E81606A78D9}" type="presOf" srcId="{B42589DC-11EC-4CB6-AA9C-B818A5116B66}" destId="{76AE261A-DDD1-42EA-8EA1-2C14A40ACE51}" srcOrd="0" destOrd="0" presId="urn:microsoft.com/office/officeart/2005/8/layout/process3"/>
    <dgm:cxn modelId="{C50B04C0-173A-4D1B-BAB7-B52D9F351F06}" srcId="{EDA05290-DD9C-4D74-9199-FEA74DC283DB}" destId="{FAB1E109-02BD-43A9-A36A-F8059116A93A}" srcOrd="0" destOrd="0" parTransId="{8E2C0FEB-0F1D-49D3-99E9-4B6BB0917970}" sibTransId="{1BCCEAC6-FCFB-4A53-BE67-BA862C1EBCEC}"/>
    <dgm:cxn modelId="{106A9DCA-6652-42A9-BB34-8496043D8F3A}" type="presOf" srcId="{C66A7FE5-7A7A-426D-BF36-9E29CF7A1E06}" destId="{9FB1A4D2-EB52-434F-B5B6-D212BFC90CC7}" srcOrd="0" destOrd="0" presId="urn:microsoft.com/office/officeart/2005/8/layout/process3"/>
    <dgm:cxn modelId="{27EA51D1-B5E8-4349-910E-E525EC7A827A}" type="presOf" srcId="{E13AE82A-0E33-4D39-85FE-6C3DF998F10C}" destId="{C9B2925D-FDD3-413B-A4C7-1079A1E40C51}" srcOrd="0" destOrd="0" presId="urn:microsoft.com/office/officeart/2005/8/layout/process3"/>
    <dgm:cxn modelId="{CAA7CFDB-A45D-47D1-9F3F-1388089F5F48}" type="presOf" srcId="{89A2F991-D794-4072-869C-42249665652A}" destId="{C8F29B9B-36C6-42A0-8815-03135ADEC6B5}" srcOrd="0" destOrd="0" presId="urn:microsoft.com/office/officeart/2005/8/layout/process3"/>
    <dgm:cxn modelId="{83ABD1E4-F4CC-43FD-89ED-F67D53E8E758}" type="presOf" srcId="{89A2F991-D794-4072-869C-42249665652A}" destId="{766DAAD2-1BBF-4D70-8D49-2322D199DA9D}" srcOrd="1" destOrd="0" presId="urn:microsoft.com/office/officeart/2005/8/layout/process3"/>
    <dgm:cxn modelId="{E2498DE5-2EA2-43C1-81F1-2A6B9D476406}" type="presOf" srcId="{1D21AF50-8CB1-4840-8D51-CE27CC927A9A}" destId="{084E6B89-FA68-4119-9AB7-A04B896603DC}" srcOrd="0" destOrd="0" presId="urn:microsoft.com/office/officeart/2005/8/layout/process3"/>
    <dgm:cxn modelId="{FC319AE8-8439-4F26-9FC4-DF08EC182537}" type="presOf" srcId="{E4D7D073-0F24-4897-85D5-6977E2F718BA}" destId="{FB58D8AC-1CD9-4F77-861A-0DEEDDB66399}" srcOrd="1" destOrd="0" presId="urn:microsoft.com/office/officeart/2005/8/layout/process3"/>
    <dgm:cxn modelId="{A3C89AEA-5D94-489F-A0B8-4ED424F5EE6C}" srcId="{48EDCB0D-8FCB-41D3-BC65-FD726A111CF3}" destId="{E4D7D073-0F24-4897-85D5-6977E2F718BA}" srcOrd="4" destOrd="0" parTransId="{779F85C3-E323-473B-8F00-430FAB43BCA5}" sibTransId="{6F333D3C-4A3D-4AA8-94C5-911A02E205C3}"/>
    <dgm:cxn modelId="{4E4AD8FE-ADC2-4EE7-864B-15CB7FD465C8}" type="presOf" srcId="{3098C3E4-7E4F-4351-A1F3-7D63CDC00C13}" destId="{08858829-F97E-41B0-BE61-F47C23A77867}" srcOrd="1" destOrd="0" presId="urn:microsoft.com/office/officeart/2005/8/layout/process3"/>
    <dgm:cxn modelId="{31EFD5FF-6015-4A8A-9501-A70C93D14BAE}" type="presOf" srcId="{E3945C71-2E7F-4A54-AFD1-F74F7E82A5D4}" destId="{3D184E34-F04F-4E4D-BE4B-7BBAE02DED05}" srcOrd="0" destOrd="0" presId="urn:microsoft.com/office/officeart/2005/8/layout/process3"/>
    <dgm:cxn modelId="{9B558F99-2D78-4030-A8D0-E5E8725773DA}" type="presParOf" srcId="{D7D9C414-24F3-4CF6-8270-4CEBD35FBA70}" destId="{01F86684-48FA-47D9-AB5B-5D78BDA79A8A}" srcOrd="0" destOrd="0" presId="urn:microsoft.com/office/officeart/2005/8/layout/process3"/>
    <dgm:cxn modelId="{606FA1CB-3637-4215-AB43-831BA3903DDF}" type="presParOf" srcId="{01F86684-48FA-47D9-AB5B-5D78BDA79A8A}" destId="{E9C05A82-04D5-4036-9F96-7E51E1685FC9}" srcOrd="0" destOrd="0" presId="urn:microsoft.com/office/officeart/2005/8/layout/process3"/>
    <dgm:cxn modelId="{3896C9C3-2EEC-4BE6-8ADC-F4D5BE7B0CC6}" type="presParOf" srcId="{01F86684-48FA-47D9-AB5B-5D78BDA79A8A}" destId="{558611AE-2C4A-4552-B1C5-9C02A066E4D7}" srcOrd="1" destOrd="0" presId="urn:microsoft.com/office/officeart/2005/8/layout/process3"/>
    <dgm:cxn modelId="{A963D33E-6E57-4405-9A1F-8B54B45CFDFD}" type="presParOf" srcId="{01F86684-48FA-47D9-AB5B-5D78BDA79A8A}" destId="{8D90DD36-9D80-4E66-A255-10984BF7ED43}" srcOrd="2" destOrd="0" presId="urn:microsoft.com/office/officeart/2005/8/layout/process3"/>
    <dgm:cxn modelId="{22FD79BB-388C-474C-9532-E9EE069F4FF3}" type="presParOf" srcId="{D7D9C414-24F3-4CF6-8270-4CEBD35FBA70}" destId="{C8F29B9B-36C6-42A0-8815-03135ADEC6B5}" srcOrd="1" destOrd="0" presId="urn:microsoft.com/office/officeart/2005/8/layout/process3"/>
    <dgm:cxn modelId="{49D189AE-139C-41C5-9D27-87B6646F35D8}" type="presParOf" srcId="{C8F29B9B-36C6-42A0-8815-03135ADEC6B5}" destId="{766DAAD2-1BBF-4D70-8D49-2322D199DA9D}" srcOrd="0" destOrd="0" presId="urn:microsoft.com/office/officeart/2005/8/layout/process3"/>
    <dgm:cxn modelId="{334AEB8A-45FC-4713-81AF-72A25AD11446}" type="presParOf" srcId="{D7D9C414-24F3-4CF6-8270-4CEBD35FBA70}" destId="{C9CAF71B-3F5D-459F-BFE9-18749F891BFE}" srcOrd="2" destOrd="0" presId="urn:microsoft.com/office/officeart/2005/8/layout/process3"/>
    <dgm:cxn modelId="{82AF6DAF-1130-451E-A667-A5BAC592E89F}" type="presParOf" srcId="{C9CAF71B-3F5D-459F-BFE9-18749F891BFE}" destId="{A514710F-11A8-4DF8-94A0-6E6314F1AD3A}" srcOrd="0" destOrd="0" presId="urn:microsoft.com/office/officeart/2005/8/layout/process3"/>
    <dgm:cxn modelId="{551CEFAF-F5F8-4B64-A1DE-9F498CB32CF7}" type="presParOf" srcId="{C9CAF71B-3F5D-459F-BFE9-18749F891BFE}" destId="{08858829-F97E-41B0-BE61-F47C23A77867}" srcOrd="1" destOrd="0" presId="urn:microsoft.com/office/officeart/2005/8/layout/process3"/>
    <dgm:cxn modelId="{2F7AFC18-E472-456E-A25D-0BF8DFBBD3BC}" type="presParOf" srcId="{C9CAF71B-3F5D-459F-BFE9-18749F891BFE}" destId="{6543179A-3C08-4A7E-883A-BB51D155B3ED}" srcOrd="2" destOrd="0" presId="urn:microsoft.com/office/officeart/2005/8/layout/process3"/>
    <dgm:cxn modelId="{5C683761-7CB1-48E0-96CF-83B8ACF8557C}" type="presParOf" srcId="{D7D9C414-24F3-4CF6-8270-4CEBD35FBA70}" destId="{9FB1A4D2-EB52-434F-B5B6-D212BFC90CC7}" srcOrd="3" destOrd="0" presId="urn:microsoft.com/office/officeart/2005/8/layout/process3"/>
    <dgm:cxn modelId="{FC85EBED-4993-414D-BDD7-E11223C42993}" type="presParOf" srcId="{9FB1A4D2-EB52-434F-B5B6-D212BFC90CC7}" destId="{E103CF23-EDD3-4AEF-88A5-CA5779AEE6C3}" srcOrd="0" destOrd="0" presId="urn:microsoft.com/office/officeart/2005/8/layout/process3"/>
    <dgm:cxn modelId="{2209FFC9-276D-4C15-A63A-312FFF39F549}" type="presParOf" srcId="{D7D9C414-24F3-4CF6-8270-4CEBD35FBA70}" destId="{AD5DEEC8-9F8B-4773-8CC4-5664BC3D7D71}" srcOrd="4" destOrd="0" presId="urn:microsoft.com/office/officeart/2005/8/layout/process3"/>
    <dgm:cxn modelId="{DDE87FF7-9806-4661-9C6E-A38A0B76286E}" type="presParOf" srcId="{AD5DEEC8-9F8B-4773-8CC4-5664BC3D7D71}" destId="{9A385EDF-E125-4BD4-9197-B53F1921A85B}" srcOrd="0" destOrd="0" presId="urn:microsoft.com/office/officeart/2005/8/layout/process3"/>
    <dgm:cxn modelId="{644C45D9-A805-47C7-ACD0-43883AF3B00D}" type="presParOf" srcId="{AD5DEEC8-9F8B-4773-8CC4-5664BC3D7D71}" destId="{FFAF4354-30B1-460B-885E-54242AB06109}" srcOrd="1" destOrd="0" presId="urn:microsoft.com/office/officeart/2005/8/layout/process3"/>
    <dgm:cxn modelId="{BE54061E-9F88-4C10-870D-F0DC9C1B108B}" type="presParOf" srcId="{AD5DEEC8-9F8B-4773-8CC4-5664BC3D7D71}" destId="{C9B2925D-FDD3-413B-A4C7-1079A1E40C51}" srcOrd="2" destOrd="0" presId="urn:microsoft.com/office/officeart/2005/8/layout/process3"/>
    <dgm:cxn modelId="{2D10CC5C-253C-4573-9667-D233B01CF903}" type="presParOf" srcId="{D7D9C414-24F3-4CF6-8270-4CEBD35FBA70}" destId="{76AE261A-DDD1-42EA-8EA1-2C14A40ACE51}" srcOrd="5" destOrd="0" presId="urn:microsoft.com/office/officeart/2005/8/layout/process3"/>
    <dgm:cxn modelId="{E6D952F4-D2B7-4BDB-89CD-03A53983527D}" type="presParOf" srcId="{76AE261A-DDD1-42EA-8EA1-2C14A40ACE51}" destId="{45BFC043-0B40-4255-9C3E-34C5104628B3}" srcOrd="0" destOrd="0" presId="urn:microsoft.com/office/officeart/2005/8/layout/process3"/>
    <dgm:cxn modelId="{8F984BE2-DE39-4C0A-A828-49212B5CB3D3}" type="presParOf" srcId="{D7D9C414-24F3-4CF6-8270-4CEBD35FBA70}" destId="{E4945FA5-6B95-476B-A494-3AD74BDECD70}" srcOrd="6" destOrd="0" presId="urn:microsoft.com/office/officeart/2005/8/layout/process3"/>
    <dgm:cxn modelId="{BFDED34C-7C9F-4917-BEDD-405C99E0905D}" type="presParOf" srcId="{E4945FA5-6B95-476B-A494-3AD74BDECD70}" destId="{53623080-28EC-4692-A71D-BB92B7BD0C37}" srcOrd="0" destOrd="0" presId="urn:microsoft.com/office/officeart/2005/8/layout/process3"/>
    <dgm:cxn modelId="{8858DD5F-F512-4171-93ED-3C8CACD40843}" type="presParOf" srcId="{E4945FA5-6B95-476B-A494-3AD74BDECD70}" destId="{721B9AA6-268F-48A9-8FC5-67579C224077}" srcOrd="1" destOrd="0" presId="urn:microsoft.com/office/officeart/2005/8/layout/process3"/>
    <dgm:cxn modelId="{9115A4C3-4FC8-4534-BAFB-BC5E94DB1A68}" type="presParOf" srcId="{E4945FA5-6B95-476B-A494-3AD74BDECD70}" destId="{4CE3EEB9-7787-4080-98B8-B59E7EAD1068}" srcOrd="2" destOrd="0" presId="urn:microsoft.com/office/officeart/2005/8/layout/process3"/>
    <dgm:cxn modelId="{9420ECA4-4C74-4D54-AE05-9712013D2C45}" type="presParOf" srcId="{D7D9C414-24F3-4CF6-8270-4CEBD35FBA70}" destId="{084E6B89-FA68-4119-9AB7-A04B896603DC}" srcOrd="7" destOrd="0" presId="urn:microsoft.com/office/officeart/2005/8/layout/process3"/>
    <dgm:cxn modelId="{E267ADA9-230D-4AE2-AE10-E72AD580C736}" type="presParOf" srcId="{084E6B89-FA68-4119-9AB7-A04B896603DC}" destId="{99252A57-29AA-4CCA-B5D4-C6045D94B1DE}" srcOrd="0" destOrd="0" presId="urn:microsoft.com/office/officeart/2005/8/layout/process3"/>
    <dgm:cxn modelId="{55A4DC02-1F8E-42D7-B43D-8D4B41874337}" type="presParOf" srcId="{D7D9C414-24F3-4CF6-8270-4CEBD35FBA70}" destId="{420B74CC-579A-4CAD-8695-642EE95C84F6}" srcOrd="8" destOrd="0" presId="urn:microsoft.com/office/officeart/2005/8/layout/process3"/>
    <dgm:cxn modelId="{B375A773-8247-49AE-BAED-F067B74640B9}" type="presParOf" srcId="{420B74CC-579A-4CAD-8695-642EE95C84F6}" destId="{50C9EC33-6862-434B-AC76-65130C6A66B1}" srcOrd="0" destOrd="0" presId="urn:microsoft.com/office/officeart/2005/8/layout/process3"/>
    <dgm:cxn modelId="{C1A42E62-90AF-4252-936C-8CFD6F688E1C}" type="presParOf" srcId="{420B74CC-579A-4CAD-8695-642EE95C84F6}" destId="{FB58D8AC-1CD9-4F77-861A-0DEEDDB66399}" srcOrd="1" destOrd="0" presId="urn:microsoft.com/office/officeart/2005/8/layout/process3"/>
    <dgm:cxn modelId="{2680FD85-EAEE-48C5-AD2D-22927EA700DC}" type="presParOf" srcId="{420B74CC-579A-4CAD-8695-642EE95C84F6}" destId="{3D184E34-F04F-4E4D-BE4B-7BBAE02DED0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611AE-2C4A-4552-B1C5-9C02A066E4D7}">
      <dsp:nvSpPr>
        <dsp:cNvPr id="0" name=""/>
        <dsp:cNvSpPr/>
      </dsp:nvSpPr>
      <dsp:spPr>
        <a:xfrm>
          <a:off x="6366" y="1935046"/>
          <a:ext cx="1436375" cy="734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20 – 24 </a:t>
          </a:r>
          <a:r>
            <a:rPr lang="es-MX" sz="1700" kern="1200" dirty="0" err="1"/>
            <a:t>Sep</a:t>
          </a:r>
          <a:endParaRPr lang="es-MX" sz="1700" kern="1200" dirty="0"/>
        </a:p>
      </dsp:txBody>
      <dsp:txXfrm>
        <a:off x="6366" y="1935046"/>
        <a:ext cx="1436375" cy="489600"/>
      </dsp:txXfrm>
    </dsp:sp>
    <dsp:sp modelId="{8D90DD36-9D80-4E66-A255-10984BF7ED43}">
      <dsp:nvSpPr>
        <dsp:cNvPr id="0" name=""/>
        <dsp:cNvSpPr/>
      </dsp:nvSpPr>
      <dsp:spPr>
        <a:xfrm>
          <a:off x="300563" y="2424646"/>
          <a:ext cx="143637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Primer parcial</a:t>
          </a:r>
        </a:p>
      </dsp:txBody>
      <dsp:txXfrm>
        <a:off x="329243" y="2453326"/>
        <a:ext cx="1379015" cy="921840"/>
      </dsp:txXfrm>
    </dsp:sp>
    <dsp:sp modelId="{C8F29B9B-36C6-42A0-8815-03135ADEC6B5}">
      <dsp:nvSpPr>
        <dsp:cNvPr id="0" name=""/>
        <dsp:cNvSpPr/>
      </dsp:nvSpPr>
      <dsp:spPr>
        <a:xfrm>
          <a:off x="1660491" y="2001038"/>
          <a:ext cx="461628" cy="3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/>
        </a:p>
      </dsp:txBody>
      <dsp:txXfrm>
        <a:off x="1660491" y="2072561"/>
        <a:ext cx="354343" cy="214570"/>
      </dsp:txXfrm>
    </dsp:sp>
    <dsp:sp modelId="{08858829-F97E-41B0-BE61-F47C23A77867}">
      <dsp:nvSpPr>
        <dsp:cNvPr id="0" name=""/>
        <dsp:cNvSpPr/>
      </dsp:nvSpPr>
      <dsp:spPr>
        <a:xfrm>
          <a:off x="2313739" y="1935046"/>
          <a:ext cx="1436375" cy="734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25 – 29 Oct</a:t>
          </a:r>
        </a:p>
      </dsp:txBody>
      <dsp:txXfrm>
        <a:off x="2313739" y="1935046"/>
        <a:ext cx="1436375" cy="489600"/>
      </dsp:txXfrm>
    </dsp:sp>
    <dsp:sp modelId="{6543179A-3C08-4A7E-883A-BB51D155B3ED}">
      <dsp:nvSpPr>
        <dsp:cNvPr id="0" name=""/>
        <dsp:cNvSpPr/>
      </dsp:nvSpPr>
      <dsp:spPr>
        <a:xfrm>
          <a:off x="2607937" y="2424646"/>
          <a:ext cx="143637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Segundo Parcial</a:t>
          </a:r>
        </a:p>
      </dsp:txBody>
      <dsp:txXfrm>
        <a:off x="2636617" y="2453326"/>
        <a:ext cx="1379015" cy="921840"/>
      </dsp:txXfrm>
    </dsp:sp>
    <dsp:sp modelId="{9FB1A4D2-EB52-434F-B5B6-D212BFC90CC7}">
      <dsp:nvSpPr>
        <dsp:cNvPr id="0" name=""/>
        <dsp:cNvSpPr/>
      </dsp:nvSpPr>
      <dsp:spPr>
        <a:xfrm>
          <a:off x="3967865" y="2001038"/>
          <a:ext cx="461628" cy="3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/>
        </a:p>
      </dsp:txBody>
      <dsp:txXfrm>
        <a:off x="3967865" y="2072561"/>
        <a:ext cx="354343" cy="214570"/>
      </dsp:txXfrm>
    </dsp:sp>
    <dsp:sp modelId="{FFAF4354-30B1-460B-885E-54242AB06109}">
      <dsp:nvSpPr>
        <dsp:cNvPr id="0" name=""/>
        <dsp:cNvSpPr/>
      </dsp:nvSpPr>
      <dsp:spPr>
        <a:xfrm>
          <a:off x="4621113" y="1935046"/>
          <a:ext cx="1436375" cy="734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6 – 10 Dic</a:t>
          </a:r>
        </a:p>
      </dsp:txBody>
      <dsp:txXfrm>
        <a:off x="4621113" y="1935046"/>
        <a:ext cx="1436375" cy="489600"/>
      </dsp:txXfrm>
    </dsp:sp>
    <dsp:sp modelId="{C9B2925D-FDD3-413B-A4C7-1079A1E40C51}">
      <dsp:nvSpPr>
        <dsp:cNvPr id="0" name=""/>
        <dsp:cNvSpPr/>
      </dsp:nvSpPr>
      <dsp:spPr>
        <a:xfrm>
          <a:off x="4915310" y="2424646"/>
          <a:ext cx="143637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Ordinario</a:t>
          </a:r>
        </a:p>
      </dsp:txBody>
      <dsp:txXfrm>
        <a:off x="4943990" y="2453326"/>
        <a:ext cx="1379015" cy="921840"/>
      </dsp:txXfrm>
    </dsp:sp>
    <dsp:sp modelId="{76AE261A-DDD1-42EA-8EA1-2C14A40ACE51}">
      <dsp:nvSpPr>
        <dsp:cNvPr id="0" name=""/>
        <dsp:cNvSpPr/>
      </dsp:nvSpPr>
      <dsp:spPr>
        <a:xfrm>
          <a:off x="6275238" y="2001038"/>
          <a:ext cx="461628" cy="3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/>
        </a:p>
      </dsp:txBody>
      <dsp:txXfrm>
        <a:off x="6275238" y="2072561"/>
        <a:ext cx="354343" cy="214570"/>
      </dsp:txXfrm>
    </dsp:sp>
    <dsp:sp modelId="{721B9AA6-268F-48A9-8FC5-67579C224077}">
      <dsp:nvSpPr>
        <dsp:cNvPr id="0" name=""/>
        <dsp:cNvSpPr/>
      </dsp:nvSpPr>
      <dsp:spPr>
        <a:xfrm>
          <a:off x="6928486" y="1935046"/>
          <a:ext cx="1436375" cy="734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13 y 14 Dic</a:t>
          </a:r>
        </a:p>
      </dsp:txBody>
      <dsp:txXfrm>
        <a:off x="6928486" y="1935046"/>
        <a:ext cx="1436375" cy="489600"/>
      </dsp:txXfrm>
    </dsp:sp>
    <dsp:sp modelId="{4CE3EEB9-7787-4080-98B8-B59E7EAD1068}">
      <dsp:nvSpPr>
        <dsp:cNvPr id="0" name=""/>
        <dsp:cNvSpPr/>
      </dsp:nvSpPr>
      <dsp:spPr>
        <a:xfrm>
          <a:off x="7222684" y="2424646"/>
          <a:ext cx="143637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Extra</a:t>
          </a:r>
        </a:p>
      </dsp:txBody>
      <dsp:txXfrm>
        <a:off x="7251364" y="2453326"/>
        <a:ext cx="1379015" cy="921840"/>
      </dsp:txXfrm>
    </dsp:sp>
    <dsp:sp modelId="{084E6B89-FA68-4119-9AB7-A04B896603DC}">
      <dsp:nvSpPr>
        <dsp:cNvPr id="0" name=""/>
        <dsp:cNvSpPr/>
      </dsp:nvSpPr>
      <dsp:spPr>
        <a:xfrm>
          <a:off x="8582612" y="2001038"/>
          <a:ext cx="461628" cy="357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/>
        </a:p>
      </dsp:txBody>
      <dsp:txXfrm>
        <a:off x="8582612" y="2072561"/>
        <a:ext cx="354343" cy="214570"/>
      </dsp:txXfrm>
    </dsp:sp>
    <dsp:sp modelId="{FB58D8AC-1CD9-4F77-861A-0DEEDDB66399}">
      <dsp:nvSpPr>
        <dsp:cNvPr id="0" name=""/>
        <dsp:cNvSpPr/>
      </dsp:nvSpPr>
      <dsp:spPr>
        <a:xfrm>
          <a:off x="9235860" y="1935046"/>
          <a:ext cx="1436375" cy="734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6 – 11 Ene</a:t>
          </a:r>
        </a:p>
      </dsp:txBody>
      <dsp:txXfrm>
        <a:off x="9235860" y="1935046"/>
        <a:ext cx="1436375" cy="489600"/>
      </dsp:txXfrm>
    </dsp:sp>
    <dsp:sp modelId="{3D184E34-F04F-4E4D-BE4B-7BBAE02DED05}">
      <dsp:nvSpPr>
        <dsp:cNvPr id="0" name=""/>
        <dsp:cNvSpPr/>
      </dsp:nvSpPr>
      <dsp:spPr>
        <a:xfrm>
          <a:off x="9530057" y="2424646"/>
          <a:ext cx="1436375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Título</a:t>
          </a:r>
        </a:p>
      </dsp:txBody>
      <dsp:txXfrm>
        <a:off x="9558737" y="2453326"/>
        <a:ext cx="1379015" cy="92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178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82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81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2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385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232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42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1169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9331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5725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887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4229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0884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5440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37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711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3DF0C-D4D9-4A8D-855C-FEBC715A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A92AF-469B-4C70-9C92-3DF6A108F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CD00C-C4B5-4FE0-805D-F43363B3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9810-1677-4D62-BEA5-50B4F15A0182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843D2-9A8F-467C-BC6C-F25619AE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0EAB7-E54C-4162-8068-3E567791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09BF-FE45-44FC-BF4C-535722E5AB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222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5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5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028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08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93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33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98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159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8687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40FEBA-AB21-4829-BAA1-0B70F28E8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FUNDAMENTOS DE</a:t>
            </a:r>
            <a:br>
              <a:rPr lang="es-MX" dirty="0"/>
            </a:br>
            <a:r>
              <a:rPr lang="es-MX" dirty="0"/>
              <a:t>DESARROLLO WEB</a:t>
            </a:r>
          </a:p>
        </p:txBody>
      </p:sp>
    </p:spTree>
    <p:extLst>
      <p:ext uri="{BB962C8B-B14F-4D97-AF65-F5344CB8AC3E}">
        <p14:creationId xmlns:p14="http://schemas.microsoft.com/office/powerpoint/2010/main" val="251271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F09F-0A2E-455F-949D-C51493D3C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CONTENIDO DE LA MATERIA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B3912753-D950-4D31-913B-BF402A0BC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196611" y="2221939"/>
            <a:ext cx="4353200" cy="449200"/>
          </a:xfrm>
        </p:spPr>
        <p:txBody>
          <a:bodyPr/>
          <a:lstStyle/>
          <a:p>
            <a:r>
              <a:rPr lang="es-MX" sz="2400" dirty="0"/>
              <a:t>Lenguaje de marcado (HTML)</a:t>
            </a:r>
          </a:p>
        </p:txBody>
      </p:sp>
      <p:sp>
        <p:nvSpPr>
          <p:cNvPr id="18" name="Subtítulo 17">
            <a:extLst>
              <a:ext uri="{FF2B5EF4-FFF2-40B4-BE49-F238E27FC236}">
                <a16:creationId xmlns:a16="http://schemas.microsoft.com/office/drawing/2014/main" id="{5EC27371-E868-4773-873D-F871F8258F7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4645110" y="3584567"/>
            <a:ext cx="4353200" cy="449200"/>
          </a:xfrm>
        </p:spPr>
        <p:txBody>
          <a:bodyPr/>
          <a:lstStyle/>
          <a:p>
            <a:r>
              <a:rPr lang="es-MX" sz="2400" dirty="0"/>
              <a:t>Hojas de estilo (CSS)</a:t>
            </a:r>
          </a:p>
        </p:txBody>
      </p:sp>
      <p:sp>
        <p:nvSpPr>
          <p:cNvPr id="20" name="Subtítulo 19">
            <a:extLst>
              <a:ext uri="{FF2B5EF4-FFF2-40B4-BE49-F238E27FC236}">
                <a16:creationId xmlns:a16="http://schemas.microsoft.com/office/drawing/2014/main" id="{82E19830-EE91-400C-A8CB-9C0355955B1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H="1">
            <a:off x="6116362" y="4946588"/>
            <a:ext cx="4353200" cy="449200"/>
          </a:xfrm>
        </p:spPr>
        <p:txBody>
          <a:bodyPr/>
          <a:lstStyle/>
          <a:p>
            <a:r>
              <a:rPr lang="es-MX" sz="2400" dirty="0"/>
              <a:t>Diseño Responsivo y </a:t>
            </a:r>
            <a:r>
              <a:rPr lang="es-MX" sz="2400" dirty="0" err="1"/>
              <a:t>Flexbox</a:t>
            </a:r>
            <a:endParaRPr lang="es-MX" sz="2400" dirty="0"/>
          </a:p>
        </p:txBody>
      </p:sp>
      <p:pic>
        <p:nvPicPr>
          <p:cNvPr id="24" name="Gráfico 23" descr="Diseño web con relleno sólido">
            <a:extLst>
              <a:ext uri="{FF2B5EF4-FFF2-40B4-BE49-F238E27FC236}">
                <a16:creationId xmlns:a16="http://schemas.microsoft.com/office/drawing/2014/main" id="{F7B4E416-E10F-48B0-AB04-A18CAE89B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211" y="1989339"/>
            <a:ext cx="914400" cy="914400"/>
          </a:xfrm>
          <a:prstGeom prst="rect">
            <a:avLst/>
          </a:prstGeom>
        </p:spPr>
      </p:pic>
      <p:pic>
        <p:nvPicPr>
          <p:cNvPr id="26" name="Gráfico 25" descr="Pincel contorno">
            <a:extLst>
              <a:ext uri="{FF2B5EF4-FFF2-40B4-BE49-F238E27FC236}">
                <a16:creationId xmlns:a16="http://schemas.microsoft.com/office/drawing/2014/main" id="{320E2ABD-3089-4AE7-83F7-C1B140ABA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0710" y="3351967"/>
            <a:ext cx="914400" cy="914400"/>
          </a:xfrm>
          <a:prstGeom prst="rect">
            <a:avLst/>
          </a:prstGeom>
        </p:spPr>
      </p:pic>
      <p:pic>
        <p:nvPicPr>
          <p:cNvPr id="28" name="Gráfico 27" descr="Smartphone con relleno sólido">
            <a:extLst>
              <a:ext uri="{FF2B5EF4-FFF2-40B4-BE49-F238E27FC236}">
                <a16:creationId xmlns:a16="http://schemas.microsoft.com/office/drawing/2014/main" id="{B19DEDE5-8981-45C8-90E4-C55D52F96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1962" y="47139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F09F-0A2E-455F-949D-C51493D3C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CONTENIDO DE LA MATERIA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B3912753-D950-4D31-913B-BF402A0BC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196611" y="2221939"/>
            <a:ext cx="4353200" cy="449200"/>
          </a:xfrm>
        </p:spPr>
        <p:txBody>
          <a:bodyPr/>
          <a:lstStyle/>
          <a:p>
            <a:r>
              <a:rPr lang="es-MX" sz="2400" dirty="0"/>
              <a:t>JavaScript</a:t>
            </a:r>
          </a:p>
        </p:txBody>
      </p:sp>
      <p:sp>
        <p:nvSpPr>
          <p:cNvPr id="18" name="Subtítulo 17">
            <a:extLst>
              <a:ext uri="{FF2B5EF4-FFF2-40B4-BE49-F238E27FC236}">
                <a16:creationId xmlns:a16="http://schemas.microsoft.com/office/drawing/2014/main" id="{5EC27371-E868-4773-873D-F871F8258F7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4645110" y="3584567"/>
            <a:ext cx="4353200" cy="449200"/>
          </a:xfrm>
        </p:spPr>
        <p:txBody>
          <a:bodyPr/>
          <a:lstStyle/>
          <a:p>
            <a:r>
              <a:rPr lang="es-MX" sz="2400" dirty="0"/>
              <a:t>PHP</a:t>
            </a:r>
          </a:p>
        </p:txBody>
      </p:sp>
      <p:sp>
        <p:nvSpPr>
          <p:cNvPr id="20" name="Subtítulo 19">
            <a:extLst>
              <a:ext uri="{FF2B5EF4-FFF2-40B4-BE49-F238E27FC236}">
                <a16:creationId xmlns:a16="http://schemas.microsoft.com/office/drawing/2014/main" id="{82E19830-EE91-400C-A8CB-9C0355955B1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H="1">
            <a:off x="6116362" y="4946588"/>
            <a:ext cx="4353200" cy="449200"/>
          </a:xfrm>
        </p:spPr>
        <p:txBody>
          <a:bodyPr/>
          <a:lstStyle/>
          <a:p>
            <a:r>
              <a:rPr lang="es-MX" sz="2400" dirty="0"/>
              <a:t>Servicios REST</a:t>
            </a:r>
          </a:p>
        </p:txBody>
      </p:sp>
      <p:pic>
        <p:nvPicPr>
          <p:cNvPr id="4" name="Gráfico 3" descr="Hombre programador con relleno sólido">
            <a:extLst>
              <a:ext uri="{FF2B5EF4-FFF2-40B4-BE49-F238E27FC236}">
                <a16:creationId xmlns:a16="http://schemas.microsoft.com/office/drawing/2014/main" id="{6C9670EF-7CF8-48A1-82AF-3D1522FF7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211" y="1989339"/>
            <a:ext cx="914400" cy="914400"/>
          </a:xfrm>
          <a:prstGeom prst="rect">
            <a:avLst/>
          </a:prstGeom>
        </p:spPr>
      </p:pic>
      <p:pic>
        <p:nvPicPr>
          <p:cNvPr id="6" name="Gráfico 5" descr="Servidor con relleno sólido">
            <a:extLst>
              <a:ext uri="{FF2B5EF4-FFF2-40B4-BE49-F238E27FC236}">
                <a16:creationId xmlns:a16="http://schemas.microsoft.com/office/drawing/2014/main" id="{D6F3A66E-C0D8-4A6A-BEFE-11D1919EE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0710" y="3351967"/>
            <a:ext cx="914400" cy="914400"/>
          </a:xfrm>
          <a:prstGeom prst="rect">
            <a:avLst/>
          </a:prstGeom>
        </p:spPr>
      </p:pic>
      <p:pic>
        <p:nvPicPr>
          <p:cNvPr id="8" name="Gráfico 7" descr="Informática en la nube con relleno sólido">
            <a:extLst>
              <a:ext uri="{FF2B5EF4-FFF2-40B4-BE49-F238E27FC236}">
                <a16:creationId xmlns:a16="http://schemas.microsoft.com/office/drawing/2014/main" id="{408BC2E2-005D-4CC7-9639-A90E061A3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1962" y="47139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BEAC3-398E-45C3-9DF1-4158F8B97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Exámenes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93D8027-7758-4126-A43F-6D8AFFDE7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931111"/>
              </p:ext>
            </p:extLst>
          </p:nvPr>
        </p:nvGraphicFramePr>
        <p:xfrm>
          <a:off x="609600" y="1519107"/>
          <a:ext cx="10972800" cy="5338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75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9B65A-4480-4908-BFD4-793D717D2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Evaluación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40173E2-CC28-4865-BC76-09362CD30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212363" y="1732067"/>
            <a:ext cx="3387066" cy="924047"/>
          </a:xfrm>
        </p:spPr>
        <p:txBody>
          <a:bodyPr/>
          <a:lstStyle/>
          <a:p>
            <a:pPr>
              <a:buFontTx/>
              <a:buChar char="-"/>
            </a:pPr>
            <a:r>
              <a:rPr lang="es-MX" sz="1600" dirty="0"/>
              <a:t>30% Tareas</a:t>
            </a:r>
          </a:p>
          <a:p>
            <a:pPr>
              <a:buFontTx/>
              <a:buChar char="-"/>
            </a:pPr>
            <a:r>
              <a:rPr lang="es-MX" sz="1600" dirty="0"/>
              <a:t>20% Avance de Proyecto</a:t>
            </a:r>
          </a:p>
          <a:p>
            <a:pPr>
              <a:buFontTx/>
              <a:buChar char="-"/>
            </a:pPr>
            <a:r>
              <a:rPr lang="es-MX" sz="1600" dirty="0"/>
              <a:t>50% Examen (Teórico y Práctico)</a:t>
            </a:r>
          </a:p>
        </p:txBody>
      </p:sp>
      <p:sp>
        <p:nvSpPr>
          <p:cNvPr id="13" name="Subtítulo 3">
            <a:extLst>
              <a:ext uri="{FF2B5EF4-FFF2-40B4-BE49-F238E27FC236}">
                <a16:creationId xmlns:a16="http://schemas.microsoft.com/office/drawing/2014/main" id="{47B50F06-CCCC-4652-BC30-5EB20112ECB9}"/>
              </a:ext>
            </a:extLst>
          </p:cNvPr>
          <p:cNvSpPr txBox="1">
            <a:spLocks/>
          </p:cNvSpPr>
          <p:nvPr/>
        </p:nvSpPr>
        <p:spPr>
          <a:xfrm flipH="1">
            <a:off x="5212363" y="2956559"/>
            <a:ext cx="3387066" cy="92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Tx/>
              <a:buChar char="-"/>
            </a:pPr>
            <a:r>
              <a:rPr lang="es-MX" sz="1600" dirty="0"/>
              <a:t>30% Tareas</a:t>
            </a:r>
          </a:p>
          <a:p>
            <a:pPr>
              <a:buFontTx/>
              <a:buChar char="-"/>
            </a:pPr>
            <a:r>
              <a:rPr lang="es-MX" sz="1600" dirty="0"/>
              <a:t>30% Avance de Proyecto</a:t>
            </a:r>
          </a:p>
          <a:p>
            <a:pPr>
              <a:buFontTx/>
              <a:buChar char="-"/>
            </a:pPr>
            <a:r>
              <a:rPr lang="es-MX" sz="1600" dirty="0"/>
              <a:t>40% Examen Práctico</a:t>
            </a:r>
          </a:p>
        </p:txBody>
      </p:sp>
      <p:sp>
        <p:nvSpPr>
          <p:cNvPr id="14" name="Subtítulo 3">
            <a:extLst>
              <a:ext uri="{FF2B5EF4-FFF2-40B4-BE49-F238E27FC236}">
                <a16:creationId xmlns:a16="http://schemas.microsoft.com/office/drawing/2014/main" id="{76826869-54CF-44E8-A202-A0085BCE0FF0}"/>
              </a:ext>
            </a:extLst>
          </p:cNvPr>
          <p:cNvSpPr txBox="1">
            <a:spLocks/>
          </p:cNvSpPr>
          <p:nvPr/>
        </p:nvSpPr>
        <p:spPr>
          <a:xfrm flipH="1">
            <a:off x="5212363" y="4181051"/>
            <a:ext cx="338706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467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FontTx/>
              <a:buChar char="-"/>
            </a:pPr>
            <a:r>
              <a:rPr lang="es-MX" sz="1600" dirty="0"/>
              <a:t>100% Proyecto Final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7FD0C0-708C-4E10-A2CC-32ECAE0E592A}"/>
              </a:ext>
            </a:extLst>
          </p:cNvPr>
          <p:cNvSpPr txBox="1"/>
          <p:nvPr/>
        </p:nvSpPr>
        <p:spPr>
          <a:xfrm>
            <a:off x="4473058" y="1901702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Exo 2"/>
              </a:rPr>
              <a:t>1er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9F2157-0A06-461E-9256-FBFB0CFE3727}"/>
              </a:ext>
            </a:extLst>
          </p:cNvPr>
          <p:cNvSpPr txBox="1"/>
          <p:nvPr/>
        </p:nvSpPr>
        <p:spPr>
          <a:xfrm>
            <a:off x="4386496" y="3136612"/>
            <a:ext cx="82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Exo 2"/>
              </a:rPr>
              <a:t>2do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8B3CB7-D08D-4EB9-B5C4-B6C1E7A3510F}"/>
              </a:ext>
            </a:extLst>
          </p:cNvPr>
          <p:cNvSpPr txBox="1"/>
          <p:nvPr/>
        </p:nvSpPr>
        <p:spPr>
          <a:xfrm>
            <a:off x="3434312" y="4110262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Exo 2"/>
              </a:rPr>
              <a:t>Ordinario</a:t>
            </a:r>
          </a:p>
        </p:txBody>
      </p:sp>
    </p:spTree>
    <p:extLst>
      <p:ext uri="{BB962C8B-B14F-4D97-AF65-F5344CB8AC3E}">
        <p14:creationId xmlns:p14="http://schemas.microsoft.com/office/powerpoint/2010/main" val="388387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Tech Newsletter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Tech Newsletter" id="{A2F15BC2-8A77-483B-BB89-25B51F23792C}" vid="{B1119F96-007C-455D-A868-259F7784E820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44561B4576D349B2A37B6AAB08951C" ma:contentTypeVersion="0" ma:contentTypeDescription="Crear nuevo documento." ma:contentTypeScope="" ma:versionID="c2f3f67f53062a7ebe353083d4553a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2E1E40-CFE8-4E68-80AD-11CD3D884F56}"/>
</file>

<file path=customXml/itemProps2.xml><?xml version="1.0" encoding="utf-8"?>
<ds:datastoreItem xmlns:ds="http://schemas.openxmlformats.org/officeDocument/2006/customXml" ds:itemID="{053A1B63-70B9-4DCA-A592-3466E2268E17}"/>
</file>

<file path=customXml/itemProps3.xml><?xml version="1.0" encoding="utf-8"?>
<ds:datastoreItem xmlns:ds="http://schemas.openxmlformats.org/officeDocument/2006/customXml" ds:itemID="{1FC64B68-FA36-4528-AE37-3ABB937D2CEF}"/>
</file>

<file path=docProps/app.xml><?xml version="1.0" encoding="utf-8"?>
<Properties xmlns="http://schemas.openxmlformats.org/officeDocument/2006/extended-properties" xmlns:vt="http://schemas.openxmlformats.org/officeDocument/2006/docPropsVTypes">
  <Template>Tema Tech Newsletter</Template>
  <TotalTime>83</TotalTime>
  <Words>97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Exo 2</vt:lpstr>
      <vt:lpstr>Fira Sans Extra Condensed Medium</vt:lpstr>
      <vt:lpstr>Proxima Nova</vt:lpstr>
      <vt:lpstr>Proxima Nova Semibold</vt:lpstr>
      <vt:lpstr>Roboto Condensed</vt:lpstr>
      <vt:lpstr>Roboto Condensed Light</vt:lpstr>
      <vt:lpstr>Squada One</vt:lpstr>
      <vt:lpstr>Tema Tech Newsletter</vt:lpstr>
      <vt:lpstr>SlidesGo Final Pages</vt:lpstr>
      <vt:lpstr>FUNDAMENTOS DE DESARROLLO WEB</vt:lpstr>
      <vt:lpstr>CONTENIDO DE LA MATERIA</vt:lpstr>
      <vt:lpstr>CONTENIDO DE LA MATERIA</vt:lpstr>
      <vt:lpstr>Exámenes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Josué Sánchez</dc:creator>
  <cp:lastModifiedBy>Josué Sánchez</cp:lastModifiedBy>
  <cp:revision>12</cp:revision>
  <dcterms:created xsi:type="dcterms:W3CDTF">2021-02-09T16:10:20Z</dcterms:created>
  <dcterms:modified xsi:type="dcterms:W3CDTF">2021-08-15T23:19:55Z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0x0101002544561B4576D349B2A37B6AAB08951C</vt:lpwstr>
  </property>
</Properties>
</file>