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jpeg" ContentType="image/jpe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latin typeface="Arial"/>
              </a:rPr>
              <a:t>Folie mittels Klicken verschieben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2000" spc="-1" strike="noStrike">
                <a:latin typeface="Arial"/>
              </a:rPr>
              <a:t>Format der Notizen mittels Klicken bearbeiten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AT" sz="1400" spc="-1" strike="noStrike">
                <a:latin typeface="Times New Roman"/>
              </a:rPr>
              <a:t>&lt;Kopfzeile&gt;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AT" sz="1400" spc="-1" strike="noStrike">
                <a:latin typeface="Times New Roman"/>
              </a:rPr>
              <a:t>&lt;Datum/Uhrzeit&gt;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5588D9-E2EF-441C-9D6A-A995F822DA01}" type="slidenum">
              <a:rPr b="0" lang="de-AT" sz="1400" spc="-1" strike="noStrike">
                <a:latin typeface="Times New Roman"/>
              </a:rPr>
              <a:t>&lt;Foliennummer&gt;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de-AT" sz="20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11AD82-2E72-4CC3-A0F5-17268830B650}" type="slidenum">
              <a:rPr b="0" lang="de-AT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A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AT" sz="4400" spc="-1" strike="noStrike">
                <a:latin typeface="Arial"/>
              </a:rPr>
              <a:t>Form</a:t>
            </a:r>
            <a:r>
              <a:rPr b="0" lang="de-AT" sz="4400" spc="-1" strike="noStrike">
                <a:latin typeface="Arial"/>
              </a:rPr>
              <a:t>at </a:t>
            </a:r>
            <a:r>
              <a:rPr b="0" lang="de-AT" sz="4400" spc="-1" strike="noStrike">
                <a:latin typeface="Arial"/>
              </a:rPr>
              <a:t>des </a:t>
            </a:r>
            <a:r>
              <a:rPr b="0" lang="de-AT" sz="4400" spc="-1" strike="noStrike">
                <a:latin typeface="Arial"/>
              </a:rPr>
              <a:t>Titelt</a:t>
            </a:r>
            <a:r>
              <a:rPr b="0" lang="de-AT" sz="4400" spc="-1" strike="noStrike">
                <a:latin typeface="Arial"/>
              </a:rPr>
              <a:t>exte</a:t>
            </a:r>
            <a:r>
              <a:rPr b="0" lang="de-AT" sz="4400" spc="-1" strike="noStrike">
                <a:latin typeface="Arial"/>
              </a:rPr>
              <a:t>s </a:t>
            </a:r>
            <a:r>
              <a:rPr b="0" lang="de-AT" sz="4400" spc="-1" strike="noStrike">
                <a:latin typeface="Arial"/>
              </a:rPr>
              <a:t>durc</a:t>
            </a:r>
            <a:r>
              <a:rPr b="0" lang="de-AT" sz="4400" spc="-1" strike="noStrike">
                <a:latin typeface="Arial"/>
              </a:rPr>
              <a:t>h </a:t>
            </a:r>
            <a:r>
              <a:rPr b="0" lang="de-AT" sz="4400" spc="-1" strike="noStrike">
                <a:latin typeface="Arial"/>
              </a:rPr>
              <a:t>Klick</a:t>
            </a:r>
            <a:r>
              <a:rPr b="0" lang="de-AT" sz="4400" spc="-1" strike="noStrike">
                <a:latin typeface="Arial"/>
              </a:rPr>
              <a:t>en </a:t>
            </a:r>
            <a:r>
              <a:rPr b="0" lang="de-AT" sz="4400" spc="-1" strike="noStrike">
                <a:latin typeface="Arial"/>
              </a:rPr>
              <a:t>bear</a:t>
            </a:r>
            <a:r>
              <a:rPr b="0" lang="de-AT" sz="4400" spc="-1" strike="noStrike">
                <a:latin typeface="Arial"/>
              </a:rPr>
              <a:t>beite</a:t>
            </a:r>
            <a:r>
              <a:rPr b="0" lang="de-AT" sz="4400" spc="-1" strike="noStrike">
                <a:latin typeface="Arial"/>
              </a:rPr>
              <a:t>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45" name="Grafik 5" descr=""/>
          <p:cNvPicPr/>
          <p:nvPr/>
        </p:nvPicPr>
        <p:blipFill>
          <a:blip r:embed="rId1"/>
          <a:stretch/>
        </p:blipFill>
        <p:spPr>
          <a:xfrm>
            <a:off x="5040" y="1052640"/>
            <a:ext cx="9142920" cy="457092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216000" y="5904000"/>
            <a:ext cx="856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automatic data checker for 1-second submissions to INTERMAGNET“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 Leonhardt, Conrad Observatorium, ZAMG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Background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60000" y="1419840"/>
            <a:ext cx="7631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Since 2014 INTERMAGNET welcomes data submission in one second resolution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For archiving and providing such data, the IMAGCDF format was introduced, based on NASA CDF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Currently 36 observatories are submitting one second data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So far, one second data products are not checked and/or provided to end users by INTERMAGNET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276000" y="6575400"/>
            <a:ext cx="151128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66AE6D2-E8A8-4925-958E-B464862F183F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second submissions for 2016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25240" y="1556640"/>
            <a:ext cx="296568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360000" y="1368000"/>
            <a:ext cx="7631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AT" sz="1800" spc="-1" strike="noStrike">
                <a:latin typeface="Arial"/>
              </a:rPr>
              <a:t>36 data sets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800" spc="-1" strike="noStrike">
                <a:latin typeface="Arial"/>
              </a:rPr>
              <a:t>Various formats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276000" y="6575400"/>
            <a:ext cx="151128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59325E6-90E5-4ED1-B277-E149863D8723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One second submissions for 2016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925240" y="1556640"/>
            <a:ext cx="296568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360000" y="1368360"/>
            <a:ext cx="7631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AT" sz="1800" spc="-1" strike="noStrike">
                <a:latin typeface="Arial"/>
              </a:rPr>
              <a:t>Typical issues encountered for 2016 submissions: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276000" y="6575400"/>
            <a:ext cx="151128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D294660-C65D-41BE-B82F-B08883565A6D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the principle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925240" y="1556640"/>
            <a:ext cx="296568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360000" y="1368000"/>
            <a:ext cx="8351640" cy="15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1800" spc="-1" strike="noStrike">
                <a:latin typeface="Arial"/>
              </a:rPr>
              <a:t>IMBOT stands for </a:t>
            </a:r>
            <a:r>
              <a:rPr b="1" lang="de-AT" sz="1800" spc="-1" strike="noStrike">
                <a:latin typeface="Arial"/>
              </a:rPr>
              <a:t>I</a:t>
            </a:r>
            <a:r>
              <a:rPr b="0" lang="de-AT" sz="1800" spc="-1" strike="noStrike">
                <a:latin typeface="Arial"/>
              </a:rPr>
              <a:t>NTER</a:t>
            </a:r>
            <a:r>
              <a:rPr b="1" lang="de-AT" sz="1800" spc="-1" strike="noStrike">
                <a:latin typeface="Arial"/>
              </a:rPr>
              <a:t>M</a:t>
            </a:r>
            <a:r>
              <a:rPr b="0" lang="de-AT" sz="1800" spc="-1" strike="noStrike">
                <a:latin typeface="Arial"/>
              </a:rPr>
              <a:t>AGNET ro</a:t>
            </a:r>
            <a:r>
              <a:rPr b="1" lang="de-AT" sz="1800" spc="-1" strike="noStrike">
                <a:latin typeface="Arial"/>
              </a:rPr>
              <a:t>bot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IMBOT will analyse and re-format data submission into IM requested structures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IMBOT works completely automatic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IMBOT should minimize the workload for data providers, checkers, and users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IMBOT needs to be based on a transparent and open evaluation process</a:t>
            </a:r>
            <a:br/>
            <a:r>
              <a:rPr b="0" lang="de-AT" sz="1800" spc="-1" strike="noStrike">
                <a:latin typeface="Arial"/>
              </a:rPr>
              <a:t>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de-AT" sz="1800" spc="-1" strike="noStrike">
                <a:latin typeface="Arial"/>
              </a:rPr>
              <a:t>IMBOT should significantly reduce the time between submission and publication</a:t>
            </a:r>
            <a:endParaRPr b="0" lang="de-A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how does it work</a:t>
            </a:r>
            <a:endParaRPr b="0" lang="de-AT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276000" y="6575400"/>
            <a:ext cx="151128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1CAB644-F94D-4F3D-A22B-5FEC613CF60A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925240" y="1556640"/>
            <a:ext cx="296568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360000" y="1512000"/>
            <a:ext cx="8639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276000" y="6575400"/>
            <a:ext cx="1511280" cy="2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A917D36-8564-45AE-8C3F-6E839F929B76}" type="slidenum">
              <a:rPr b="0" lang="de-AT" sz="1000" spc="-1" strike="noStrike">
                <a:solidFill>
                  <a:srgbClr val="919191"/>
                </a:solidFill>
                <a:latin typeface="Calibri"/>
                <a:ea typeface="Unit Offc Light"/>
              </a:rPr>
              <a:t>&lt;Foliennummer&gt;</a:t>
            </a:fld>
            <a:endParaRPr b="0" lang="de-AT" sz="10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190440" y="507960"/>
            <a:ext cx="6958080" cy="43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AT" sz="2400" spc="-1" strike="noStrike">
                <a:solidFill>
                  <a:srgbClr val="ffffff"/>
                </a:solidFill>
                <a:latin typeface="Calibri"/>
                <a:ea typeface="Unit Offc Light"/>
              </a:rPr>
              <a:t>IMBOT – 2016 analysis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925240" y="1556640"/>
            <a:ext cx="296568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360000" y="1512000"/>
            <a:ext cx="8639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de-AT</dc:language>
  <cp:lastModifiedBy/>
  <dcterms:modified xsi:type="dcterms:W3CDTF">2020-09-11T19:32:16Z</dcterms:modified>
  <cp:revision>3</cp:revision>
  <dc:subject/>
  <dc:title/>
</cp:coreProperties>
</file>