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1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5272-D69C-4C37-8245-1E44742D0D7D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/>
        </p:nvSpPr>
        <p:spPr>
          <a:xfrm>
            <a:off x="2082061" y="64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Comparison of definitive data </a:t>
            </a:r>
            <a:r>
              <a:rPr lang="pl-PL" b="1" dirty="0" err="1" smtClean="0">
                <a:solidFill>
                  <a:srgbClr val="0000FF"/>
                </a:solidFill>
              </a:rPr>
              <a:t>publication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1-min </a:t>
            </a:r>
            <a:r>
              <a:rPr lang="pl-PL" b="1" dirty="0" smtClean="0">
                <a:solidFill>
                  <a:srgbClr val="0000FF"/>
                </a:solidFill>
              </a:rPr>
              <a:t>vs.</a:t>
            </a:r>
            <a:r>
              <a:rPr lang="en-US" b="1" dirty="0" smtClean="0">
                <a:solidFill>
                  <a:srgbClr val="0000FF"/>
                </a:solidFill>
              </a:rPr>
              <a:t> 1-sec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710986"/>
            <a:ext cx="808013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9</Words>
  <Application>Microsoft Office PowerPoint</Application>
  <PresentationFormat>Pokaz na ekranie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Reda</dc:creator>
  <cp:lastModifiedBy>Jan Reda</cp:lastModifiedBy>
  <cp:revision>27</cp:revision>
  <dcterms:created xsi:type="dcterms:W3CDTF">2019-07-15T18:27:07Z</dcterms:created>
  <dcterms:modified xsi:type="dcterms:W3CDTF">2023-06-16T08:21:07Z</dcterms:modified>
</cp:coreProperties>
</file>