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57" r:id="rId3"/>
    <p:sldId id="260" r:id="rId4"/>
    <p:sldId id="258" r:id="rId5"/>
    <p:sldId id="270" r:id="rId6"/>
    <p:sldId id="261" r:id="rId7"/>
    <p:sldId id="262" r:id="rId8"/>
    <p:sldId id="263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6C4C5-43AB-4A49-9FD2-3281D596BD64}" v="41" dt="2024-11-07T13:08:42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660" autoAdjust="0"/>
  </p:normalViewPr>
  <p:slideViewPr>
    <p:cSldViewPr snapToGrid="0">
      <p:cViewPr varScale="1">
        <p:scale>
          <a:sx n="104" d="100"/>
          <a:sy n="104" d="100"/>
        </p:scale>
        <p:origin x="144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Flower - BGS" userId="42ed4080-99be-4fec-ab21-9f0a82887ff6" providerId="ADAL" clId="{AE36C4C5-43AB-4A49-9FD2-3281D596BD64}"/>
    <pc:docChg chg="undo redo custSel addSld delSld modSld sldOrd">
      <pc:chgData name="Simon Flower - BGS" userId="42ed4080-99be-4fec-ab21-9f0a82887ff6" providerId="ADAL" clId="{AE36C4C5-43AB-4A49-9FD2-3281D596BD64}" dt="2024-11-07T13:39:28.313" v="4642" actId="20577"/>
      <pc:docMkLst>
        <pc:docMk/>
      </pc:docMkLst>
      <pc:sldChg chg="del">
        <pc:chgData name="Simon Flower - BGS" userId="42ed4080-99be-4fec-ab21-9f0a82887ff6" providerId="ADAL" clId="{AE36C4C5-43AB-4A49-9FD2-3281D596BD64}" dt="2024-11-07T10:55:17.701" v="2055" actId="47"/>
        <pc:sldMkLst>
          <pc:docMk/>
          <pc:sldMk cId="2107639543" sldId="256"/>
        </pc:sldMkLst>
      </pc:sldChg>
      <pc:sldChg chg="addSp delSp modSp mod">
        <pc:chgData name="Simon Flower - BGS" userId="42ed4080-99be-4fec-ab21-9f0a82887ff6" providerId="ADAL" clId="{AE36C4C5-43AB-4A49-9FD2-3281D596BD64}" dt="2024-11-07T13:39:09.930" v="4617" actId="6549"/>
        <pc:sldMkLst>
          <pc:docMk/>
          <pc:sldMk cId="831838032" sldId="257"/>
        </pc:sldMkLst>
        <pc:spChg chg="mod">
          <ac:chgData name="Simon Flower - BGS" userId="42ed4080-99be-4fec-ab21-9f0a82887ff6" providerId="ADAL" clId="{AE36C4C5-43AB-4A49-9FD2-3281D596BD64}" dt="2024-11-07T09:18:30.029" v="143" actId="1036"/>
          <ac:spMkLst>
            <pc:docMk/>
            <pc:sldMk cId="831838032" sldId="257"/>
            <ac:spMk id="4" creationId="{BBF62879-EC74-D4D4-9905-9BDD2E65AF35}"/>
          </ac:spMkLst>
        </pc:spChg>
        <pc:spChg chg="mod">
          <ac:chgData name="Simon Flower - BGS" userId="42ed4080-99be-4fec-ab21-9f0a82887ff6" providerId="ADAL" clId="{AE36C4C5-43AB-4A49-9FD2-3281D596BD64}" dt="2024-11-07T09:18:30.029" v="143" actId="1036"/>
          <ac:spMkLst>
            <pc:docMk/>
            <pc:sldMk cId="831838032" sldId="257"/>
            <ac:spMk id="6" creationId="{A06C9973-CBD2-943C-40DF-E35847769DC0}"/>
          </ac:spMkLst>
        </pc:spChg>
        <pc:spChg chg="mod">
          <ac:chgData name="Simon Flower - BGS" userId="42ed4080-99be-4fec-ab21-9f0a82887ff6" providerId="ADAL" clId="{AE36C4C5-43AB-4A49-9FD2-3281D596BD64}" dt="2024-11-07T09:18:37.273" v="161" actId="1036"/>
          <ac:spMkLst>
            <pc:docMk/>
            <pc:sldMk cId="831838032" sldId="257"/>
            <ac:spMk id="7" creationId="{FC35958A-EB6E-6AB6-85B8-2C8FD796F4D9}"/>
          </ac:spMkLst>
        </pc:spChg>
        <pc:spChg chg="mod">
          <ac:chgData name="Simon Flower - BGS" userId="42ed4080-99be-4fec-ab21-9f0a82887ff6" providerId="ADAL" clId="{AE36C4C5-43AB-4A49-9FD2-3281D596BD64}" dt="2024-11-07T09:18:37.273" v="161" actId="1036"/>
          <ac:spMkLst>
            <pc:docMk/>
            <pc:sldMk cId="831838032" sldId="257"/>
            <ac:spMk id="8" creationId="{4D5A193B-8DE1-142F-C2AD-5838B7439DE4}"/>
          </ac:spMkLst>
        </pc:spChg>
        <pc:spChg chg="mod">
          <ac:chgData name="Simon Flower - BGS" userId="42ed4080-99be-4fec-ab21-9f0a82887ff6" providerId="ADAL" clId="{AE36C4C5-43AB-4A49-9FD2-3281D596BD64}" dt="2024-11-07T09:26:13.554" v="301" actId="1076"/>
          <ac:spMkLst>
            <pc:docMk/>
            <pc:sldMk cId="831838032" sldId="257"/>
            <ac:spMk id="9" creationId="{3EA3890D-D47E-2445-CB53-FBED173D11DA}"/>
          </ac:spMkLst>
        </pc:spChg>
        <pc:spChg chg="add mod">
          <ac:chgData name="Simon Flower - BGS" userId="42ed4080-99be-4fec-ab21-9f0a82887ff6" providerId="ADAL" clId="{AE36C4C5-43AB-4A49-9FD2-3281D596BD64}" dt="2024-11-07T12:04:04.086" v="4508" actId="14100"/>
          <ac:spMkLst>
            <pc:docMk/>
            <pc:sldMk cId="831838032" sldId="257"/>
            <ac:spMk id="10" creationId="{9C2C71CD-B7EE-8ED6-6009-1419C1A03011}"/>
          </ac:spMkLst>
        </pc:spChg>
        <pc:spChg chg="add mod">
          <ac:chgData name="Simon Flower - BGS" userId="42ed4080-99be-4fec-ab21-9f0a82887ff6" providerId="ADAL" clId="{AE36C4C5-43AB-4A49-9FD2-3281D596BD64}" dt="2024-11-07T09:18:37.273" v="161" actId="1036"/>
          <ac:spMkLst>
            <pc:docMk/>
            <pc:sldMk cId="831838032" sldId="257"/>
            <ac:spMk id="11" creationId="{C3F7E863-F74F-2262-BA61-AC3625AE38DB}"/>
          </ac:spMkLst>
        </pc:spChg>
        <pc:spChg chg="add mod">
          <ac:chgData name="Simon Flower - BGS" userId="42ed4080-99be-4fec-ab21-9f0a82887ff6" providerId="ADAL" clId="{AE36C4C5-43AB-4A49-9FD2-3281D596BD64}" dt="2024-11-07T09:18:37.273" v="161" actId="1036"/>
          <ac:spMkLst>
            <pc:docMk/>
            <pc:sldMk cId="831838032" sldId="257"/>
            <ac:spMk id="12" creationId="{284D8FBB-5B58-94CC-D8F4-E35DED492EA8}"/>
          </ac:spMkLst>
        </pc:spChg>
        <pc:spChg chg="add mod">
          <ac:chgData name="Simon Flower - BGS" userId="42ed4080-99be-4fec-ab21-9f0a82887ff6" providerId="ADAL" clId="{AE36C4C5-43AB-4A49-9FD2-3281D596BD64}" dt="2024-11-07T09:24:26.231" v="279" actId="20577"/>
          <ac:spMkLst>
            <pc:docMk/>
            <pc:sldMk cId="831838032" sldId="257"/>
            <ac:spMk id="20" creationId="{CE68E5E1-6031-EC7D-A187-8BD8417F1022}"/>
          </ac:spMkLst>
        </pc:spChg>
        <pc:spChg chg="add mod">
          <ac:chgData name="Simon Flower - BGS" userId="42ed4080-99be-4fec-ab21-9f0a82887ff6" providerId="ADAL" clId="{AE36C4C5-43AB-4A49-9FD2-3281D596BD64}" dt="2024-11-07T09:24:17.910" v="277" actId="313"/>
          <ac:spMkLst>
            <pc:docMk/>
            <pc:sldMk cId="831838032" sldId="257"/>
            <ac:spMk id="21" creationId="{87124DF8-7C2B-3683-4673-7D5C34AC2FA6}"/>
          </ac:spMkLst>
        </pc:spChg>
        <pc:spChg chg="add mod">
          <ac:chgData name="Simon Flower - BGS" userId="42ed4080-99be-4fec-ab21-9f0a82887ff6" providerId="ADAL" clId="{AE36C4C5-43AB-4A49-9FD2-3281D596BD64}" dt="2024-11-07T09:26:54.748" v="310" actId="14100"/>
          <ac:spMkLst>
            <pc:docMk/>
            <pc:sldMk cId="831838032" sldId="257"/>
            <ac:spMk id="22" creationId="{1DDBF61A-1613-843D-6A90-BE5CB08DB7EE}"/>
          </ac:spMkLst>
        </pc:spChg>
        <pc:spChg chg="add del mod">
          <ac:chgData name="Simon Flower - BGS" userId="42ed4080-99be-4fec-ab21-9f0a82887ff6" providerId="ADAL" clId="{AE36C4C5-43AB-4A49-9FD2-3281D596BD64}" dt="2024-11-07T09:16:06.294" v="88" actId="478"/>
          <ac:spMkLst>
            <pc:docMk/>
            <pc:sldMk cId="831838032" sldId="257"/>
            <ac:spMk id="23" creationId="{0BBF74B1-990D-CD89-22C0-8E809328372A}"/>
          </ac:spMkLst>
        </pc:spChg>
        <pc:spChg chg="add mod">
          <ac:chgData name="Simon Flower - BGS" userId="42ed4080-99be-4fec-ab21-9f0a82887ff6" providerId="ADAL" clId="{AE36C4C5-43AB-4A49-9FD2-3281D596BD64}" dt="2024-11-07T09:27:34.125" v="327" actId="14100"/>
          <ac:spMkLst>
            <pc:docMk/>
            <pc:sldMk cId="831838032" sldId="257"/>
            <ac:spMk id="24" creationId="{607B21ED-9965-D681-7AD5-13497F59BF21}"/>
          </ac:spMkLst>
        </pc:spChg>
        <pc:spChg chg="add mod">
          <ac:chgData name="Simon Flower - BGS" userId="42ed4080-99be-4fec-ab21-9f0a82887ff6" providerId="ADAL" clId="{AE36C4C5-43AB-4A49-9FD2-3281D596BD64}" dt="2024-11-07T13:39:09.930" v="4617" actId="6549"/>
          <ac:spMkLst>
            <pc:docMk/>
            <pc:sldMk cId="831838032" sldId="257"/>
            <ac:spMk id="25" creationId="{CF653737-A38D-5E14-CA92-E4E9BEC17D68}"/>
          </ac:spMkLst>
        </pc:spChg>
        <pc:spChg chg="add mod">
          <ac:chgData name="Simon Flower - BGS" userId="42ed4080-99be-4fec-ab21-9f0a82887ff6" providerId="ADAL" clId="{AE36C4C5-43AB-4A49-9FD2-3281D596BD64}" dt="2024-11-07T10:54:21.356" v="2049" actId="13822"/>
          <ac:spMkLst>
            <pc:docMk/>
            <pc:sldMk cId="831838032" sldId="257"/>
            <ac:spMk id="26" creationId="{6D323A8B-EFAA-B4E2-A93E-B09B90ACE9AB}"/>
          </ac:spMkLst>
        </pc:spChg>
        <pc:spChg chg="add mod">
          <ac:chgData name="Simon Flower - BGS" userId="42ed4080-99be-4fec-ab21-9f0a82887ff6" providerId="ADAL" clId="{AE36C4C5-43AB-4A49-9FD2-3281D596BD64}" dt="2024-11-07T10:54:26.325" v="2050" actId="13822"/>
          <ac:spMkLst>
            <pc:docMk/>
            <pc:sldMk cId="831838032" sldId="257"/>
            <ac:spMk id="27" creationId="{B7F505DE-3AE6-6F57-8851-67497285AF27}"/>
          </ac:spMkLst>
        </pc:spChg>
        <pc:spChg chg="add mod">
          <ac:chgData name="Simon Flower - BGS" userId="42ed4080-99be-4fec-ab21-9f0a82887ff6" providerId="ADAL" clId="{AE36C4C5-43AB-4A49-9FD2-3281D596BD64}" dt="2024-11-07T10:54:29.492" v="2051" actId="13822"/>
          <ac:spMkLst>
            <pc:docMk/>
            <pc:sldMk cId="831838032" sldId="257"/>
            <ac:spMk id="28" creationId="{7A81FD7C-C2F8-B49F-0D57-5E67F238E8FA}"/>
          </ac:spMkLst>
        </pc:spChg>
        <pc:spChg chg="add mod">
          <ac:chgData name="Simon Flower - BGS" userId="42ed4080-99be-4fec-ab21-9f0a82887ff6" providerId="ADAL" clId="{AE36C4C5-43AB-4A49-9FD2-3281D596BD64}" dt="2024-11-07T10:54:32.613" v="2052" actId="13822"/>
          <ac:spMkLst>
            <pc:docMk/>
            <pc:sldMk cId="831838032" sldId="257"/>
            <ac:spMk id="29" creationId="{6D6D3F7A-BF67-2C33-BFCC-852E696E46E6}"/>
          </ac:spMkLst>
        </pc:spChg>
        <pc:cxnChg chg="add mod">
          <ac:chgData name="Simon Flower - BGS" userId="42ed4080-99be-4fec-ab21-9f0a82887ff6" providerId="ADAL" clId="{AE36C4C5-43AB-4A49-9FD2-3281D596BD64}" dt="2024-11-07T09:18:37.273" v="161" actId="1036"/>
          <ac:cxnSpMkLst>
            <pc:docMk/>
            <pc:sldMk cId="831838032" sldId="257"/>
            <ac:cxnSpMk id="14" creationId="{A9E36C8A-10BB-0F18-CE07-3B4E85C773B0}"/>
          </ac:cxnSpMkLst>
        </pc:cxnChg>
        <pc:cxnChg chg="add mod">
          <ac:chgData name="Simon Flower - BGS" userId="42ed4080-99be-4fec-ab21-9f0a82887ff6" providerId="ADAL" clId="{AE36C4C5-43AB-4A49-9FD2-3281D596BD64}" dt="2024-11-07T09:12:14.429" v="55" actId="1076"/>
          <ac:cxnSpMkLst>
            <pc:docMk/>
            <pc:sldMk cId="831838032" sldId="257"/>
            <ac:cxnSpMk id="15" creationId="{CC945310-746F-91A8-6B74-65CB151DDFBE}"/>
          </ac:cxnSpMkLst>
        </pc:cxnChg>
        <pc:cxnChg chg="add del mod">
          <ac:chgData name="Simon Flower - BGS" userId="42ed4080-99be-4fec-ab21-9f0a82887ff6" providerId="ADAL" clId="{AE36C4C5-43AB-4A49-9FD2-3281D596BD64}" dt="2024-11-07T09:12:25.646" v="57" actId="11529"/>
          <ac:cxnSpMkLst>
            <pc:docMk/>
            <pc:sldMk cId="831838032" sldId="257"/>
            <ac:cxnSpMk id="17" creationId="{E9EF03AF-B8CB-E74B-1AC0-15894567DE9A}"/>
          </ac:cxnSpMkLst>
        </pc:cxnChg>
        <pc:cxnChg chg="add mod">
          <ac:chgData name="Simon Flower - BGS" userId="42ed4080-99be-4fec-ab21-9f0a82887ff6" providerId="ADAL" clId="{AE36C4C5-43AB-4A49-9FD2-3281D596BD64}" dt="2024-11-07T09:18:37.273" v="161" actId="1036"/>
          <ac:cxnSpMkLst>
            <pc:docMk/>
            <pc:sldMk cId="831838032" sldId="257"/>
            <ac:cxnSpMk id="19" creationId="{6D8B1D36-FC40-5037-515F-CE45078F3207}"/>
          </ac:cxnSpMkLst>
        </pc:cxnChg>
      </pc:sldChg>
      <pc:sldChg chg="delSp modSp new del mod">
        <pc:chgData name="Simon Flower - BGS" userId="42ed4080-99be-4fec-ab21-9f0a82887ff6" providerId="ADAL" clId="{AE36C4C5-43AB-4A49-9FD2-3281D596BD64}" dt="2024-11-07T09:28:56.863" v="348" actId="47"/>
        <pc:sldMkLst>
          <pc:docMk/>
          <pc:sldMk cId="1545418716" sldId="258"/>
        </pc:sldMkLst>
        <pc:spChg chg="mod">
          <ac:chgData name="Simon Flower - BGS" userId="42ed4080-99be-4fec-ab21-9f0a82887ff6" providerId="ADAL" clId="{AE36C4C5-43AB-4A49-9FD2-3281D596BD64}" dt="2024-11-07T09:28:12.249" v="346" actId="20577"/>
          <ac:spMkLst>
            <pc:docMk/>
            <pc:sldMk cId="1545418716" sldId="258"/>
            <ac:spMk id="2" creationId="{8E792A78-37B5-6901-4F48-C72A6B28B267}"/>
          </ac:spMkLst>
        </pc:spChg>
        <pc:spChg chg="del">
          <ac:chgData name="Simon Flower - BGS" userId="42ed4080-99be-4fec-ab21-9f0a82887ff6" providerId="ADAL" clId="{AE36C4C5-43AB-4A49-9FD2-3281D596BD64}" dt="2024-11-07T09:28:18.272" v="347" actId="478"/>
          <ac:spMkLst>
            <pc:docMk/>
            <pc:sldMk cId="1545418716" sldId="258"/>
            <ac:spMk id="3" creationId="{3927F5C4-EB35-116B-B530-942B25E7C9A8}"/>
          </ac:spMkLst>
        </pc:spChg>
      </pc:sldChg>
      <pc:sldChg chg="addSp delSp modSp add mod ord">
        <pc:chgData name="Simon Flower - BGS" userId="42ed4080-99be-4fec-ab21-9f0a82887ff6" providerId="ADAL" clId="{AE36C4C5-43AB-4A49-9FD2-3281D596BD64}" dt="2024-11-07T13:09:23.222" v="4592" actId="14100"/>
        <pc:sldMkLst>
          <pc:docMk/>
          <pc:sldMk cId="2265429478" sldId="258"/>
        </pc:sldMkLst>
        <pc:spChg chg="add mod">
          <ac:chgData name="Simon Flower - BGS" userId="42ed4080-99be-4fec-ab21-9f0a82887ff6" providerId="ADAL" clId="{AE36C4C5-43AB-4A49-9FD2-3281D596BD64}" dt="2024-11-07T09:33:57.843" v="384" actId="1076"/>
          <ac:spMkLst>
            <pc:docMk/>
            <pc:sldMk cId="2265429478" sldId="258"/>
            <ac:spMk id="2" creationId="{78EFD550-E35B-A548-7B46-11C6861A1601}"/>
          </ac:spMkLst>
        </pc:spChg>
        <pc:spChg chg="add mod">
          <ac:chgData name="Simon Flower - BGS" userId="42ed4080-99be-4fec-ab21-9f0a82887ff6" providerId="ADAL" clId="{AE36C4C5-43AB-4A49-9FD2-3281D596BD64}" dt="2024-11-07T09:34:29.219" v="403" actId="1076"/>
          <ac:spMkLst>
            <pc:docMk/>
            <pc:sldMk cId="2265429478" sldId="258"/>
            <ac:spMk id="3" creationId="{ADCB1936-F899-89EE-B9E3-1550A4D849C6}"/>
          </ac:spMkLst>
        </pc:spChg>
        <pc:spChg chg="add mod ord">
          <ac:chgData name="Simon Flower - BGS" userId="42ed4080-99be-4fec-ab21-9f0a82887ff6" providerId="ADAL" clId="{AE36C4C5-43AB-4A49-9FD2-3281D596BD64}" dt="2024-11-07T13:08:34.619" v="4554" actId="3064"/>
          <ac:spMkLst>
            <pc:docMk/>
            <pc:sldMk cId="2265429478" sldId="258"/>
            <ac:spMk id="4" creationId="{0BBCD4CE-2305-C082-C241-9A48C8D0E068}"/>
          </ac:spMkLst>
        </pc:spChg>
        <pc:spChg chg="del">
          <ac:chgData name="Simon Flower - BGS" userId="42ed4080-99be-4fec-ab21-9f0a82887ff6" providerId="ADAL" clId="{AE36C4C5-43AB-4A49-9FD2-3281D596BD64}" dt="2024-11-07T09:29:25.088" v="373" actId="478"/>
          <ac:spMkLst>
            <pc:docMk/>
            <pc:sldMk cId="2265429478" sldId="258"/>
            <ac:spMk id="4" creationId="{76BB5A9F-7977-F354-61A0-741CF96A186F}"/>
          </ac:spMkLst>
        </pc:spChg>
        <pc:spChg chg="add mod">
          <ac:chgData name="Simon Flower - BGS" userId="42ed4080-99be-4fec-ab21-9f0a82887ff6" providerId="ADAL" clId="{AE36C4C5-43AB-4A49-9FD2-3281D596BD64}" dt="2024-11-07T09:45:31.450" v="552" actId="1038"/>
          <ac:spMkLst>
            <pc:docMk/>
            <pc:sldMk cId="2265429478" sldId="258"/>
            <ac:spMk id="5" creationId="{F67F7DD6-70F0-3B6F-1997-4463E3EB7DE3}"/>
          </ac:spMkLst>
        </pc:spChg>
        <pc:spChg chg="add mod ord">
          <ac:chgData name="Simon Flower - BGS" userId="42ed4080-99be-4fec-ab21-9f0a82887ff6" providerId="ADAL" clId="{AE36C4C5-43AB-4A49-9FD2-3281D596BD64}" dt="2024-11-07T13:09:23.222" v="4592" actId="14100"/>
          <ac:spMkLst>
            <pc:docMk/>
            <pc:sldMk cId="2265429478" sldId="258"/>
            <ac:spMk id="6" creationId="{78FC342C-0BA1-0AB8-4EE2-BDE2B3BF283B}"/>
          </ac:spMkLst>
        </pc:spChg>
        <pc:spChg chg="del">
          <ac:chgData name="Simon Flower - BGS" userId="42ed4080-99be-4fec-ab21-9f0a82887ff6" providerId="ADAL" clId="{AE36C4C5-43AB-4A49-9FD2-3281D596BD64}" dt="2024-11-07T09:29:25.088" v="373" actId="478"/>
          <ac:spMkLst>
            <pc:docMk/>
            <pc:sldMk cId="2265429478" sldId="258"/>
            <ac:spMk id="6" creationId="{9679C977-D26C-CCF7-C8E7-97FC6969652E}"/>
          </ac:spMkLst>
        </pc:spChg>
        <pc:spChg chg="del">
          <ac:chgData name="Simon Flower - BGS" userId="42ed4080-99be-4fec-ab21-9f0a82887ff6" providerId="ADAL" clId="{AE36C4C5-43AB-4A49-9FD2-3281D596BD64}" dt="2024-11-07T09:29:25.088" v="373" actId="478"/>
          <ac:spMkLst>
            <pc:docMk/>
            <pc:sldMk cId="2265429478" sldId="258"/>
            <ac:spMk id="7" creationId="{E09F1604-0B59-B99D-68E9-30EB130C3835}"/>
          </ac:spMkLst>
        </pc:spChg>
        <pc:spChg chg="del">
          <ac:chgData name="Simon Flower - BGS" userId="42ed4080-99be-4fec-ab21-9f0a82887ff6" providerId="ADAL" clId="{AE36C4C5-43AB-4A49-9FD2-3281D596BD64}" dt="2024-11-07T09:29:25.088" v="373" actId="478"/>
          <ac:spMkLst>
            <pc:docMk/>
            <pc:sldMk cId="2265429478" sldId="258"/>
            <ac:spMk id="8" creationId="{AD8D874E-A8FF-8641-EA43-CD195E7F11E6}"/>
          </ac:spMkLst>
        </pc:spChg>
        <pc:spChg chg="del">
          <ac:chgData name="Simon Flower - BGS" userId="42ed4080-99be-4fec-ab21-9f0a82887ff6" providerId="ADAL" clId="{AE36C4C5-43AB-4A49-9FD2-3281D596BD64}" dt="2024-11-07T09:29:25.088" v="373" actId="478"/>
          <ac:spMkLst>
            <pc:docMk/>
            <pc:sldMk cId="2265429478" sldId="258"/>
            <ac:spMk id="9" creationId="{8013F60D-03EE-0F42-AB00-87498AECDF18}"/>
          </ac:spMkLst>
        </pc:spChg>
        <pc:spChg chg="del">
          <ac:chgData name="Simon Flower - BGS" userId="42ed4080-99be-4fec-ab21-9f0a82887ff6" providerId="ADAL" clId="{AE36C4C5-43AB-4A49-9FD2-3281D596BD64}" dt="2024-11-07T09:29:25.088" v="373" actId="478"/>
          <ac:spMkLst>
            <pc:docMk/>
            <pc:sldMk cId="2265429478" sldId="258"/>
            <ac:spMk id="10" creationId="{A6822E43-098B-4BB5-27F9-65AC3D4148E7}"/>
          </ac:spMkLst>
        </pc:spChg>
        <pc:spChg chg="del">
          <ac:chgData name="Simon Flower - BGS" userId="42ed4080-99be-4fec-ab21-9f0a82887ff6" providerId="ADAL" clId="{AE36C4C5-43AB-4A49-9FD2-3281D596BD64}" dt="2024-11-07T09:29:25.088" v="373" actId="478"/>
          <ac:spMkLst>
            <pc:docMk/>
            <pc:sldMk cId="2265429478" sldId="258"/>
            <ac:spMk id="11" creationId="{F83E162F-A958-7338-CCBF-106670317012}"/>
          </ac:spMkLst>
        </pc:spChg>
        <pc:spChg chg="del">
          <ac:chgData name="Simon Flower - BGS" userId="42ed4080-99be-4fec-ab21-9f0a82887ff6" providerId="ADAL" clId="{AE36C4C5-43AB-4A49-9FD2-3281D596BD64}" dt="2024-11-07T09:29:25.088" v="373" actId="478"/>
          <ac:spMkLst>
            <pc:docMk/>
            <pc:sldMk cId="2265429478" sldId="258"/>
            <ac:spMk id="12" creationId="{8E43D10D-DB8C-8B12-25BD-30274D2BC25E}"/>
          </ac:spMkLst>
        </pc:spChg>
        <pc:spChg chg="add mod">
          <ac:chgData name="Simon Flower - BGS" userId="42ed4080-99be-4fec-ab21-9f0a82887ff6" providerId="ADAL" clId="{AE36C4C5-43AB-4A49-9FD2-3281D596BD64}" dt="2024-11-07T09:43:16.430" v="532" actId="1076"/>
          <ac:spMkLst>
            <pc:docMk/>
            <pc:sldMk cId="2265429478" sldId="258"/>
            <ac:spMk id="13" creationId="{BB1858F3-4E2A-0ED5-2EFF-AB923BC851C8}"/>
          </ac:spMkLst>
        </pc:spChg>
        <pc:spChg chg="add mod">
          <ac:chgData name="Simon Flower - BGS" userId="42ed4080-99be-4fec-ab21-9f0a82887ff6" providerId="ADAL" clId="{AE36C4C5-43AB-4A49-9FD2-3281D596BD64}" dt="2024-11-07T09:35:16.965" v="423" actId="1076"/>
          <ac:spMkLst>
            <pc:docMk/>
            <pc:sldMk cId="2265429478" sldId="258"/>
            <ac:spMk id="15" creationId="{C59F8C6A-7B79-F9E9-8012-D30F70642AB5}"/>
          </ac:spMkLst>
        </pc:spChg>
        <pc:spChg chg="add mod">
          <ac:chgData name="Simon Flower - BGS" userId="42ed4080-99be-4fec-ab21-9f0a82887ff6" providerId="ADAL" clId="{AE36C4C5-43AB-4A49-9FD2-3281D596BD64}" dt="2024-11-07T09:36:54.814" v="441" actId="1038"/>
          <ac:spMkLst>
            <pc:docMk/>
            <pc:sldMk cId="2265429478" sldId="258"/>
            <ac:spMk id="16" creationId="{6ABDE46A-CEC2-DD1E-1A1A-D9647561A8E1}"/>
          </ac:spMkLst>
        </pc:spChg>
        <pc:spChg chg="add mod">
          <ac:chgData name="Simon Flower - BGS" userId="42ed4080-99be-4fec-ab21-9f0a82887ff6" providerId="ADAL" clId="{AE36C4C5-43AB-4A49-9FD2-3281D596BD64}" dt="2024-11-07T10:56:04.365" v="2083" actId="13822"/>
          <ac:spMkLst>
            <pc:docMk/>
            <pc:sldMk cId="2265429478" sldId="258"/>
            <ac:spMk id="17" creationId="{181A12A2-7723-45A0-A99F-D03748586574}"/>
          </ac:spMkLst>
        </pc:spChg>
        <pc:spChg chg="add mod">
          <ac:chgData name="Simon Flower - BGS" userId="42ed4080-99be-4fec-ab21-9f0a82887ff6" providerId="ADAL" clId="{AE36C4C5-43AB-4A49-9FD2-3281D596BD64}" dt="2024-11-07T09:39:28.469" v="480" actId="14100"/>
          <ac:spMkLst>
            <pc:docMk/>
            <pc:sldMk cId="2265429478" sldId="258"/>
            <ac:spMk id="18" creationId="{05D2C88E-A9D6-E5DB-C99A-77FD707A34EC}"/>
          </ac:spMkLst>
        </pc:spChg>
        <pc:spChg chg="del">
          <ac:chgData name="Simon Flower - BGS" userId="42ed4080-99be-4fec-ab21-9f0a82887ff6" providerId="ADAL" clId="{AE36C4C5-43AB-4A49-9FD2-3281D596BD64}" dt="2024-11-07T09:29:25.088" v="373" actId="478"/>
          <ac:spMkLst>
            <pc:docMk/>
            <pc:sldMk cId="2265429478" sldId="258"/>
            <ac:spMk id="20" creationId="{D41B5A93-A36C-AFD0-29A4-BB2C8C6A5ED7}"/>
          </ac:spMkLst>
        </pc:spChg>
        <pc:spChg chg="del">
          <ac:chgData name="Simon Flower - BGS" userId="42ed4080-99be-4fec-ab21-9f0a82887ff6" providerId="ADAL" clId="{AE36C4C5-43AB-4A49-9FD2-3281D596BD64}" dt="2024-11-07T09:29:25.088" v="373" actId="478"/>
          <ac:spMkLst>
            <pc:docMk/>
            <pc:sldMk cId="2265429478" sldId="258"/>
            <ac:spMk id="21" creationId="{ED81DAC2-32CF-803F-4426-77335A26AD5D}"/>
          </ac:spMkLst>
        </pc:spChg>
        <pc:spChg chg="del">
          <ac:chgData name="Simon Flower - BGS" userId="42ed4080-99be-4fec-ab21-9f0a82887ff6" providerId="ADAL" clId="{AE36C4C5-43AB-4A49-9FD2-3281D596BD64}" dt="2024-11-07T09:29:25.088" v="373" actId="478"/>
          <ac:spMkLst>
            <pc:docMk/>
            <pc:sldMk cId="2265429478" sldId="258"/>
            <ac:spMk id="22" creationId="{3403D617-02D4-8799-CDD8-B416092370F7}"/>
          </ac:spMkLst>
        </pc:spChg>
        <pc:spChg chg="add mod">
          <ac:chgData name="Simon Flower - BGS" userId="42ed4080-99be-4fec-ab21-9f0a82887ff6" providerId="ADAL" clId="{AE36C4C5-43AB-4A49-9FD2-3281D596BD64}" dt="2024-11-07T09:39:36.611" v="481" actId="14100"/>
          <ac:spMkLst>
            <pc:docMk/>
            <pc:sldMk cId="2265429478" sldId="258"/>
            <ac:spMk id="23" creationId="{2F16C5E8-C736-A7E9-3CD8-0F59D497984C}"/>
          </ac:spMkLst>
        </pc:spChg>
        <pc:spChg chg="del">
          <ac:chgData name="Simon Flower - BGS" userId="42ed4080-99be-4fec-ab21-9f0a82887ff6" providerId="ADAL" clId="{AE36C4C5-43AB-4A49-9FD2-3281D596BD64}" dt="2024-11-07T09:29:25.088" v="373" actId="478"/>
          <ac:spMkLst>
            <pc:docMk/>
            <pc:sldMk cId="2265429478" sldId="258"/>
            <ac:spMk id="24" creationId="{F1A67881-C019-3C19-C27C-A74673FA370E}"/>
          </ac:spMkLst>
        </pc:spChg>
        <pc:spChg chg="mod">
          <ac:chgData name="Simon Flower - BGS" userId="42ed4080-99be-4fec-ab21-9f0a82887ff6" providerId="ADAL" clId="{AE36C4C5-43AB-4A49-9FD2-3281D596BD64}" dt="2024-11-07T09:29:16.303" v="372" actId="20577"/>
          <ac:spMkLst>
            <pc:docMk/>
            <pc:sldMk cId="2265429478" sldId="258"/>
            <ac:spMk id="25" creationId="{AD4E9146-7DB4-DCBA-0BA6-022EA0FA24A7}"/>
          </ac:spMkLst>
        </pc:spChg>
        <pc:spChg chg="del">
          <ac:chgData name="Simon Flower - BGS" userId="42ed4080-99be-4fec-ab21-9f0a82887ff6" providerId="ADAL" clId="{AE36C4C5-43AB-4A49-9FD2-3281D596BD64}" dt="2024-11-07T09:29:25.088" v="373" actId="478"/>
          <ac:spMkLst>
            <pc:docMk/>
            <pc:sldMk cId="2265429478" sldId="258"/>
            <ac:spMk id="26" creationId="{40188173-AA25-0BF8-59EC-985767A9C981}"/>
          </ac:spMkLst>
        </pc:spChg>
        <pc:spChg chg="del">
          <ac:chgData name="Simon Flower - BGS" userId="42ed4080-99be-4fec-ab21-9f0a82887ff6" providerId="ADAL" clId="{AE36C4C5-43AB-4A49-9FD2-3281D596BD64}" dt="2024-11-07T09:29:25.088" v="373" actId="478"/>
          <ac:spMkLst>
            <pc:docMk/>
            <pc:sldMk cId="2265429478" sldId="258"/>
            <ac:spMk id="27" creationId="{BC213BA4-8ACF-6581-1207-A626EEB0ED7E}"/>
          </ac:spMkLst>
        </pc:spChg>
        <pc:spChg chg="del">
          <ac:chgData name="Simon Flower - BGS" userId="42ed4080-99be-4fec-ab21-9f0a82887ff6" providerId="ADAL" clId="{AE36C4C5-43AB-4A49-9FD2-3281D596BD64}" dt="2024-11-07T09:29:25.088" v="373" actId="478"/>
          <ac:spMkLst>
            <pc:docMk/>
            <pc:sldMk cId="2265429478" sldId="258"/>
            <ac:spMk id="28" creationId="{2BED6403-672B-96C5-D9B5-47471D8199F8}"/>
          </ac:spMkLst>
        </pc:spChg>
        <pc:spChg chg="del">
          <ac:chgData name="Simon Flower - BGS" userId="42ed4080-99be-4fec-ab21-9f0a82887ff6" providerId="ADAL" clId="{AE36C4C5-43AB-4A49-9FD2-3281D596BD64}" dt="2024-11-07T09:29:25.088" v="373" actId="478"/>
          <ac:spMkLst>
            <pc:docMk/>
            <pc:sldMk cId="2265429478" sldId="258"/>
            <ac:spMk id="29" creationId="{F98806EA-0828-860E-641D-9979C3AEDF87}"/>
          </ac:spMkLst>
        </pc:spChg>
        <pc:spChg chg="add mod">
          <ac:chgData name="Simon Flower - BGS" userId="42ed4080-99be-4fec-ab21-9f0a82887ff6" providerId="ADAL" clId="{AE36C4C5-43AB-4A49-9FD2-3281D596BD64}" dt="2024-11-07T09:42:11.166" v="530" actId="13822"/>
          <ac:spMkLst>
            <pc:docMk/>
            <pc:sldMk cId="2265429478" sldId="258"/>
            <ac:spMk id="30" creationId="{93367C50-6050-B0DA-16AC-F63E1C4F421C}"/>
          </ac:spMkLst>
        </pc:spChg>
        <pc:spChg chg="add mod">
          <ac:chgData name="Simon Flower - BGS" userId="42ed4080-99be-4fec-ab21-9f0a82887ff6" providerId="ADAL" clId="{AE36C4C5-43AB-4A49-9FD2-3281D596BD64}" dt="2024-11-07T09:40:13.661" v="484"/>
          <ac:spMkLst>
            <pc:docMk/>
            <pc:sldMk cId="2265429478" sldId="258"/>
            <ac:spMk id="31" creationId="{B0024A3F-16BA-23E3-2B8F-3E453EFE22DE}"/>
          </ac:spMkLst>
        </pc:spChg>
        <pc:spChg chg="add mod">
          <ac:chgData name="Simon Flower - BGS" userId="42ed4080-99be-4fec-ab21-9f0a82887ff6" providerId="ADAL" clId="{AE36C4C5-43AB-4A49-9FD2-3281D596BD64}" dt="2024-11-07T09:40:20.537" v="485"/>
          <ac:spMkLst>
            <pc:docMk/>
            <pc:sldMk cId="2265429478" sldId="258"/>
            <ac:spMk id="32" creationId="{D958BF6A-61DC-B639-8E52-6692878D1EA9}"/>
          </ac:spMkLst>
        </pc:spChg>
        <pc:spChg chg="add mod">
          <ac:chgData name="Simon Flower - BGS" userId="42ed4080-99be-4fec-ab21-9f0a82887ff6" providerId="ADAL" clId="{AE36C4C5-43AB-4A49-9FD2-3281D596BD64}" dt="2024-11-07T09:45:16.158" v="550" actId="1038"/>
          <ac:spMkLst>
            <pc:docMk/>
            <pc:sldMk cId="2265429478" sldId="258"/>
            <ac:spMk id="33" creationId="{01536FCD-2525-D73B-027E-5BFC2A5C0F72}"/>
          </ac:spMkLst>
        </pc:spChg>
        <pc:spChg chg="add mod">
          <ac:chgData name="Simon Flower - BGS" userId="42ed4080-99be-4fec-ab21-9f0a82887ff6" providerId="ADAL" clId="{AE36C4C5-43AB-4A49-9FD2-3281D596BD64}" dt="2024-11-07T09:46:05.391" v="558" actId="14100"/>
          <ac:spMkLst>
            <pc:docMk/>
            <pc:sldMk cId="2265429478" sldId="258"/>
            <ac:spMk id="34" creationId="{7922A7AC-F821-45B6-7D25-047AE76CAA8E}"/>
          </ac:spMkLst>
        </pc:spChg>
        <pc:cxnChg chg="del mod">
          <ac:chgData name="Simon Flower - BGS" userId="42ed4080-99be-4fec-ab21-9f0a82887ff6" providerId="ADAL" clId="{AE36C4C5-43AB-4A49-9FD2-3281D596BD64}" dt="2024-11-07T09:29:25.088" v="373" actId="478"/>
          <ac:cxnSpMkLst>
            <pc:docMk/>
            <pc:sldMk cId="2265429478" sldId="258"/>
            <ac:cxnSpMk id="14" creationId="{CA20DF7F-703B-781D-512D-08F7D5B55424}"/>
          </ac:cxnSpMkLst>
        </pc:cxnChg>
        <pc:cxnChg chg="del mod">
          <ac:chgData name="Simon Flower - BGS" userId="42ed4080-99be-4fec-ab21-9f0a82887ff6" providerId="ADAL" clId="{AE36C4C5-43AB-4A49-9FD2-3281D596BD64}" dt="2024-11-07T09:29:25.088" v="373" actId="478"/>
          <ac:cxnSpMkLst>
            <pc:docMk/>
            <pc:sldMk cId="2265429478" sldId="258"/>
            <ac:cxnSpMk id="19" creationId="{EB3646E6-9303-77E5-C0EC-A257257A40C3}"/>
          </ac:cxnSpMkLst>
        </pc:cxnChg>
        <pc:cxnChg chg="add mod">
          <ac:chgData name="Simon Flower - BGS" userId="42ed4080-99be-4fec-ab21-9f0a82887ff6" providerId="ADAL" clId="{AE36C4C5-43AB-4A49-9FD2-3281D596BD64}" dt="2024-11-07T09:43:16.430" v="532" actId="1076"/>
          <ac:cxnSpMkLst>
            <pc:docMk/>
            <pc:sldMk cId="2265429478" sldId="258"/>
            <ac:cxnSpMk id="36" creationId="{1F080054-07F1-EFC2-DD60-08256763B780}"/>
          </ac:cxnSpMkLst>
        </pc:cxnChg>
        <pc:cxnChg chg="add">
          <ac:chgData name="Simon Flower - BGS" userId="42ed4080-99be-4fec-ab21-9f0a82887ff6" providerId="ADAL" clId="{AE36C4C5-43AB-4A49-9FD2-3281D596BD64}" dt="2024-11-07T09:44:29.169" v="533" actId="11529"/>
          <ac:cxnSpMkLst>
            <pc:docMk/>
            <pc:sldMk cId="2265429478" sldId="258"/>
            <ac:cxnSpMk id="39" creationId="{1FDD3064-6288-6D27-86B3-6ADEEA2462ED}"/>
          </ac:cxnSpMkLst>
        </pc:cxnChg>
        <pc:cxnChg chg="add">
          <ac:chgData name="Simon Flower - BGS" userId="42ed4080-99be-4fec-ab21-9f0a82887ff6" providerId="ADAL" clId="{AE36C4C5-43AB-4A49-9FD2-3281D596BD64}" dt="2024-11-07T09:44:44.367" v="534" actId="11529"/>
          <ac:cxnSpMkLst>
            <pc:docMk/>
            <pc:sldMk cId="2265429478" sldId="258"/>
            <ac:cxnSpMk id="41" creationId="{E3C58A86-9FDA-BFDB-63CE-FA61844A0C1C}"/>
          </ac:cxnSpMkLst>
        </pc:cxnChg>
        <pc:cxnChg chg="add mod">
          <ac:chgData name="Simon Flower - BGS" userId="42ed4080-99be-4fec-ab21-9f0a82887ff6" providerId="ADAL" clId="{AE36C4C5-43AB-4A49-9FD2-3281D596BD64}" dt="2024-11-07T09:45:21.579" v="551" actId="14100"/>
          <ac:cxnSpMkLst>
            <pc:docMk/>
            <pc:sldMk cId="2265429478" sldId="258"/>
            <ac:cxnSpMk id="43" creationId="{C1616359-E6EC-C582-1341-85716ACD4323}"/>
          </ac:cxnSpMkLst>
        </pc:cxnChg>
      </pc:sldChg>
      <pc:sldChg chg="new del">
        <pc:chgData name="Simon Flower - BGS" userId="42ed4080-99be-4fec-ab21-9f0a82887ff6" providerId="ADAL" clId="{AE36C4C5-43AB-4A49-9FD2-3281D596BD64}" dt="2024-11-07T09:21:12.108" v="253" actId="47"/>
        <pc:sldMkLst>
          <pc:docMk/>
          <pc:sldMk cId="2901423739" sldId="258"/>
        </pc:sldMkLst>
      </pc:sldChg>
      <pc:sldChg chg="new del">
        <pc:chgData name="Simon Flower - BGS" userId="42ed4080-99be-4fec-ab21-9f0a82887ff6" providerId="ADAL" clId="{AE36C4C5-43AB-4A49-9FD2-3281D596BD64}" dt="2024-11-07T10:56:38.328" v="2084" actId="47"/>
        <pc:sldMkLst>
          <pc:docMk/>
          <pc:sldMk cId="3516664107" sldId="259"/>
        </pc:sldMkLst>
      </pc:sldChg>
      <pc:sldChg chg="addSp delSp modSp add mod">
        <pc:chgData name="Simon Flower - BGS" userId="42ed4080-99be-4fec-ab21-9f0a82887ff6" providerId="ADAL" clId="{AE36C4C5-43AB-4A49-9FD2-3281D596BD64}" dt="2024-11-07T12:05:02.777" v="4513" actId="13926"/>
        <pc:sldMkLst>
          <pc:docMk/>
          <pc:sldMk cId="1560665989" sldId="260"/>
        </pc:sldMkLst>
        <pc:spChg chg="del">
          <ac:chgData name="Simon Flower - BGS" userId="42ed4080-99be-4fec-ab21-9f0a82887ff6" providerId="ADAL" clId="{AE36C4C5-43AB-4A49-9FD2-3281D596BD64}" dt="2024-11-07T09:48:21.996" v="561" actId="478"/>
          <ac:spMkLst>
            <pc:docMk/>
            <pc:sldMk cId="1560665989" sldId="260"/>
            <ac:spMk id="2" creationId="{F3CDF1FA-DA1D-0EC4-0E33-E61D53BE3CB6}"/>
          </ac:spMkLst>
        </pc:spChg>
        <pc:spChg chg="del">
          <ac:chgData name="Simon Flower - BGS" userId="42ed4080-99be-4fec-ab21-9f0a82887ff6" providerId="ADAL" clId="{AE36C4C5-43AB-4A49-9FD2-3281D596BD64}" dt="2024-11-07T09:48:21.996" v="561" actId="478"/>
          <ac:spMkLst>
            <pc:docMk/>
            <pc:sldMk cId="1560665989" sldId="260"/>
            <ac:spMk id="3" creationId="{34FA1D12-0F86-9E4F-58D1-98B35722BA6F}"/>
          </ac:spMkLst>
        </pc:spChg>
        <pc:spChg chg="del">
          <ac:chgData name="Simon Flower - BGS" userId="42ed4080-99be-4fec-ab21-9f0a82887ff6" providerId="ADAL" clId="{AE36C4C5-43AB-4A49-9FD2-3281D596BD64}" dt="2024-11-07T09:48:21.996" v="561" actId="478"/>
          <ac:spMkLst>
            <pc:docMk/>
            <pc:sldMk cId="1560665989" sldId="260"/>
            <ac:spMk id="5" creationId="{BC1D9105-C58A-86CB-39B5-8CBE0401DB98}"/>
          </ac:spMkLst>
        </pc:spChg>
        <pc:spChg chg="add mod">
          <ac:chgData name="Simon Flower - BGS" userId="42ed4080-99be-4fec-ab21-9f0a82887ff6" providerId="ADAL" clId="{AE36C4C5-43AB-4A49-9FD2-3281D596BD64}" dt="2024-11-07T12:05:02.777" v="4513" actId="13926"/>
          <ac:spMkLst>
            <pc:docMk/>
            <pc:sldMk cId="1560665989" sldId="260"/>
            <ac:spMk id="7" creationId="{1AB7A671-FACA-B4E1-4596-4EA71D02BE03}"/>
          </ac:spMkLst>
        </pc:spChg>
        <pc:spChg chg="del">
          <ac:chgData name="Simon Flower - BGS" userId="42ed4080-99be-4fec-ab21-9f0a82887ff6" providerId="ADAL" clId="{AE36C4C5-43AB-4A49-9FD2-3281D596BD64}" dt="2024-11-07T09:48:21.996" v="561" actId="478"/>
          <ac:spMkLst>
            <pc:docMk/>
            <pc:sldMk cId="1560665989" sldId="260"/>
            <ac:spMk id="13" creationId="{FDEE92C0-DC80-9B95-6231-E80CD5F05FFE}"/>
          </ac:spMkLst>
        </pc:spChg>
        <pc:spChg chg="del">
          <ac:chgData name="Simon Flower - BGS" userId="42ed4080-99be-4fec-ab21-9f0a82887ff6" providerId="ADAL" clId="{AE36C4C5-43AB-4A49-9FD2-3281D596BD64}" dt="2024-11-07T09:48:21.996" v="561" actId="478"/>
          <ac:spMkLst>
            <pc:docMk/>
            <pc:sldMk cId="1560665989" sldId="260"/>
            <ac:spMk id="15" creationId="{B3CC5760-63FE-C4C7-763F-48E68513A840}"/>
          </ac:spMkLst>
        </pc:spChg>
        <pc:spChg chg="del">
          <ac:chgData name="Simon Flower - BGS" userId="42ed4080-99be-4fec-ab21-9f0a82887ff6" providerId="ADAL" clId="{AE36C4C5-43AB-4A49-9FD2-3281D596BD64}" dt="2024-11-07T09:48:21.996" v="561" actId="478"/>
          <ac:spMkLst>
            <pc:docMk/>
            <pc:sldMk cId="1560665989" sldId="260"/>
            <ac:spMk id="16" creationId="{AE73C0CD-138E-29C7-A303-5B23C82E0531}"/>
          </ac:spMkLst>
        </pc:spChg>
        <pc:spChg chg="del">
          <ac:chgData name="Simon Flower - BGS" userId="42ed4080-99be-4fec-ab21-9f0a82887ff6" providerId="ADAL" clId="{AE36C4C5-43AB-4A49-9FD2-3281D596BD64}" dt="2024-11-07T09:48:21.996" v="561" actId="478"/>
          <ac:spMkLst>
            <pc:docMk/>
            <pc:sldMk cId="1560665989" sldId="260"/>
            <ac:spMk id="17" creationId="{97CFE545-F62F-18FB-CC44-5DB391FA86BA}"/>
          </ac:spMkLst>
        </pc:spChg>
        <pc:spChg chg="del">
          <ac:chgData name="Simon Flower - BGS" userId="42ed4080-99be-4fec-ab21-9f0a82887ff6" providerId="ADAL" clId="{AE36C4C5-43AB-4A49-9FD2-3281D596BD64}" dt="2024-11-07T09:48:21.996" v="561" actId="478"/>
          <ac:spMkLst>
            <pc:docMk/>
            <pc:sldMk cId="1560665989" sldId="260"/>
            <ac:spMk id="18" creationId="{DB5AA49B-F044-E7F2-81AE-032F40F86BCA}"/>
          </ac:spMkLst>
        </pc:spChg>
        <pc:spChg chg="del">
          <ac:chgData name="Simon Flower - BGS" userId="42ed4080-99be-4fec-ab21-9f0a82887ff6" providerId="ADAL" clId="{AE36C4C5-43AB-4A49-9FD2-3281D596BD64}" dt="2024-11-07T09:48:21.996" v="561" actId="478"/>
          <ac:spMkLst>
            <pc:docMk/>
            <pc:sldMk cId="1560665989" sldId="260"/>
            <ac:spMk id="23" creationId="{4E792C2C-EC0B-D966-42F6-1AAD0DE86808}"/>
          </ac:spMkLst>
        </pc:spChg>
        <pc:spChg chg="mod">
          <ac:chgData name="Simon Flower - BGS" userId="42ed4080-99be-4fec-ab21-9f0a82887ff6" providerId="ADAL" clId="{AE36C4C5-43AB-4A49-9FD2-3281D596BD64}" dt="2024-11-07T11:46:36.533" v="3455" actId="20577"/>
          <ac:spMkLst>
            <pc:docMk/>
            <pc:sldMk cId="1560665989" sldId="260"/>
            <ac:spMk id="25" creationId="{94907EF7-6C19-181F-3FD7-C4FD79EE121F}"/>
          </ac:spMkLst>
        </pc:spChg>
        <pc:spChg chg="del">
          <ac:chgData name="Simon Flower - BGS" userId="42ed4080-99be-4fec-ab21-9f0a82887ff6" providerId="ADAL" clId="{AE36C4C5-43AB-4A49-9FD2-3281D596BD64}" dt="2024-11-07T09:48:21.996" v="561" actId="478"/>
          <ac:spMkLst>
            <pc:docMk/>
            <pc:sldMk cId="1560665989" sldId="260"/>
            <ac:spMk id="30" creationId="{43FED05C-DC30-7E20-500A-54D332289C56}"/>
          </ac:spMkLst>
        </pc:spChg>
        <pc:spChg chg="del">
          <ac:chgData name="Simon Flower - BGS" userId="42ed4080-99be-4fec-ab21-9f0a82887ff6" providerId="ADAL" clId="{AE36C4C5-43AB-4A49-9FD2-3281D596BD64}" dt="2024-11-07T09:48:21.996" v="561" actId="478"/>
          <ac:spMkLst>
            <pc:docMk/>
            <pc:sldMk cId="1560665989" sldId="260"/>
            <ac:spMk id="33" creationId="{F19FCD8E-D393-C26F-F32D-A1D9256EC0DD}"/>
          </ac:spMkLst>
        </pc:spChg>
        <pc:spChg chg="del">
          <ac:chgData name="Simon Flower - BGS" userId="42ed4080-99be-4fec-ab21-9f0a82887ff6" providerId="ADAL" clId="{AE36C4C5-43AB-4A49-9FD2-3281D596BD64}" dt="2024-11-07T09:48:21.996" v="561" actId="478"/>
          <ac:spMkLst>
            <pc:docMk/>
            <pc:sldMk cId="1560665989" sldId="260"/>
            <ac:spMk id="34" creationId="{2B376AAF-7E9C-632E-436E-7F63B8E6FA2A}"/>
          </ac:spMkLst>
        </pc:spChg>
        <pc:picChg chg="add mod">
          <ac:chgData name="Simon Flower - BGS" userId="42ed4080-99be-4fec-ab21-9f0a82887ff6" providerId="ADAL" clId="{AE36C4C5-43AB-4A49-9FD2-3281D596BD64}" dt="2024-11-07T09:55:19.374" v="1252" actId="29295"/>
          <ac:picMkLst>
            <pc:docMk/>
            <pc:sldMk cId="1560665989" sldId="260"/>
            <ac:picMk id="6" creationId="{7E7EBDFE-3638-3735-3EB8-FEAC13051A0B}"/>
          </ac:picMkLst>
        </pc:picChg>
        <pc:cxnChg chg="del mod">
          <ac:chgData name="Simon Flower - BGS" userId="42ed4080-99be-4fec-ab21-9f0a82887ff6" providerId="ADAL" clId="{AE36C4C5-43AB-4A49-9FD2-3281D596BD64}" dt="2024-11-07T09:48:21.996" v="561" actId="478"/>
          <ac:cxnSpMkLst>
            <pc:docMk/>
            <pc:sldMk cId="1560665989" sldId="260"/>
            <ac:cxnSpMk id="36" creationId="{5DC3D22A-5E69-931B-BC19-8E7F3126EC57}"/>
          </ac:cxnSpMkLst>
        </pc:cxnChg>
        <pc:cxnChg chg="del mod">
          <ac:chgData name="Simon Flower - BGS" userId="42ed4080-99be-4fec-ab21-9f0a82887ff6" providerId="ADAL" clId="{AE36C4C5-43AB-4A49-9FD2-3281D596BD64}" dt="2024-11-07T09:48:21.996" v="561" actId="478"/>
          <ac:cxnSpMkLst>
            <pc:docMk/>
            <pc:sldMk cId="1560665989" sldId="260"/>
            <ac:cxnSpMk id="39" creationId="{7C523407-B52E-7679-6A0F-2CC551E9444A}"/>
          </ac:cxnSpMkLst>
        </pc:cxnChg>
        <pc:cxnChg chg="del mod">
          <ac:chgData name="Simon Flower - BGS" userId="42ed4080-99be-4fec-ab21-9f0a82887ff6" providerId="ADAL" clId="{AE36C4C5-43AB-4A49-9FD2-3281D596BD64}" dt="2024-11-07T09:48:21.996" v="561" actId="478"/>
          <ac:cxnSpMkLst>
            <pc:docMk/>
            <pc:sldMk cId="1560665989" sldId="260"/>
            <ac:cxnSpMk id="41" creationId="{7B4CE724-FCDA-1755-1533-093E0AF5623B}"/>
          </ac:cxnSpMkLst>
        </pc:cxnChg>
        <pc:cxnChg chg="del mod">
          <ac:chgData name="Simon Flower - BGS" userId="42ed4080-99be-4fec-ab21-9f0a82887ff6" providerId="ADAL" clId="{AE36C4C5-43AB-4A49-9FD2-3281D596BD64}" dt="2024-11-07T09:48:21.996" v="561" actId="478"/>
          <ac:cxnSpMkLst>
            <pc:docMk/>
            <pc:sldMk cId="1560665989" sldId="260"/>
            <ac:cxnSpMk id="43" creationId="{480CE343-2562-816E-1F67-DD0BC32C47F2}"/>
          </ac:cxnSpMkLst>
        </pc:cxnChg>
      </pc:sldChg>
      <pc:sldChg chg="delSp modSp add mod">
        <pc:chgData name="Simon Flower - BGS" userId="42ed4080-99be-4fec-ab21-9f0a82887ff6" providerId="ADAL" clId="{AE36C4C5-43AB-4A49-9FD2-3281D596BD64}" dt="2024-11-07T11:50:47.791" v="4000" actId="14100"/>
        <pc:sldMkLst>
          <pc:docMk/>
          <pc:sldMk cId="375964931" sldId="261"/>
        </pc:sldMkLst>
        <pc:spChg chg="mod">
          <ac:chgData name="Simon Flower - BGS" userId="42ed4080-99be-4fec-ab21-9f0a82887ff6" providerId="ADAL" clId="{AE36C4C5-43AB-4A49-9FD2-3281D596BD64}" dt="2024-11-07T11:50:47.791" v="4000" actId="14100"/>
          <ac:spMkLst>
            <pc:docMk/>
            <pc:sldMk cId="375964931" sldId="261"/>
            <ac:spMk id="7" creationId="{42B83E5F-ACC4-F822-64DD-FA1326F693E3}"/>
          </ac:spMkLst>
        </pc:spChg>
        <pc:spChg chg="mod">
          <ac:chgData name="Simon Flower - BGS" userId="42ed4080-99be-4fec-ab21-9f0a82887ff6" providerId="ADAL" clId="{AE36C4C5-43AB-4A49-9FD2-3281D596BD64}" dt="2024-11-07T09:56:07.088" v="1276" actId="6549"/>
          <ac:spMkLst>
            <pc:docMk/>
            <pc:sldMk cId="375964931" sldId="261"/>
            <ac:spMk id="25" creationId="{33A64AC9-08BD-A9FE-C5B4-A7F6F9991680}"/>
          </ac:spMkLst>
        </pc:spChg>
        <pc:picChg chg="del">
          <ac:chgData name="Simon Flower - BGS" userId="42ed4080-99be-4fec-ab21-9f0a82887ff6" providerId="ADAL" clId="{AE36C4C5-43AB-4A49-9FD2-3281D596BD64}" dt="2024-11-07T09:56:13.154" v="1277" actId="478"/>
          <ac:picMkLst>
            <pc:docMk/>
            <pc:sldMk cId="375964931" sldId="261"/>
            <ac:picMk id="6" creationId="{604DF2D9-1970-4BFC-ABA7-37AB634F131A}"/>
          </ac:picMkLst>
        </pc:picChg>
      </pc:sldChg>
      <pc:sldChg chg="modSp add mod">
        <pc:chgData name="Simon Flower - BGS" userId="42ed4080-99be-4fec-ab21-9f0a82887ff6" providerId="ADAL" clId="{AE36C4C5-43AB-4A49-9FD2-3281D596BD64}" dt="2024-11-07T11:54:14.638" v="4158" actId="20577"/>
        <pc:sldMkLst>
          <pc:docMk/>
          <pc:sldMk cId="2443472622" sldId="262"/>
        </pc:sldMkLst>
        <pc:spChg chg="mod">
          <ac:chgData name="Simon Flower - BGS" userId="42ed4080-99be-4fec-ab21-9f0a82887ff6" providerId="ADAL" clId="{AE36C4C5-43AB-4A49-9FD2-3281D596BD64}" dt="2024-11-07T11:54:14.638" v="4158" actId="20577"/>
          <ac:spMkLst>
            <pc:docMk/>
            <pc:sldMk cId="2443472622" sldId="262"/>
            <ac:spMk id="7" creationId="{3ECA3CD4-A5FC-D6AB-83BE-9A905F6E0C5D}"/>
          </ac:spMkLst>
        </pc:spChg>
      </pc:sldChg>
      <pc:sldChg chg="addSp modSp add mod ord">
        <pc:chgData name="Simon Flower - BGS" userId="42ed4080-99be-4fec-ab21-9f0a82887ff6" providerId="ADAL" clId="{AE36C4C5-43AB-4A49-9FD2-3281D596BD64}" dt="2024-11-07T13:39:28.313" v="4642" actId="20577"/>
        <pc:sldMkLst>
          <pc:docMk/>
          <pc:sldMk cId="4258019381" sldId="263"/>
        </pc:sldMkLst>
        <pc:spChg chg="add mod">
          <ac:chgData name="Simon Flower - BGS" userId="42ed4080-99be-4fec-ab21-9f0a82887ff6" providerId="ADAL" clId="{AE36C4C5-43AB-4A49-9FD2-3281D596BD64}" dt="2024-11-07T10:53:48.677" v="2042" actId="13822"/>
          <ac:spMkLst>
            <pc:docMk/>
            <pc:sldMk cId="4258019381" sldId="263"/>
            <ac:spMk id="2" creationId="{34E44937-91FD-7187-CB2D-E3706C8B8DAD}"/>
          </ac:spMkLst>
        </pc:spChg>
        <pc:spChg chg="add mod">
          <ac:chgData name="Simon Flower - BGS" userId="42ed4080-99be-4fec-ab21-9f0a82887ff6" providerId="ADAL" clId="{AE36C4C5-43AB-4A49-9FD2-3281D596BD64}" dt="2024-11-07T10:53:53.323" v="2043" actId="13822"/>
          <ac:spMkLst>
            <pc:docMk/>
            <pc:sldMk cId="4258019381" sldId="263"/>
            <ac:spMk id="3" creationId="{0D53EEEA-A4CB-0968-63DD-40D787D6C424}"/>
          </ac:spMkLst>
        </pc:spChg>
        <pc:spChg chg="add mod">
          <ac:chgData name="Simon Flower - BGS" userId="42ed4080-99be-4fec-ab21-9f0a82887ff6" providerId="ADAL" clId="{AE36C4C5-43AB-4A49-9FD2-3281D596BD64}" dt="2024-11-07T10:53:57.828" v="2044" actId="13822"/>
          <ac:spMkLst>
            <pc:docMk/>
            <pc:sldMk cId="4258019381" sldId="263"/>
            <ac:spMk id="5" creationId="{566F36F0-1ED3-FF63-ED55-0E9AC7B5F801}"/>
          </ac:spMkLst>
        </pc:spChg>
        <pc:spChg chg="mod">
          <ac:chgData name="Simon Flower - BGS" userId="42ed4080-99be-4fec-ab21-9f0a82887ff6" providerId="ADAL" clId="{AE36C4C5-43AB-4A49-9FD2-3281D596BD64}" dt="2024-11-07T12:03:44.995" v="4506" actId="14100"/>
          <ac:spMkLst>
            <pc:docMk/>
            <pc:sldMk cId="4258019381" sldId="263"/>
            <ac:spMk id="10" creationId="{93294968-F1D2-A0B1-8835-7493354D8A8D}"/>
          </ac:spMkLst>
        </pc:spChg>
        <pc:spChg chg="mod">
          <ac:chgData name="Simon Flower - BGS" userId="42ed4080-99be-4fec-ab21-9f0a82887ff6" providerId="ADAL" clId="{AE36C4C5-43AB-4A49-9FD2-3281D596BD64}" dt="2024-11-07T10:51:08.046" v="1991" actId="1035"/>
          <ac:spMkLst>
            <pc:docMk/>
            <pc:sldMk cId="4258019381" sldId="263"/>
            <ac:spMk id="20" creationId="{50279D15-1E14-235C-AA91-596A617CE542}"/>
          </ac:spMkLst>
        </pc:spChg>
        <pc:spChg chg="mod">
          <ac:chgData name="Simon Flower - BGS" userId="42ed4080-99be-4fec-ab21-9f0a82887ff6" providerId="ADAL" clId="{AE36C4C5-43AB-4A49-9FD2-3281D596BD64}" dt="2024-11-07T10:51:15.550" v="2002" actId="1035"/>
          <ac:spMkLst>
            <pc:docMk/>
            <pc:sldMk cId="4258019381" sldId="263"/>
            <ac:spMk id="21" creationId="{534D9B9A-E515-0C3E-898D-934B76442F13}"/>
          </ac:spMkLst>
        </pc:spChg>
        <pc:spChg chg="mod">
          <ac:chgData name="Simon Flower - BGS" userId="42ed4080-99be-4fec-ab21-9f0a82887ff6" providerId="ADAL" clId="{AE36C4C5-43AB-4A49-9FD2-3281D596BD64}" dt="2024-11-07T10:51:42.541" v="2026" actId="1036"/>
          <ac:spMkLst>
            <pc:docMk/>
            <pc:sldMk cId="4258019381" sldId="263"/>
            <ac:spMk id="22" creationId="{27A8057B-71B5-2A58-F71C-C3E4572DCC08}"/>
          </ac:spMkLst>
        </pc:spChg>
        <pc:spChg chg="mod ord">
          <ac:chgData name="Simon Flower - BGS" userId="42ed4080-99be-4fec-ab21-9f0a82887ff6" providerId="ADAL" clId="{AE36C4C5-43AB-4A49-9FD2-3281D596BD64}" dt="2024-11-07T10:51:39.704" v="2023" actId="1036"/>
          <ac:spMkLst>
            <pc:docMk/>
            <pc:sldMk cId="4258019381" sldId="263"/>
            <ac:spMk id="24" creationId="{EA6EC55E-8B9A-5F66-790E-4498355DF445}"/>
          </ac:spMkLst>
        </pc:spChg>
        <pc:spChg chg="mod">
          <ac:chgData name="Simon Flower - BGS" userId="42ed4080-99be-4fec-ab21-9f0a82887ff6" providerId="ADAL" clId="{AE36C4C5-43AB-4A49-9FD2-3281D596BD64}" dt="2024-11-07T13:39:28.313" v="4642" actId="20577"/>
          <ac:spMkLst>
            <pc:docMk/>
            <pc:sldMk cId="4258019381" sldId="263"/>
            <ac:spMk id="25" creationId="{32D210FF-18B7-34C2-8E35-33AF62FFDA7B}"/>
          </ac:spMkLst>
        </pc:spChg>
        <pc:spChg chg="mod">
          <ac:chgData name="Simon Flower - BGS" userId="42ed4080-99be-4fec-ab21-9f0a82887ff6" providerId="ADAL" clId="{AE36C4C5-43AB-4A49-9FD2-3281D596BD64}" dt="2024-11-07T10:54:12.826" v="2048" actId="13822"/>
          <ac:spMkLst>
            <pc:docMk/>
            <pc:sldMk cId="4258019381" sldId="263"/>
            <ac:spMk id="26" creationId="{AD725084-4F24-F810-5138-0C972E78B5D6}"/>
          </ac:spMkLst>
        </pc:spChg>
        <pc:spChg chg="mod">
          <ac:chgData name="Simon Flower - BGS" userId="42ed4080-99be-4fec-ab21-9f0a82887ff6" providerId="ADAL" clId="{AE36C4C5-43AB-4A49-9FD2-3281D596BD64}" dt="2024-11-07T10:54:09.380" v="2047" actId="13822"/>
          <ac:spMkLst>
            <pc:docMk/>
            <pc:sldMk cId="4258019381" sldId="263"/>
            <ac:spMk id="27" creationId="{F9538575-891E-C03A-6334-AC1D00564295}"/>
          </ac:spMkLst>
        </pc:spChg>
        <pc:spChg chg="mod">
          <ac:chgData name="Simon Flower - BGS" userId="42ed4080-99be-4fec-ab21-9f0a82887ff6" providerId="ADAL" clId="{AE36C4C5-43AB-4A49-9FD2-3281D596BD64}" dt="2024-11-07T10:54:02.772" v="2045" actId="13822"/>
          <ac:spMkLst>
            <pc:docMk/>
            <pc:sldMk cId="4258019381" sldId="263"/>
            <ac:spMk id="28" creationId="{0F28D74D-8D84-0910-94BB-9E1CA84C42F3}"/>
          </ac:spMkLst>
        </pc:spChg>
        <pc:spChg chg="mod">
          <ac:chgData name="Simon Flower - BGS" userId="42ed4080-99be-4fec-ab21-9f0a82887ff6" providerId="ADAL" clId="{AE36C4C5-43AB-4A49-9FD2-3281D596BD64}" dt="2024-11-07T10:54:05.530" v="2046" actId="13822"/>
          <ac:spMkLst>
            <pc:docMk/>
            <pc:sldMk cId="4258019381" sldId="263"/>
            <ac:spMk id="29" creationId="{0981A94D-DFB7-2E1F-190B-B6BBA71D23C2}"/>
          </ac:spMkLst>
        </pc:spChg>
      </pc:sldChg>
      <pc:sldChg chg="new del">
        <pc:chgData name="Simon Flower - BGS" userId="42ed4080-99be-4fec-ab21-9f0a82887ff6" providerId="ADAL" clId="{AE36C4C5-43AB-4A49-9FD2-3281D596BD64}" dt="2024-11-07T10:55:18.784" v="2056" actId="47"/>
        <pc:sldMkLst>
          <pc:docMk/>
          <pc:sldMk cId="2991245528" sldId="264"/>
        </pc:sldMkLst>
      </pc:sldChg>
      <pc:sldChg chg="modSp new mod">
        <pc:chgData name="Simon Flower - BGS" userId="42ed4080-99be-4fec-ab21-9f0a82887ff6" providerId="ADAL" clId="{AE36C4C5-43AB-4A49-9FD2-3281D596BD64}" dt="2024-11-07T13:38:46.825" v="4616" actId="20577"/>
        <pc:sldMkLst>
          <pc:docMk/>
          <pc:sldMk cId="1978053425" sldId="265"/>
        </pc:sldMkLst>
        <pc:spChg chg="mod">
          <ac:chgData name="Simon Flower - BGS" userId="42ed4080-99be-4fec-ab21-9f0a82887ff6" providerId="ADAL" clId="{AE36C4C5-43AB-4A49-9FD2-3281D596BD64}" dt="2024-11-07T13:38:46.825" v="4616" actId="20577"/>
          <ac:spMkLst>
            <pc:docMk/>
            <pc:sldMk cId="1978053425" sldId="265"/>
            <ac:spMk id="2" creationId="{53EBF551-1244-2122-B34F-9F554BD5A9D2}"/>
          </ac:spMkLst>
        </pc:spChg>
        <pc:spChg chg="mod">
          <ac:chgData name="Simon Flower - BGS" userId="42ed4080-99be-4fec-ab21-9f0a82887ff6" providerId="ADAL" clId="{AE36C4C5-43AB-4A49-9FD2-3281D596BD64}" dt="2024-11-07T10:55:42.094" v="2082" actId="20577"/>
          <ac:spMkLst>
            <pc:docMk/>
            <pc:sldMk cId="1978053425" sldId="265"/>
            <ac:spMk id="3" creationId="{F5897616-381D-13BF-D07A-153CD0A7F867}"/>
          </ac:spMkLst>
        </pc:spChg>
      </pc:sldChg>
      <pc:sldChg chg="modSp add mod ord">
        <pc:chgData name="Simon Flower - BGS" userId="42ed4080-99be-4fec-ab21-9f0a82887ff6" providerId="ADAL" clId="{AE36C4C5-43AB-4A49-9FD2-3281D596BD64}" dt="2024-11-07T12:07:19.003" v="4536" actId="20577"/>
        <pc:sldMkLst>
          <pc:docMk/>
          <pc:sldMk cId="1727142379" sldId="266"/>
        </pc:sldMkLst>
        <pc:spChg chg="mod">
          <ac:chgData name="Simon Flower - BGS" userId="42ed4080-99be-4fec-ab21-9f0a82887ff6" providerId="ADAL" clId="{AE36C4C5-43AB-4A49-9FD2-3281D596BD64}" dt="2024-11-07T12:07:19.003" v="4536" actId="20577"/>
          <ac:spMkLst>
            <pc:docMk/>
            <pc:sldMk cId="1727142379" sldId="266"/>
            <ac:spMk id="7" creationId="{A245E831-688E-90EC-EB8C-FA7F62A4FB91}"/>
          </ac:spMkLst>
        </pc:spChg>
        <pc:spChg chg="mod">
          <ac:chgData name="Simon Flower - BGS" userId="42ed4080-99be-4fec-ab21-9f0a82887ff6" providerId="ADAL" clId="{AE36C4C5-43AB-4A49-9FD2-3281D596BD64}" dt="2024-11-07T11:07:56.508" v="2590" actId="20577"/>
          <ac:spMkLst>
            <pc:docMk/>
            <pc:sldMk cId="1727142379" sldId="266"/>
            <ac:spMk id="25" creationId="{8288CF05-96E1-0B52-E134-2B2E382A8740}"/>
          </ac:spMkLst>
        </pc:spChg>
      </pc:sldChg>
      <pc:sldChg chg="modSp add mod">
        <pc:chgData name="Simon Flower - BGS" userId="42ed4080-99be-4fec-ab21-9f0a82887ff6" providerId="ADAL" clId="{AE36C4C5-43AB-4A49-9FD2-3281D596BD64}" dt="2024-11-07T11:11:21.797" v="2828" actId="20577"/>
        <pc:sldMkLst>
          <pc:docMk/>
          <pc:sldMk cId="1978349937" sldId="267"/>
        </pc:sldMkLst>
        <pc:spChg chg="mod">
          <ac:chgData name="Simon Flower - BGS" userId="42ed4080-99be-4fec-ab21-9f0a82887ff6" providerId="ADAL" clId="{AE36C4C5-43AB-4A49-9FD2-3281D596BD64}" dt="2024-11-07T11:11:21.797" v="2828" actId="20577"/>
          <ac:spMkLst>
            <pc:docMk/>
            <pc:sldMk cId="1978349937" sldId="267"/>
            <ac:spMk id="7" creationId="{ED0444DA-5316-8B0B-789C-890A360A3457}"/>
          </ac:spMkLst>
        </pc:spChg>
      </pc:sldChg>
      <pc:sldChg chg="modSp add mod">
        <pc:chgData name="Simon Flower - BGS" userId="42ed4080-99be-4fec-ab21-9f0a82887ff6" providerId="ADAL" clId="{AE36C4C5-43AB-4A49-9FD2-3281D596BD64}" dt="2024-11-07T12:02:07.297" v="4463" actId="20577"/>
        <pc:sldMkLst>
          <pc:docMk/>
          <pc:sldMk cId="1892090173" sldId="268"/>
        </pc:sldMkLst>
        <pc:spChg chg="mod">
          <ac:chgData name="Simon Flower - BGS" userId="42ed4080-99be-4fec-ab21-9f0a82887ff6" providerId="ADAL" clId="{AE36C4C5-43AB-4A49-9FD2-3281D596BD64}" dt="2024-11-07T12:02:07.297" v="4463" actId="20577"/>
          <ac:spMkLst>
            <pc:docMk/>
            <pc:sldMk cId="1892090173" sldId="268"/>
            <ac:spMk id="7" creationId="{A63C63BD-26CE-F0FD-CB0B-9F132CFF88E6}"/>
          </ac:spMkLst>
        </pc:spChg>
      </pc:sldChg>
      <pc:sldChg chg="addSp delSp modSp add mod ord">
        <pc:chgData name="Simon Flower - BGS" userId="42ed4080-99be-4fec-ab21-9f0a82887ff6" providerId="ADAL" clId="{AE36C4C5-43AB-4A49-9FD2-3281D596BD64}" dt="2024-11-07T13:11:11.241" v="4598" actId="20577"/>
        <pc:sldMkLst>
          <pc:docMk/>
          <pc:sldMk cId="4129108411" sldId="269"/>
        </pc:sldMkLst>
        <pc:spChg chg="mod ord">
          <ac:chgData name="Simon Flower - BGS" userId="42ed4080-99be-4fec-ab21-9f0a82887ff6" providerId="ADAL" clId="{AE36C4C5-43AB-4A49-9FD2-3281D596BD64}" dt="2024-11-07T11:40:36.750" v="3199" actId="14100"/>
          <ac:spMkLst>
            <pc:docMk/>
            <pc:sldMk cId="4129108411" sldId="269"/>
            <ac:spMk id="2" creationId="{E6AF6C2B-C3CE-430F-0020-0D8934166993}"/>
          </ac:spMkLst>
        </pc:spChg>
        <pc:spChg chg="del">
          <ac:chgData name="Simon Flower - BGS" userId="42ed4080-99be-4fec-ab21-9f0a82887ff6" providerId="ADAL" clId="{AE36C4C5-43AB-4A49-9FD2-3281D596BD64}" dt="2024-11-07T11:34:19.709" v="3074" actId="478"/>
          <ac:spMkLst>
            <pc:docMk/>
            <pc:sldMk cId="4129108411" sldId="269"/>
            <ac:spMk id="3" creationId="{967217F8-6F6A-1A85-5A1A-F5B3A07E5D8D}"/>
          </ac:spMkLst>
        </pc:spChg>
        <pc:spChg chg="del">
          <ac:chgData name="Simon Flower - BGS" userId="42ed4080-99be-4fec-ab21-9f0a82887ff6" providerId="ADAL" clId="{AE36C4C5-43AB-4A49-9FD2-3281D596BD64}" dt="2024-11-07T11:33:48.830" v="3067" actId="478"/>
          <ac:spMkLst>
            <pc:docMk/>
            <pc:sldMk cId="4129108411" sldId="269"/>
            <ac:spMk id="4" creationId="{7E381C70-725C-5BEB-3C1D-5267E82B1EDD}"/>
          </ac:spMkLst>
        </pc:spChg>
        <pc:spChg chg="del">
          <ac:chgData name="Simon Flower - BGS" userId="42ed4080-99be-4fec-ab21-9f0a82887ff6" providerId="ADAL" clId="{AE36C4C5-43AB-4A49-9FD2-3281D596BD64}" dt="2024-11-07T11:33:57.111" v="3069" actId="478"/>
          <ac:spMkLst>
            <pc:docMk/>
            <pc:sldMk cId="4129108411" sldId="269"/>
            <ac:spMk id="5" creationId="{03CBF42D-BC63-CAC0-4D48-0476EF31F371}"/>
          </ac:spMkLst>
        </pc:spChg>
        <pc:spChg chg="del mod">
          <ac:chgData name="Simon Flower - BGS" userId="42ed4080-99be-4fec-ab21-9f0a82887ff6" providerId="ADAL" clId="{AE36C4C5-43AB-4A49-9FD2-3281D596BD64}" dt="2024-11-07T11:33:39.503" v="3066" actId="478"/>
          <ac:spMkLst>
            <pc:docMk/>
            <pc:sldMk cId="4129108411" sldId="269"/>
            <ac:spMk id="6" creationId="{D4EE62D3-C7CB-6CAC-C030-4E7299270ACC}"/>
          </ac:spMkLst>
        </pc:spChg>
        <pc:spChg chg="del">
          <ac:chgData name="Simon Flower - BGS" userId="42ed4080-99be-4fec-ab21-9f0a82887ff6" providerId="ADAL" clId="{AE36C4C5-43AB-4A49-9FD2-3281D596BD64}" dt="2024-11-07T11:33:34.555" v="3062" actId="478"/>
          <ac:spMkLst>
            <pc:docMk/>
            <pc:sldMk cId="4129108411" sldId="269"/>
            <ac:spMk id="7" creationId="{C160408F-F23D-893E-418B-E8C50DAEAC42}"/>
          </ac:spMkLst>
        </pc:spChg>
        <pc:spChg chg="del mod">
          <ac:chgData name="Simon Flower - BGS" userId="42ed4080-99be-4fec-ab21-9f0a82887ff6" providerId="ADAL" clId="{AE36C4C5-43AB-4A49-9FD2-3281D596BD64}" dt="2024-11-07T11:33:37.094" v="3064" actId="478"/>
          <ac:spMkLst>
            <pc:docMk/>
            <pc:sldMk cId="4129108411" sldId="269"/>
            <ac:spMk id="8" creationId="{06D17A9A-73F1-16F1-270A-40379749AE15}"/>
          </ac:spMkLst>
        </pc:spChg>
        <pc:spChg chg="mod">
          <ac:chgData name="Simon Flower - BGS" userId="42ed4080-99be-4fec-ab21-9f0a82887ff6" providerId="ADAL" clId="{AE36C4C5-43AB-4A49-9FD2-3281D596BD64}" dt="2024-11-07T11:38:09.785" v="3143" actId="20577"/>
          <ac:spMkLst>
            <pc:docMk/>
            <pc:sldMk cId="4129108411" sldId="269"/>
            <ac:spMk id="9" creationId="{4D66D7B6-876D-3E18-9C29-304505614EAA}"/>
          </ac:spMkLst>
        </pc:spChg>
        <pc:spChg chg="mod">
          <ac:chgData name="Simon Flower - BGS" userId="42ed4080-99be-4fec-ab21-9f0a82887ff6" providerId="ADAL" clId="{AE36C4C5-43AB-4A49-9FD2-3281D596BD64}" dt="2024-11-07T11:33:55.566" v="3068" actId="1076"/>
          <ac:spMkLst>
            <pc:docMk/>
            <pc:sldMk cId="4129108411" sldId="269"/>
            <ac:spMk id="10" creationId="{B5746959-598D-4645-77AB-3E4510E89C91}"/>
          </ac:spMkLst>
        </pc:spChg>
        <pc:spChg chg="del">
          <ac:chgData name="Simon Flower - BGS" userId="42ed4080-99be-4fec-ab21-9f0a82887ff6" providerId="ADAL" clId="{AE36C4C5-43AB-4A49-9FD2-3281D596BD64}" dt="2024-11-07T11:33:30.174" v="3058" actId="478"/>
          <ac:spMkLst>
            <pc:docMk/>
            <pc:sldMk cId="4129108411" sldId="269"/>
            <ac:spMk id="11" creationId="{5C0F84D7-328E-B9DD-F3C2-5211CE958E6B}"/>
          </ac:spMkLst>
        </pc:spChg>
        <pc:spChg chg="del">
          <ac:chgData name="Simon Flower - BGS" userId="42ed4080-99be-4fec-ab21-9f0a82887ff6" providerId="ADAL" clId="{AE36C4C5-43AB-4A49-9FD2-3281D596BD64}" dt="2024-11-07T11:33:30.909" v="3059" actId="478"/>
          <ac:spMkLst>
            <pc:docMk/>
            <pc:sldMk cId="4129108411" sldId="269"/>
            <ac:spMk id="12" creationId="{4757B99C-76A4-40E6-DEA2-F0099D884ED2}"/>
          </ac:spMkLst>
        </pc:spChg>
        <pc:spChg chg="add mod">
          <ac:chgData name="Simon Flower - BGS" userId="42ed4080-99be-4fec-ab21-9f0a82887ff6" providerId="ADAL" clId="{AE36C4C5-43AB-4A49-9FD2-3281D596BD64}" dt="2024-11-07T11:39:58.335" v="3193" actId="14100"/>
          <ac:spMkLst>
            <pc:docMk/>
            <pc:sldMk cId="4129108411" sldId="269"/>
            <ac:spMk id="13" creationId="{325121CC-137F-7AAE-DF05-FDEF839E15E7}"/>
          </ac:spMkLst>
        </pc:spChg>
        <pc:spChg chg="add mod">
          <ac:chgData name="Simon Flower - BGS" userId="42ed4080-99be-4fec-ab21-9f0a82887ff6" providerId="ADAL" clId="{AE36C4C5-43AB-4A49-9FD2-3281D596BD64}" dt="2024-11-07T11:42:17.222" v="3233" actId="1076"/>
          <ac:spMkLst>
            <pc:docMk/>
            <pc:sldMk cId="4129108411" sldId="269"/>
            <ac:spMk id="15" creationId="{4365AB08-6249-0F27-BEDB-BC10674B9354}"/>
          </ac:spMkLst>
        </pc:spChg>
        <pc:spChg chg="add mod">
          <ac:chgData name="Simon Flower - BGS" userId="42ed4080-99be-4fec-ab21-9f0a82887ff6" providerId="ADAL" clId="{AE36C4C5-43AB-4A49-9FD2-3281D596BD64}" dt="2024-11-07T11:38:18.529" v="3144" actId="1076"/>
          <ac:spMkLst>
            <pc:docMk/>
            <pc:sldMk cId="4129108411" sldId="269"/>
            <ac:spMk id="16" creationId="{CD168AAD-C1CA-A88B-14D9-69470A269BB5}"/>
          </ac:spMkLst>
        </pc:spChg>
        <pc:spChg chg="add mod">
          <ac:chgData name="Simon Flower - BGS" userId="42ed4080-99be-4fec-ab21-9f0a82887ff6" providerId="ADAL" clId="{AE36C4C5-43AB-4A49-9FD2-3281D596BD64}" dt="2024-11-07T11:42:26.685" v="3242" actId="20577"/>
          <ac:spMkLst>
            <pc:docMk/>
            <pc:sldMk cId="4129108411" sldId="269"/>
            <ac:spMk id="17" creationId="{118613B0-B766-3943-5DC2-E724FE4B67E5}"/>
          </ac:spMkLst>
        </pc:spChg>
        <pc:spChg chg="mod ord">
          <ac:chgData name="Simon Flower - BGS" userId="42ed4080-99be-4fec-ab21-9f0a82887ff6" providerId="ADAL" clId="{AE36C4C5-43AB-4A49-9FD2-3281D596BD64}" dt="2024-11-07T11:43:00.885" v="3259" actId="688"/>
          <ac:spMkLst>
            <pc:docMk/>
            <pc:sldMk cId="4129108411" sldId="269"/>
            <ac:spMk id="20" creationId="{82B6CC86-5B32-E21C-B7C7-028CF8E20517}"/>
          </ac:spMkLst>
        </pc:spChg>
        <pc:spChg chg="del">
          <ac:chgData name="Simon Flower - BGS" userId="42ed4080-99be-4fec-ab21-9f0a82887ff6" providerId="ADAL" clId="{AE36C4C5-43AB-4A49-9FD2-3281D596BD64}" dt="2024-11-07T11:34:20.350" v="3075" actId="478"/>
          <ac:spMkLst>
            <pc:docMk/>
            <pc:sldMk cId="4129108411" sldId="269"/>
            <ac:spMk id="21" creationId="{7BB6D7F1-33DA-072A-4004-401BD6673998}"/>
          </ac:spMkLst>
        </pc:spChg>
        <pc:spChg chg="del">
          <ac:chgData name="Simon Flower - BGS" userId="42ed4080-99be-4fec-ab21-9f0a82887ff6" providerId="ADAL" clId="{AE36C4C5-43AB-4A49-9FD2-3281D596BD64}" dt="2024-11-07T11:33:57.678" v="3070" actId="478"/>
          <ac:spMkLst>
            <pc:docMk/>
            <pc:sldMk cId="4129108411" sldId="269"/>
            <ac:spMk id="22" creationId="{A7744235-D242-CB61-2C82-56945E020869}"/>
          </ac:spMkLst>
        </pc:spChg>
        <pc:spChg chg="del">
          <ac:chgData name="Simon Flower - BGS" userId="42ed4080-99be-4fec-ab21-9f0a82887ff6" providerId="ADAL" clId="{AE36C4C5-43AB-4A49-9FD2-3281D596BD64}" dt="2024-11-07T11:33:58.346" v="3071" actId="478"/>
          <ac:spMkLst>
            <pc:docMk/>
            <pc:sldMk cId="4129108411" sldId="269"/>
            <ac:spMk id="24" creationId="{04C793A4-9C5D-DC1C-1B0E-2FE9B2995F37}"/>
          </ac:spMkLst>
        </pc:spChg>
        <pc:spChg chg="mod">
          <ac:chgData name="Simon Flower - BGS" userId="42ed4080-99be-4fec-ab21-9f0a82887ff6" providerId="ADAL" clId="{AE36C4C5-43AB-4A49-9FD2-3281D596BD64}" dt="2024-11-07T13:11:11.241" v="4598" actId="20577"/>
          <ac:spMkLst>
            <pc:docMk/>
            <pc:sldMk cId="4129108411" sldId="269"/>
            <ac:spMk id="25" creationId="{EDFE01C4-A606-A2CB-17A1-7B8B723BEB21}"/>
          </ac:spMkLst>
        </pc:spChg>
        <pc:spChg chg="del">
          <ac:chgData name="Simon Flower - BGS" userId="42ed4080-99be-4fec-ab21-9f0a82887ff6" providerId="ADAL" clId="{AE36C4C5-43AB-4A49-9FD2-3281D596BD64}" dt="2024-11-07T11:34:40.435" v="3078" actId="478"/>
          <ac:spMkLst>
            <pc:docMk/>
            <pc:sldMk cId="4129108411" sldId="269"/>
            <ac:spMk id="26" creationId="{0C289A2B-985F-17F3-B3E2-A8F1F729EF50}"/>
          </ac:spMkLst>
        </pc:spChg>
        <pc:spChg chg="del">
          <ac:chgData name="Simon Flower - BGS" userId="42ed4080-99be-4fec-ab21-9f0a82887ff6" providerId="ADAL" clId="{AE36C4C5-43AB-4A49-9FD2-3281D596BD64}" dt="2024-11-07T11:34:42.317" v="3079" actId="478"/>
          <ac:spMkLst>
            <pc:docMk/>
            <pc:sldMk cId="4129108411" sldId="269"/>
            <ac:spMk id="27" creationId="{D7F60DB1-2C45-B425-D234-E7A0E00AD718}"/>
          </ac:spMkLst>
        </pc:spChg>
        <pc:spChg chg="mod ord">
          <ac:chgData name="Simon Flower - BGS" userId="42ed4080-99be-4fec-ab21-9f0a82887ff6" providerId="ADAL" clId="{AE36C4C5-43AB-4A49-9FD2-3281D596BD64}" dt="2024-11-07T11:40:39.927" v="3200" actId="14100"/>
          <ac:spMkLst>
            <pc:docMk/>
            <pc:sldMk cId="4129108411" sldId="269"/>
            <ac:spMk id="28" creationId="{06ABEC73-B451-0E08-C892-61455D323F64}"/>
          </ac:spMkLst>
        </pc:spChg>
        <pc:spChg chg="del">
          <ac:chgData name="Simon Flower - BGS" userId="42ed4080-99be-4fec-ab21-9f0a82887ff6" providerId="ADAL" clId="{AE36C4C5-43AB-4A49-9FD2-3281D596BD64}" dt="2024-11-07T11:34:43.881" v="3080" actId="478"/>
          <ac:spMkLst>
            <pc:docMk/>
            <pc:sldMk cId="4129108411" sldId="269"/>
            <ac:spMk id="29" creationId="{4CBB9ED9-130E-A408-5CD0-9E76721ACD48}"/>
          </ac:spMkLst>
        </pc:spChg>
        <pc:spChg chg="add mod">
          <ac:chgData name="Simon Flower - BGS" userId="42ed4080-99be-4fec-ab21-9f0a82887ff6" providerId="ADAL" clId="{AE36C4C5-43AB-4A49-9FD2-3281D596BD64}" dt="2024-11-07T11:43:21.244" v="3261" actId="1076"/>
          <ac:spMkLst>
            <pc:docMk/>
            <pc:sldMk cId="4129108411" sldId="269"/>
            <ac:spMk id="31" creationId="{DD875BD0-F629-BC86-408B-7A3AC13DFCD1}"/>
          </ac:spMkLst>
        </pc:spChg>
        <pc:cxnChg chg="del mod">
          <ac:chgData name="Simon Flower - BGS" userId="42ed4080-99be-4fec-ab21-9f0a82887ff6" providerId="ADAL" clId="{AE36C4C5-43AB-4A49-9FD2-3281D596BD64}" dt="2024-11-07T11:33:32.454" v="3060" actId="478"/>
          <ac:cxnSpMkLst>
            <pc:docMk/>
            <pc:sldMk cId="4129108411" sldId="269"/>
            <ac:cxnSpMk id="14" creationId="{8324511B-7B94-3E62-3CDD-5B4E6C1E606E}"/>
          </ac:cxnSpMkLst>
        </pc:cxnChg>
        <pc:cxnChg chg="del mod">
          <ac:chgData name="Simon Flower - BGS" userId="42ed4080-99be-4fec-ab21-9f0a82887ff6" providerId="ADAL" clId="{AE36C4C5-43AB-4A49-9FD2-3281D596BD64}" dt="2024-11-07T11:33:33.558" v="3061" actId="478"/>
          <ac:cxnSpMkLst>
            <pc:docMk/>
            <pc:sldMk cId="4129108411" sldId="269"/>
            <ac:cxnSpMk id="19" creationId="{7D2B16E3-6237-F066-B927-EB98DBFCAED0}"/>
          </ac:cxnSpMkLst>
        </pc:cxnChg>
        <pc:cxnChg chg="add mod">
          <ac:chgData name="Simon Flower - BGS" userId="42ed4080-99be-4fec-ab21-9f0a82887ff6" providerId="ADAL" clId="{AE36C4C5-43AB-4A49-9FD2-3281D596BD64}" dt="2024-11-07T11:42:17.222" v="3233" actId="1076"/>
          <ac:cxnSpMkLst>
            <pc:docMk/>
            <pc:sldMk cId="4129108411" sldId="269"/>
            <ac:cxnSpMk id="23" creationId="{CFA0A31F-B527-36E1-D5E5-1CED7A5F8B9F}"/>
          </ac:cxnSpMkLst>
        </pc:cxnChg>
        <pc:cxnChg chg="add">
          <ac:chgData name="Simon Flower - BGS" userId="42ed4080-99be-4fec-ab21-9f0a82887ff6" providerId="ADAL" clId="{AE36C4C5-43AB-4A49-9FD2-3281D596BD64}" dt="2024-11-07T11:43:31.486" v="3262" actId="11529"/>
          <ac:cxnSpMkLst>
            <pc:docMk/>
            <pc:sldMk cId="4129108411" sldId="269"/>
            <ac:cxnSpMk id="33" creationId="{FCF45162-4BB9-734D-D244-E6A60D81B6C1}"/>
          </ac:cxnSpMkLst>
        </pc:cxnChg>
        <pc:cxnChg chg="add">
          <ac:chgData name="Simon Flower - BGS" userId="42ed4080-99be-4fec-ab21-9f0a82887ff6" providerId="ADAL" clId="{AE36C4C5-43AB-4A49-9FD2-3281D596BD64}" dt="2024-11-07T11:43:56.533" v="3263" actId="11529"/>
          <ac:cxnSpMkLst>
            <pc:docMk/>
            <pc:sldMk cId="4129108411" sldId="269"/>
            <ac:cxnSpMk id="35" creationId="{D0414AB8-E36B-D728-BD78-C5D27E9889BA}"/>
          </ac:cxnSpMkLst>
        </pc:cxnChg>
      </pc:sldChg>
      <pc:sldChg chg="addSp delSp modSp add mod">
        <pc:chgData name="Simon Flower - BGS" userId="42ed4080-99be-4fec-ab21-9f0a82887ff6" providerId="ADAL" clId="{AE36C4C5-43AB-4A49-9FD2-3281D596BD64}" dt="2024-11-07T13:33:16.372" v="4612" actId="20577"/>
        <pc:sldMkLst>
          <pc:docMk/>
          <pc:sldMk cId="2593869623" sldId="270"/>
        </pc:sldMkLst>
        <pc:spChg chg="del">
          <ac:chgData name="Simon Flower - BGS" userId="42ed4080-99be-4fec-ab21-9f0a82887ff6" providerId="ADAL" clId="{AE36C4C5-43AB-4A49-9FD2-3281D596BD64}" dt="2024-11-07T13:32:22.549" v="4602" actId="478"/>
          <ac:spMkLst>
            <pc:docMk/>
            <pc:sldMk cId="2593869623" sldId="270"/>
            <ac:spMk id="2" creationId="{B4276126-77A7-BFBC-1DA2-B1B5A0BE9F25}"/>
          </ac:spMkLst>
        </pc:spChg>
        <pc:spChg chg="del">
          <ac:chgData name="Simon Flower - BGS" userId="42ed4080-99be-4fec-ab21-9f0a82887ff6" providerId="ADAL" clId="{AE36C4C5-43AB-4A49-9FD2-3281D596BD64}" dt="2024-11-07T13:32:22.549" v="4602" actId="478"/>
          <ac:spMkLst>
            <pc:docMk/>
            <pc:sldMk cId="2593869623" sldId="270"/>
            <ac:spMk id="3" creationId="{7F4373E5-937D-4067-48A5-BD262C2AB536}"/>
          </ac:spMkLst>
        </pc:spChg>
        <pc:spChg chg="del">
          <ac:chgData name="Simon Flower - BGS" userId="42ed4080-99be-4fec-ab21-9f0a82887ff6" providerId="ADAL" clId="{AE36C4C5-43AB-4A49-9FD2-3281D596BD64}" dt="2024-11-07T13:32:22.549" v="4602" actId="478"/>
          <ac:spMkLst>
            <pc:docMk/>
            <pc:sldMk cId="2593869623" sldId="270"/>
            <ac:spMk id="4" creationId="{6E2C4835-71FE-145B-DE7E-E4426AEDDE4F}"/>
          </ac:spMkLst>
        </pc:spChg>
        <pc:spChg chg="del">
          <ac:chgData name="Simon Flower - BGS" userId="42ed4080-99be-4fec-ab21-9f0a82887ff6" providerId="ADAL" clId="{AE36C4C5-43AB-4A49-9FD2-3281D596BD64}" dt="2024-11-07T13:32:22.549" v="4602" actId="478"/>
          <ac:spMkLst>
            <pc:docMk/>
            <pc:sldMk cId="2593869623" sldId="270"/>
            <ac:spMk id="5" creationId="{A9E7C3CF-6906-D849-ACFD-F687A32C7D44}"/>
          </ac:spMkLst>
        </pc:spChg>
        <pc:spChg chg="del">
          <ac:chgData name="Simon Flower - BGS" userId="42ed4080-99be-4fec-ab21-9f0a82887ff6" providerId="ADAL" clId="{AE36C4C5-43AB-4A49-9FD2-3281D596BD64}" dt="2024-11-07T13:32:22.549" v="4602" actId="478"/>
          <ac:spMkLst>
            <pc:docMk/>
            <pc:sldMk cId="2593869623" sldId="270"/>
            <ac:spMk id="6" creationId="{7CECA7E1-F416-343D-A46D-92C990755C54}"/>
          </ac:spMkLst>
        </pc:spChg>
        <pc:spChg chg="del">
          <ac:chgData name="Simon Flower - BGS" userId="42ed4080-99be-4fec-ab21-9f0a82887ff6" providerId="ADAL" clId="{AE36C4C5-43AB-4A49-9FD2-3281D596BD64}" dt="2024-11-07T13:32:22.549" v="4602" actId="478"/>
          <ac:spMkLst>
            <pc:docMk/>
            <pc:sldMk cId="2593869623" sldId="270"/>
            <ac:spMk id="13" creationId="{B8186C3C-949F-0769-4A49-3F03CBE20DBA}"/>
          </ac:spMkLst>
        </pc:spChg>
        <pc:spChg chg="del">
          <ac:chgData name="Simon Flower - BGS" userId="42ed4080-99be-4fec-ab21-9f0a82887ff6" providerId="ADAL" clId="{AE36C4C5-43AB-4A49-9FD2-3281D596BD64}" dt="2024-11-07T13:32:22.549" v="4602" actId="478"/>
          <ac:spMkLst>
            <pc:docMk/>
            <pc:sldMk cId="2593869623" sldId="270"/>
            <ac:spMk id="15" creationId="{E5933585-8637-AADA-CFF7-CDB8E5B6182C}"/>
          </ac:spMkLst>
        </pc:spChg>
        <pc:spChg chg="del">
          <ac:chgData name="Simon Flower - BGS" userId="42ed4080-99be-4fec-ab21-9f0a82887ff6" providerId="ADAL" clId="{AE36C4C5-43AB-4A49-9FD2-3281D596BD64}" dt="2024-11-07T13:32:22.549" v="4602" actId="478"/>
          <ac:spMkLst>
            <pc:docMk/>
            <pc:sldMk cId="2593869623" sldId="270"/>
            <ac:spMk id="16" creationId="{CF644F28-0271-CF55-A5BF-AB99BC81A2B6}"/>
          </ac:spMkLst>
        </pc:spChg>
        <pc:spChg chg="del">
          <ac:chgData name="Simon Flower - BGS" userId="42ed4080-99be-4fec-ab21-9f0a82887ff6" providerId="ADAL" clId="{AE36C4C5-43AB-4A49-9FD2-3281D596BD64}" dt="2024-11-07T13:32:22.549" v="4602" actId="478"/>
          <ac:spMkLst>
            <pc:docMk/>
            <pc:sldMk cId="2593869623" sldId="270"/>
            <ac:spMk id="17" creationId="{07EB5134-5800-AF40-B771-ECFFB7CC162F}"/>
          </ac:spMkLst>
        </pc:spChg>
        <pc:spChg chg="del">
          <ac:chgData name="Simon Flower - BGS" userId="42ed4080-99be-4fec-ab21-9f0a82887ff6" providerId="ADAL" clId="{AE36C4C5-43AB-4A49-9FD2-3281D596BD64}" dt="2024-11-07T13:32:22.549" v="4602" actId="478"/>
          <ac:spMkLst>
            <pc:docMk/>
            <pc:sldMk cId="2593869623" sldId="270"/>
            <ac:spMk id="18" creationId="{246BEDB5-BF09-87BF-3F6F-0C0B7AE9F31F}"/>
          </ac:spMkLst>
        </pc:spChg>
        <pc:spChg chg="del">
          <ac:chgData name="Simon Flower - BGS" userId="42ed4080-99be-4fec-ab21-9f0a82887ff6" providerId="ADAL" clId="{AE36C4C5-43AB-4A49-9FD2-3281D596BD64}" dt="2024-11-07T13:32:22.549" v="4602" actId="478"/>
          <ac:spMkLst>
            <pc:docMk/>
            <pc:sldMk cId="2593869623" sldId="270"/>
            <ac:spMk id="23" creationId="{B35B6803-9614-8EBE-193A-E0C7F842AF39}"/>
          </ac:spMkLst>
        </pc:spChg>
        <pc:spChg chg="mod">
          <ac:chgData name="Simon Flower - BGS" userId="42ed4080-99be-4fec-ab21-9f0a82887ff6" providerId="ADAL" clId="{AE36C4C5-43AB-4A49-9FD2-3281D596BD64}" dt="2024-11-07T13:33:16.372" v="4612" actId="20577"/>
          <ac:spMkLst>
            <pc:docMk/>
            <pc:sldMk cId="2593869623" sldId="270"/>
            <ac:spMk id="25" creationId="{E8FE10EA-08D4-2058-83C6-339B079E2DF7}"/>
          </ac:spMkLst>
        </pc:spChg>
        <pc:spChg chg="del">
          <ac:chgData name="Simon Flower - BGS" userId="42ed4080-99be-4fec-ab21-9f0a82887ff6" providerId="ADAL" clId="{AE36C4C5-43AB-4A49-9FD2-3281D596BD64}" dt="2024-11-07T13:32:22.549" v="4602" actId="478"/>
          <ac:spMkLst>
            <pc:docMk/>
            <pc:sldMk cId="2593869623" sldId="270"/>
            <ac:spMk id="30" creationId="{F2B442A7-CBDB-951C-D835-D1D740D95EEF}"/>
          </ac:spMkLst>
        </pc:spChg>
        <pc:spChg chg="del">
          <ac:chgData name="Simon Flower - BGS" userId="42ed4080-99be-4fec-ab21-9f0a82887ff6" providerId="ADAL" clId="{AE36C4C5-43AB-4A49-9FD2-3281D596BD64}" dt="2024-11-07T13:32:22.549" v="4602" actId="478"/>
          <ac:spMkLst>
            <pc:docMk/>
            <pc:sldMk cId="2593869623" sldId="270"/>
            <ac:spMk id="33" creationId="{9CC6E779-2843-50F4-02CF-34AEC78E278A}"/>
          </ac:spMkLst>
        </pc:spChg>
        <pc:spChg chg="del">
          <ac:chgData name="Simon Flower - BGS" userId="42ed4080-99be-4fec-ab21-9f0a82887ff6" providerId="ADAL" clId="{AE36C4C5-43AB-4A49-9FD2-3281D596BD64}" dt="2024-11-07T13:32:22.549" v="4602" actId="478"/>
          <ac:spMkLst>
            <pc:docMk/>
            <pc:sldMk cId="2593869623" sldId="270"/>
            <ac:spMk id="34" creationId="{FB3A8BCD-EA55-5C60-CD0D-B59E72CC4B4B}"/>
          </ac:spMkLst>
        </pc:spChg>
        <pc:picChg chg="add mod">
          <ac:chgData name="Simon Flower - BGS" userId="42ed4080-99be-4fec-ab21-9f0a82887ff6" providerId="ADAL" clId="{AE36C4C5-43AB-4A49-9FD2-3281D596BD64}" dt="2024-11-07T13:32:31.860" v="4605" actId="1076"/>
          <ac:picMkLst>
            <pc:docMk/>
            <pc:sldMk cId="2593869623" sldId="270"/>
            <ac:picMk id="8" creationId="{735DABA5-D474-2701-732F-F30BF69C2238}"/>
          </ac:picMkLst>
        </pc:picChg>
        <pc:cxnChg chg="del mod">
          <ac:chgData name="Simon Flower - BGS" userId="42ed4080-99be-4fec-ab21-9f0a82887ff6" providerId="ADAL" clId="{AE36C4C5-43AB-4A49-9FD2-3281D596BD64}" dt="2024-11-07T13:32:22.549" v="4602" actId="478"/>
          <ac:cxnSpMkLst>
            <pc:docMk/>
            <pc:sldMk cId="2593869623" sldId="270"/>
            <ac:cxnSpMk id="36" creationId="{BB9C1C37-2631-06EB-63BD-4F4E4E121D61}"/>
          </ac:cxnSpMkLst>
        </pc:cxnChg>
        <pc:cxnChg chg="del mod">
          <ac:chgData name="Simon Flower - BGS" userId="42ed4080-99be-4fec-ab21-9f0a82887ff6" providerId="ADAL" clId="{AE36C4C5-43AB-4A49-9FD2-3281D596BD64}" dt="2024-11-07T13:32:22.549" v="4602" actId="478"/>
          <ac:cxnSpMkLst>
            <pc:docMk/>
            <pc:sldMk cId="2593869623" sldId="270"/>
            <ac:cxnSpMk id="39" creationId="{6D45B008-2473-5A82-1292-E67780C01690}"/>
          </ac:cxnSpMkLst>
        </pc:cxnChg>
        <pc:cxnChg chg="del mod">
          <ac:chgData name="Simon Flower - BGS" userId="42ed4080-99be-4fec-ab21-9f0a82887ff6" providerId="ADAL" clId="{AE36C4C5-43AB-4A49-9FD2-3281D596BD64}" dt="2024-11-07T13:32:22.549" v="4602" actId="478"/>
          <ac:cxnSpMkLst>
            <pc:docMk/>
            <pc:sldMk cId="2593869623" sldId="270"/>
            <ac:cxnSpMk id="41" creationId="{9D590CED-3691-E6C2-6CD6-CF487FB911B0}"/>
          </ac:cxnSpMkLst>
        </pc:cxnChg>
        <pc:cxnChg chg="del mod">
          <ac:chgData name="Simon Flower - BGS" userId="42ed4080-99be-4fec-ab21-9f0a82887ff6" providerId="ADAL" clId="{AE36C4C5-43AB-4A49-9FD2-3281D596BD64}" dt="2024-11-07T13:32:22.549" v="4602" actId="478"/>
          <ac:cxnSpMkLst>
            <pc:docMk/>
            <pc:sldMk cId="2593869623" sldId="270"/>
            <ac:cxnSpMk id="43" creationId="{61128043-1163-C508-87CD-B4F6B68F7BDE}"/>
          </ac:cxnSpMkLst>
        </pc:cxnChg>
      </pc:sldChg>
      <pc:sldChg chg="new del">
        <pc:chgData name="Simon Flower - BGS" userId="42ed4080-99be-4fec-ab21-9f0a82887ff6" providerId="ADAL" clId="{AE36C4C5-43AB-4A49-9FD2-3281D596BD64}" dt="2024-11-07T13:32:11.256" v="4600" actId="680"/>
        <pc:sldMkLst>
          <pc:docMk/>
          <pc:sldMk cId="3639030915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1542F-0811-4578-9DF8-9241E1236547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6468E-7EDB-4B1C-BC95-B9644B67A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90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6468E-7EDB-4B1C-BC95-B9644B67AAC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957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6DA33-F2CC-1D70-51BD-3F22AB830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FEB348-C66E-67DB-0962-31CF2B78D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C70144-CEDA-AC8F-B7D5-75E1A87E6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50FE8-A764-8195-DD67-5AAAA718E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6468E-7EDB-4B1C-BC95-B9644B67AAC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86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A6967-B2CE-38C2-5E40-EC0E255FD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1536FA-4458-F721-FF6D-2A19DEBA3B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36EAD8-D209-EEF9-93E1-BA890B2DC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EE963-2AFA-AAE8-D7BF-28396BB1C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6468E-7EDB-4B1C-BC95-B9644B67AAC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799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DE817-C842-82AE-4370-66FA9B250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02343A-57CA-1AC1-D4DF-204ECEC92B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C6AC53-F185-D313-E008-0F522F2DA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031AF-1BDF-30EB-E9DD-358259A32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6468E-7EDB-4B1C-BC95-B9644B67AAC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30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BBD0C-05D0-9A4D-38AC-FA6C573E2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F86CA8-FCE2-EFE9-CC35-27BC6EC3A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BB2BB2-F888-FE02-6592-4DB8C31A7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0414B-E396-3BA2-0510-30030E7DEA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6468E-7EDB-4B1C-BC95-B9644B67AAC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574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84BA-6538-B65A-D4D2-3CC345537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79DED7-8DD1-8632-A919-8FB33AA94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6BE10-2E08-45A5-F7B8-85F69ED3B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20F36-03F0-15B4-8F65-1DB8F6F8FA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6468E-7EDB-4B1C-BC95-B9644B67AAC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68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E51E4-4971-DB12-E043-E16CF6FFC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8E4D09-120B-2B68-214D-9740D49BF8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C09A96-2D96-18AB-E39F-FBD60FF1F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0F1E-74A2-9AE5-C6CD-1B674C3429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6468E-7EDB-4B1C-BC95-B9644B67AAC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445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E7E80-F869-F8B4-A75A-4C8FE9F9A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8ED360-DF2C-8CD6-C431-E90D9DBCB2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ADAA39-50F3-DECB-76BD-CD5FF3611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F44C6-A25F-E6DE-7E84-F45294C95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6468E-7EDB-4B1C-BC95-B9644B67AAC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688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17BC9-E7C0-9370-87ED-5E0ACD1A8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FEDB43-25F9-5B0F-C374-425F99C0A0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79122B-96EF-6F91-36A5-8EDC1303B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673AE-A524-97CC-8430-2C7F1363C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6468E-7EDB-4B1C-BC95-B9644B67AAC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658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1D7CD-E243-72DC-7E29-E043EE012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E910CE-A27D-797B-AB84-EE35D4C15D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B762F-456E-F470-775D-FB90921CF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04F18-0798-2916-2D89-D2E9CF88B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6468E-7EDB-4B1C-BC95-B9644B67AAC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146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98C1-EF53-942A-77BB-151806BAA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7CB7DF-9E7B-915B-5E57-83B35BB23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434A93-2CF2-A12A-F6C1-733C76D08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1AB6F-6A90-0441-B601-56B23D1023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6468E-7EDB-4B1C-BC95-B9644B67AAC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65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5AC9-134A-58B8-A378-6F000A46A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8DCE9-394C-94E3-AE0F-5FC755D96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FAF90-50F2-A886-B59B-C56710C4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942-1326-4D6D-982D-ED33CC11F41D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DFAE-9408-8F65-3591-01673D77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2A352-691D-E686-7C7D-787B743B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73C3-156D-4F40-B53E-4B405BF15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85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98BA-412C-DDC5-C38C-74170570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9E130-B1A6-3FBC-93EB-F3A985D96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2D8EF-7104-27D7-050B-1A7B057C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942-1326-4D6D-982D-ED33CC11F41D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05FA2-886E-2364-0B26-1670646B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EB1C7-CA70-805A-F471-424CB1AC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73C3-156D-4F40-B53E-4B405BF15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72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A59F7-26D1-B8AE-07AF-72B5B05B8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13447-1BDA-B8CA-6B4D-47F3FD616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11696-A453-6D4E-17A5-FA99E889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942-1326-4D6D-982D-ED33CC11F41D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CD7B5-EAC4-B60F-B10E-1C277F58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DA12-DE9D-14C1-54BA-DCBB95FB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73C3-156D-4F40-B53E-4B405BF15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95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6078-39A1-C7F7-79EB-BE70B2F4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A9C8-D24F-8E41-FD1E-F03CA951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94F16-9563-45D6-8E2F-ACDA1115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942-1326-4D6D-982D-ED33CC11F41D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82A0D-E605-86FF-0930-BAF3F4E0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4D274-81F1-62EC-73B7-D68D20D7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73C3-156D-4F40-B53E-4B405BF15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26FF-020E-8EBE-A771-981EF4AD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9BE98-FD54-0B6F-4A0F-79777E9B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26B85-2289-5ADF-3FC8-74F7E567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942-1326-4D6D-982D-ED33CC11F41D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34F71-2A1D-DFF7-5606-2215A92E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F12E0-03AE-1F39-20DD-7CA2A652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73C3-156D-4F40-B53E-4B405BF15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7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7978-D8A9-BAE3-555D-0888005C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30F2A-AD1E-86CF-8844-53C79DB0C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F4DCD-AE59-8582-5A62-73AFF4D52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9368B-23C4-13F3-1CC5-5B68827F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942-1326-4D6D-982D-ED33CC11F41D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32C9F-1586-98CB-C832-852E8793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FE23B-C3BA-5A62-7770-B3B4E8AC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73C3-156D-4F40-B53E-4B405BF15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0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20CB-2324-6EB6-CE27-27430F96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19887-849E-35CC-AA4E-2D974D2E5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F7B2-4296-86C1-B552-8DF06BC1E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D288F-4D8B-1B61-F8CF-46A284147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0B97F-EB4A-CF6A-7722-EC8F84319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59F01-8DD3-3BFC-E3A2-8F465D5A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942-1326-4D6D-982D-ED33CC11F41D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93D77-1F0F-99C8-3A13-42602BB2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A901D-7B7F-F154-6E21-25B17359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73C3-156D-4F40-B53E-4B405BF15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5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A268-6C9F-7784-5A37-1666012E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26617-F477-AFE3-4F05-E211A804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942-1326-4D6D-982D-ED33CC11F41D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1D0F9-A9FA-B2F4-04C6-354E8ACD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C6E26-2EDC-58F3-A1F9-34D84CE7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73C3-156D-4F40-B53E-4B405BF15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77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06A2C-C54E-0675-73AB-014B7FC9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942-1326-4D6D-982D-ED33CC11F41D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E2EE2-1928-BB1D-DA7A-DF664EB9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E2E67-1768-E942-CABF-856A005F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73C3-156D-4F40-B53E-4B405BF15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68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3040-09AC-6DE6-6469-2A9B11DB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7CC1-505D-EE21-3D69-B6EC4F9C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7174B-505F-BD66-8047-FF62DAC78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81598-9D3A-8D7A-532B-B8357E2F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942-1326-4D6D-982D-ED33CC11F41D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3E5D7-2969-CD7D-0949-5E06A9C4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D0DDE-E27D-7B0D-B936-298DADD4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73C3-156D-4F40-B53E-4B405BF15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81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DC40-E817-5A1F-75AA-1366E0A0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01E6E-80B1-2E48-17F7-70D8A33F4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6BC4F-C5A5-3B3E-F7B7-10457B75D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C5013-4137-AF65-7844-ED5E156C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942-1326-4D6D-982D-ED33CC11F41D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899CD-6361-11C2-AD3B-F7C7D91D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D0908-3F83-72BF-976A-A6C22DC4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73C3-156D-4F40-B53E-4B405BF15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33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43784-7F64-B8FB-32E2-676B1147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D58CE-A444-6169-7ABD-EBC967100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4FE62-222A-59DE-BBF0-00CC31E4A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B7F942-1326-4D6D-982D-ED33CC11F41D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539C8-F2E3-3824-3C26-1FDA9C116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EA4F-D636-FF81-5EEB-9C7D6A530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1473C3-156D-4F40-B53E-4B405BF15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05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F551-1244-2122-B34F-9F554BD5A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Intermagnet</a:t>
            </a:r>
            <a:r>
              <a:rPr lang="en-GB" dirty="0"/>
              <a:t> Real-Time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97616-381D-13BF-D07A-153CD0A7F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Simon Flower</a:t>
            </a:r>
          </a:p>
        </p:txBody>
      </p:sp>
    </p:spTree>
    <p:extLst>
      <p:ext uri="{BB962C8B-B14F-4D97-AF65-F5344CB8AC3E}">
        <p14:creationId xmlns:p14="http://schemas.microsoft.com/office/powerpoint/2010/main" val="1978053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6F2A6-056B-74F0-9E32-3AAFE41EC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B6DBA55E-5939-F3E3-70F2-4B9AACF6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55"/>
            <a:ext cx="10515600" cy="1004376"/>
          </a:xfrm>
        </p:spPr>
        <p:txBody>
          <a:bodyPr/>
          <a:lstStyle/>
          <a:p>
            <a:pPr algn="ctr"/>
            <a:r>
              <a:rPr lang="en-GB" dirty="0"/>
              <a:t>What work is needed?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0444DA-5316-8B0B-789C-890A360A3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Golden GIN and Ottawa GIN</a:t>
            </a:r>
          </a:p>
          <a:p>
            <a:pPr marL="0" indent="0">
              <a:buNone/>
            </a:pPr>
            <a:r>
              <a:rPr lang="en-GB" dirty="0" err="1"/>
              <a:t>Seedlink</a:t>
            </a:r>
            <a:r>
              <a:rPr lang="en-GB" dirty="0"/>
              <a:t> is already used at </a:t>
            </a:r>
            <a:r>
              <a:rPr lang="en-GB" dirty="0" err="1"/>
              <a:t>NRCan</a:t>
            </a:r>
            <a:r>
              <a:rPr lang="en-GB" dirty="0"/>
              <a:t> and USGS</a:t>
            </a:r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Are </a:t>
            </a:r>
            <a:r>
              <a:rPr lang="en-GB" dirty="0" err="1">
                <a:highlight>
                  <a:srgbClr val="FFFF00"/>
                </a:highlight>
              </a:rPr>
              <a:t>NRCan</a:t>
            </a:r>
            <a:r>
              <a:rPr lang="en-GB" dirty="0">
                <a:highlight>
                  <a:srgbClr val="FFFF00"/>
                </a:highlight>
              </a:rPr>
              <a:t> and USGS ready to provide data to Edinburgh using </a:t>
            </a:r>
            <a:r>
              <a:rPr lang="en-GB" dirty="0" err="1">
                <a:highlight>
                  <a:srgbClr val="FFFF00"/>
                </a:highlight>
              </a:rPr>
              <a:t>Seedlink</a:t>
            </a:r>
            <a:r>
              <a:rPr lang="en-GB" dirty="0">
                <a:highlight>
                  <a:srgbClr val="FFFF00"/>
                </a:highlight>
              </a:rPr>
              <a:t>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34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E68D3-8CFF-5FA1-5564-BF3975128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4D66D7B6-876D-3E18-9C29-304505614EAA}"/>
              </a:ext>
            </a:extLst>
          </p:cNvPr>
          <p:cNvSpPr/>
          <p:nvPr/>
        </p:nvSpPr>
        <p:spPr>
          <a:xfrm>
            <a:off x="10179102" y="1978281"/>
            <a:ext cx="1894114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Edinburgh GIN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B5746959-598D-4645-77AB-3E4510E89C91}"/>
              </a:ext>
            </a:extLst>
          </p:cNvPr>
          <p:cNvSpPr/>
          <p:nvPr/>
        </p:nvSpPr>
        <p:spPr>
          <a:xfrm>
            <a:off x="313040" y="3121690"/>
            <a:ext cx="2569029" cy="91440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Observatories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DFE01C4-A606-A2CB-17A1-7B8B723B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55"/>
            <a:ext cx="10515600" cy="100437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Proposed implementation at Kyoto and Paris GINS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5121CC-137F-7AAE-DF05-FDEF839E15E7}"/>
              </a:ext>
            </a:extLst>
          </p:cNvPr>
          <p:cNvSpPr/>
          <p:nvPr/>
        </p:nvSpPr>
        <p:spPr>
          <a:xfrm>
            <a:off x="4461164" y="1501242"/>
            <a:ext cx="5098471" cy="4767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Kyoto and Paris GINs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4365AB08-6249-0F27-BEDB-BC10674B9354}"/>
              </a:ext>
            </a:extLst>
          </p:cNvPr>
          <p:cNvSpPr/>
          <p:nvPr/>
        </p:nvSpPr>
        <p:spPr>
          <a:xfrm>
            <a:off x="7679377" y="4463415"/>
            <a:ext cx="1654628" cy="114300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168AAD-C1CA-A88B-14D9-69470A269BB5}"/>
              </a:ext>
            </a:extLst>
          </p:cNvPr>
          <p:cNvSpPr/>
          <p:nvPr/>
        </p:nvSpPr>
        <p:spPr>
          <a:xfrm>
            <a:off x="6304534" y="1904809"/>
            <a:ext cx="1221951" cy="9144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MQTT Broker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6ABEC73-B451-0E08-C892-61455D323F64}"/>
              </a:ext>
            </a:extLst>
          </p:cNvPr>
          <p:cNvSpPr/>
          <p:nvPr/>
        </p:nvSpPr>
        <p:spPr>
          <a:xfrm>
            <a:off x="7703127" y="1978281"/>
            <a:ext cx="2346037" cy="612648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MQTT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6AF6C2B-C3CE-430F-0020-0D8934166993}"/>
              </a:ext>
            </a:extLst>
          </p:cNvPr>
          <p:cNvSpPr/>
          <p:nvPr/>
        </p:nvSpPr>
        <p:spPr>
          <a:xfrm rot="20838222">
            <a:off x="2856573" y="2463256"/>
            <a:ext cx="3351981" cy="612648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MQTT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8613B0-B766-3943-5DC2-E724FE4B67E5}"/>
              </a:ext>
            </a:extLst>
          </p:cNvPr>
          <p:cNvSpPr/>
          <p:nvPr/>
        </p:nvSpPr>
        <p:spPr>
          <a:xfrm>
            <a:off x="4627418" y="4601253"/>
            <a:ext cx="2562430" cy="9144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Existing email ingestion software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2B6CC86-5B32-E21C-B7C7-028CF8E20517}"/>
              </a:ext>
            </a:extLst>
          </p:cNvPr>
          <p:cNvSpPr/>
          <p:nvPr/>
        </p:nvSpPr>
        <p:spPr>
          <a:xfrm rot="1832719">
            <a:off x="2715351" y="4116585"/>
            <a:ext cx="1988063" cy="612648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A0A31F-B527-36E1-D5E5-1CED7A5F8B9F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7198742" y="5034915"/>
            <a:ext cx="4806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D875BD0-F629-BC86-408B-7A3AC13DFCD1}"/>
              </a:ext>
            </a:extLst>
          </p:cNvPr>
          <p:cNvSpPr/>
          <p:nvPr/>
        </p:nvSpPr>
        <p:spPr>
          <a:xfrm>
            <a:off x="5474636" y="3192078"/>
            <a:ext cx="2881746" cy="9144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MQTT conversion software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F45162-4BB9-734D-D244-E6A60D81B6C1}"/>
              </a:ext>
            </a:extLst>
          </p:cNvPr>
          <p:cNvCxnSpPr/>
          <p:nvPr/>
        </p:nvCxnSpPr>
        <p:spPr>
          <a:xfrm flipV="1">
            <a:off x="6915509" y="2819209"/>
            <a:ext cx="0" cy="343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414AB8-E36B-D728-BD78-C5D27E9889BA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7010399" y="4106478"/>
            <a:ext cx="1496292" cy="356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10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1CC1-C530-9820-EBC2-196C92C53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E5C49587-898F-F499-3FA9-12ECB04E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55"/>
            <a:ext cx="10515600" cy="1004376"/>
          </a:xfrm>
        </p:spPr>
        <p:txBody>
          <a:bodyPr/>
          <a:lstStyle/>
          <a:p>
            <a:pPr algn="ctr"/>
            <a:r>
              <a:rPr lang="en-GB" dirty="0"/>
              <a:t>What work is needed?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3C63BD-26CE-F0FD-CB0B-9F132CFF8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u="sng" dirty="0"/>
              <a:t>Kyoto GIN and Paris GIN</a:t>
            </a:r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Set up an MQTT “Broker” to allow forwarding of MQTT traffic from their GINs to Edinburgh.</a:t>
            </a:r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Create software to forward data by MQTT (replacing </a:t>
            </a:r>
            <a:r>
              <a:rPr lang="en-GB" dirty="0" err="1">
                <a:highlight>
                  <a:srgbClr val="FFFF00"/>
                </a:highlight>
              </a:rPr>
              <a:t>rsync</a:t>
            </a:r>
            <a:r>
              <a:rPr lang="en-GB" dirty="0">
                <a:highlight>
                  <a:srgbClr val="FFFF00"/>
                </a:highlight>
              </a:rPr>
              <a:t> transfer).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u="sng" dirty="0"/>
              <a:t>Everyone</a:t>
            </a:r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Encourage and support observatories to convert to MQTT for real-time data submission.</a:t>
            </a:r>
          </a:p>
          <a:p>
            <a:pPr marL="0" indent="0">
              <a:buNone/>
            </a:pPr>
            <a:r>
              <a:rPr lang="en-GB" dirty="0"/>
              <a:t>The latency in the network will depend on how often observatories make MQTT transmissions to </a:t>
            </a:r>
            <a:r>
              <a:rPr lang="en-GB" dirty="0" err="1"/>
              <a:t>Intermagnet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209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BF62879-EC74-D4D4-9905-9BDD2E65AF35}"/>
              </a:ext>
            </a:extLst>
          </p:cNvPr>
          <p:cNvSpPr/>
          <p:nvPr/>
        </p:nvSpPr>
        <p:spPr>
          <a:xfrm>
            <a:off x="4822371" y="4280486"/>
            <a:ext cx="1894114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Paris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06C9973-CBD2-943C-40DF-E35847769DC0}"/>
              </a:ext>
            </a:extLst>
          </p:cNvPr>
          <p:cNvSpPr/>
          <p:nvPr/>
        </p:nvSpPr>
        <p:spPr>
          <a:xfrm>
            <a:off x="4822371" y="3320147"/>
            <a:ext cx="1894114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Kyoto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FC35958A-EB6E-6AB6-85B8-2C8FD796F4D9}"/>
              </a:ext>
            </a:extLst>
          </p:cNvPr>
          <p:cNvSpPr/>
          <p:nvPr/>
        </p:nvSpPr>
        <p:spPr>
          <a:xfrm>
            <a:off x="4833257" y="1366809"/>
            <a:ext cx="1894114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Golden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4D5A193B-8DE1-142F-C2AD-5838B7439DE4}"/>
              </a:ext>
            </a:extLst>
          </p:cNvPr>
          <p:cNvSpPr/>
          <p:nvPr/>
        </p:nvSpPr>
        <p:spPr>
          <a:xfrm>
            <a:off x="4833257" y="2336509"/>
            <a:ext cx="1894114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Ottawa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3EA3890D-D47E-2445-CB53-FBED173D11DA}"/>
              </a:ext>
            </a:extLst>
          </p:cNvPr>
          <p:cNvSpPr/>
          <p:nvPr/>
        </p:nvSpPr>
        <p:spPr>
          <a:xfrm>
            <a:off x="9712661" y="5922794"/>
            <a:ext cx="1894114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Edinburgh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9C2C71CD-B7EE-8ED6-6009-1419C1A03011}"/>
              </a:ext>
            </a:extLst>
          </p:cNvPr>
          <p:cNvSpPr/>
          <p:nvPr/>
        </p:nvSpPr>
        <p:spPr>
          <a:xfrm>
            <a:off x="511626" y="4433455"/>
            <a:ext cx="2569029" cy="106775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</a:t>
            </a:r>
            <a:r>
              <a:rPr lang="en-GB" dirty="0" err="1"/>
              <a:t>Intermagnet</a:t>
            </a:r>
            <a:r>
              <a:rPr lang="en-GB" dirty="0"/>
              <a:t> observatories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C3F7E863-F74F-2262-BA61-AC3625AE38DB}"/>
              </a:ext>
            </a:extLst>
          </p:cNvPr>
          <p:cNvSpPr/>
          <p:nvPr/>
        </p:nvSpPr>
        <p:spPr>
          <a:xfrm>
            <a:off x="522513" y="1215931"/>
            <a:ext cx="2569029" cy="91440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 Observatories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284D8FBB-5B58-94CC-D8F4-E35DED492EA8}"/>
              </a:ext>
            </a:extLst>
          </p:cNvPr>
          <p:cNvSpPr/>
          <p:nvPr/>
        </p:nvSpPr>
        <p:spPr>
          <a:xfrm>
            <a:off x="522513" y="2185633"/>
            <a:ext cx="2569029" cy="91440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Canadian Observatories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E36C8A-10BB-0F18-CE07-3B4E85C773B0}"/>
              </a:ext>
            </a:extLst>
          </p:cNvPr>
          <p:cNvCxnSpPr>
            <a:stCxn id="11" idx="0"/>
            <a:endCxn id="7" idx="2"/>
          </p:cNvCxnSpPr>
          <p:nvPr/>
        </p:nvCxnSpPr>
        <p:spPr>
          <a:xfrm>
            <a:off x="3089401" y="1673131"/>
            <a:ext cx="174385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8B1D36-FC40-5037-515F-CE45078F3207}"/>
              </a:ext>
            </a:extLst>
          </p:cNvPr>
          <p:cNvCxnSpPr>
            <a:stCxn id="12" idx="0"/>
            <a:endCxn id="8" idx="2"/>
          </p:cNvCxnSpPr>
          <p:nvPr/>
        </p:nvCxnSpPr>
        <p:spPr>
          <a:xfrm>
            <a:off x="3089401" y="2642833"/>
            <a:ext cx="17438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E68E5E1-6031-EC7D-A187-8BD8417F1022}"/>
              </a:ext>
            </a:extLst>
          </p:cNvPr>
          <p:cNvSpPr/>
          <p:nvPr/>
        </p:nvSpPr>
        <p:spPr>
          <a:xfrm rot="19834724">
            <a:off x="2843025" y="3796984"/>
            <a:ext cx="2032740" cy="612648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7124DF8-7C2B-3683-4673-7D5C34AC2FA6}"/>
              </a:ext>
            </a:extLst>
          </p:cNvPr>
          <p:cNvSpPr/>
          <p:nvPr/>
        </p:nvSpPr>
        <p:spPr>
          <a:xfrm rot="20913752">
            <a:off x="3123428" y="4500582"/>
            <a:ext cx="1594275" cy="612648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DDBF61A-1613-843D-6A90-BE5CB08DB7EE}"/>
              </a:ext>
            </a:extLst>
          </p:cNvPr>
          <p:cNvSpPr/>
          <p:nvPr/>
        </p:nvSpPr>
        <p:spPr>
          <a:xfrm rot="379425">
            <a:off x="3093265" y="5407092"/>
            <a:ext cx="6241870" cy="612648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7B21ED-9965-D681-7AD5-13497F59BF21}"/>
              </a:ext>
            </a:extLst>
          </p:cNvPr>
          <p:cNvSpPr/>
          <p:nvPr/>
        </p:nvSpPr>
        <p:spPr>
          <a:xfrm rot="360000">
            <a:off x="2012072" y="5890523"/>
            <a:ext cx="7507746" cy="612648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service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F653737-A38D-5E14-CA92-E4E9BEC1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55"/>
            <a:ext cx="10515600" cy="1004376"/>
          </a:xfrm>
        </p:spPr>
        <p:txBody>
          <a:bodyPr/>
          <a:lstStyle/>
          <a:p>
            <a:pPr algn="ctr"/>
            <a:r>
              <a:rPr lang="en-GB" dirty="0" err="1"/>
              <a:t>Intermagnet</a:t>
            </a:r>
            <a:r>
              <a:rPr lang="en-GB" dirty="0"/>
              <a:t> real-time data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D323A8B-EFAA-B4E2-A93E-B09B90ACE9AB}"/>
              </a:ext>
            </a:extLst>
          </p:cNvPr>
          <p:cNvSpPr/>
          <p:nvPr/>
        </p:nvSpPr>
        <p:spPr>
          <a:xfrm rot="2528675">
            <a:off x="6153862" y="3391549"/>
            <a:ext cx="6026422" cy="61264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Rsync</a:t>
            </a:r>
            <a:endParaRPr lang="en-GB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7F505DE-3AE6-6F57-8851-67497285AF27}"/>
              </a:ext>
            </a:extLst>
          </p:cNvPr>
          <p:cNvSpPr/>
          <p:nvPr/>
        </p:nvSpPr>
        <p:spPr>
          <a:xfrm rot="2279924">
            <a:off x="6371203" y="3858183"/>
            <a:ext cx="4952565" cy="61264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Rsync</a:t>
            </a:r>
            <a:endParaRPr lang="en-GB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A81FD7C-C2F8-B49F-0D57-5E67F238E8FA}"/>
              </a:ext>
            </a:extLst>
          </p:cNvPr>
          <p:cNvSpPr/>
          <p:nvPr/>
        </p:nvSpPr>
        <p:spPr>
          <a:xfrm rot="1951223">
            <a:off x="6524493" y="4373442"/>
            <a:ext cx="4095369" cy="61264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Rsync</a:t>
            </a:r>
            <a:endParaRPr lang="en-GB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D6D3F7A-BF67-2C33-BFCC-852E696E46E6}"/>
              </a:ext>
            </a:extLst>
          </p:cNvPr>
          <p:cNvSpPr/>
          <p:nvPr/>
        </p:nvSpPr>
        <p:spPr>
          <a:xfrm rot="1443282">
            <a:off x="6677761" y="4892350"/>
            <a:ext cx="3310368" cy="61264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Rsync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83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1FEBA-2784-79F5-A39F-A5057793D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94907EF7-6C19-181F-3FD7-C4FD79EE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55"/>
            <a:ext cx="10515600" cy="1004376"/>
          </a:xfrm>
        </p:spPr>
        <p:txBody>
          <a:bodyPr/>
          <a:lstStyle/>
          <a:p>
            <a:pPr algn="ctr"/>
            <a:r>
              <a:rPr lang="en-GB" dirty="0"/>
              <a:t>Where is the latency?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7EBDFE-3638-3735-3EB8-FEAC13051A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315686" y="1439145"/>
            <a:ext cx="11635489" cy="5070512"/>
          </a:xfrm>
          <a:prstGeom prst="rect">
            <a:avLst/>
          </a:prstGeom>
          <a:effectLst>
            <a:reflection endPos="65000" dist="50800" dir="5400000" sy="-100000" algn="bl" rotWithShape="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B7A671-FACA-B4E1-4596-4EA71D02B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u="sng" dirty="0" err="1"/>
              <a:t>Rsync</a:t>
            </a:r>
            <a:endParaRPr lang="en-GB" b="1" u="sng" dirty="0"/>
          </a:p>
          <a:p>
            <a:r>
              <a:rPr lang="en-GB" dirty="0" err="1"/>
              <a:t>Rsync</a:t>
            </a:r>
            <a:r>
              <a:rPr lang="en-GB" dirty="0"/>
              <a:t> is insecure – complex systems are needed to mitigate this.</a:t>
            </a:r>
          </a:p>
          <a:p>
            <a:r>
              <a:rPr lang="en-GB" dirty="0"/>
              <a:t>Transfers are based on files of data, each file one day long.</a:t>
            </a:r>
          </a:p>
          <a:p>
            <a:r>
              <a:rPr lang="en-GB" dirty="0" err="1"/>
              <a:t>Rsync</a:t>
            </a:r>
            <a:r>
              <a:rPr lang="en-GB" dirty="0"/>
              <a:t> itself is able to transfer differences between day files.</a:t>
            </a:r>
          </a:p>
          <a:p>
            <a:r>
              <a:rPr lang="en-GB" dirty="0"/>
              <a:t>But the way it is implemented at the Edinburgh GIN requires transfer of the entire day file.</a:t>
            </a:r>
          </a:p>
          <a:p>
            <a:r>
              <a:rPr lang="en-GB" dirty="0">
                <a:highlight>
                  <a:srgbClr val="FF0000"/>
                </a:highlight>
              </a:rPr>
              <a:t>Therefore each update requires the entire day file to be recreated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Email is inherently slow and not well suited to streaming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Edinburgh GIN web service is faster than email, but more complex than, and not as fast as, MQTT or </a:t>
            </a:r>
            <a:r>
              <a:rPr lang="en-GB" dirty="0" err="1"/>
              <a:t>Seedlink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66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08F5D-E909-0BF5-6B7F-18D76F5F0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FC342C-0BA1-0AB8-4EE2-BDE2B3BF283B}"/>
              </a:ext>
            </a:extLst>
          </p:cNvPr>
          <p:cNvSpPr/>
          <p:nvPr/>
        </p:nvSpPr>
        <p:spPr>
          <a:xfrm>
            <a:off x="277091" y="1508760"/>
            <a:ext cx="3217226" cy="52669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/>
              <a:t>IPGP, Kyoto, </a:t>
            </a:r>
            <a:r>
              <a:rPr lang="en-GB" dirty="0" err="1"/>
              <a:t>NRCan</a:t>
            </a:r>
            <a:r>
              <a:rPr lang="en-GB" dirty="0"/>
              <a:t>, USGS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BCD4CE-2305-C082-C241-9A48C8D0E068}"/>
              </a:ext>
            </a:extLst>
          </p:cNvPr>
          <p:cNvSpPr/>
          <p:nvPr/>
        </p:nvSpPr>
        <p:spPr>
          <a:xfrm>
            <a:off x="4590288" y="1508760"/>
            <a:ext cx="7397496" cy="52669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/>
              <a:t>BGS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D4E9146-7DB4-DCBA-0BA6-022EA0FA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55"/>
            <a:ext cx="10515600" cy="1004376"/>
          </a:xfrm>
        </p:spPr>
        <p:txBody>
          <a:bodyPr/>
          <a:lstStyle/>
          <a:p>
            <a:pPr algn="ctr"/>
            <a:r>
              <a:rPr lang="en-GB" dirty="0"/>
              <a:t>Why is </a:t>
            </a:r>
            <a:r>
              <a:rPr lang="en-GB" dirty="0" err="1"/>
              <a:t>Rsync</a:t>
            </a:r>
            <a:r>
              <a:rPr lang="en-GB" dirty="0"/>
              <a:t> slow?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EFD550-E35B-A548-7B46-11C6861A1601}"/>
              </a:ext>
            </a:extLst>
          </p:cNvPr>
          <p:cNvSpPr/>
          <p:nvPr/>
        </p:nvSpPr>
        <p:spPr>
          <a:xfrm>
            <a:off x="359228" y="1600200"/>
            <a:ext cx="3015343" cy="4767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CB1936-F899-89EE-B9E3-1550A4D849C6}"/>
              </a:ext>
            </a:extLst>
          </p:cNvPr>
          <p:cNvSpPr/>
          <p:nvPr/>
        </p:nvSpPr>
        <p:spPr>
          <a:xfrm>
            <a:off x="4708071" y="1600200"/>
            <a:ext cx="3015343" cy="4767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Edinburgh GIN DMZ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F7DD6-70F0-3B6F-1997-4463E3EB7DE3}"/>
              </a:ext>
            </a:extLst>
          </p:cNvPr>
          <p:cNvSpPr/>
          <p:nvPr/>
        </p:nvSpPr>
        <p:spPr>
          <a:xfrm>
            <a:off x="8828314" y="1600200"/>
            <a:ext cx="3015343" cy="4767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Edinburgh GIN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BB1858F3-4E2A-0ED5-2EFF-AB923BC851C8}"/>
              </a:ext>
            </a:extLst>
          </p:cNvPr>
          <p:cNvSpPr/>
          <p:nvPr/>
        </p:nvSpPr>
        <p:spPr>
          <a:xfrm>
            <a:off x="985157" y="4544787"/>
            <a:ext cx="1654628" cy="114300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C59F8C6A-7B79-F9E9-8012-D30F70642AB5}"/>
              </a:ext>
            </a:extLst>
          </p:cNvPr>
          <p:cNvSpPr/>
          <p:nvPr/>
        </p:nvSpPr>
        <p:spPr>
          <a:xfrm>
            <a:off x="9601200" y="4544787"/>
            <a:ext cx="1654628" cy="114300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6ABDE46A-CEC2-DD1E-1A1A-D9647561A8E1}"/>
              </a:ext>
            </a:extLst>
          </p:cNvPr>
          <p:cNvSpPr/>
          <p:nvPr/>
        </p:nvSpPr>
        <p:spPr>
          <a:xfrm>
            <a:off x="5410200" y="4528458"/>
            <a:ext cx="1654628" cy="114300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81A12A2-7723-45A0-A99F-D03748586574}"/>
              </a:ext>
            </a:extLst>
          </p:cNvPr>
          <p:cNvSpPr/>
          <p:nvPr/>
        </p:nvSpPr>
        <p:spPr>
          <a:xfrm>
            <a:off x="2427514" y="2480418"/>
            <a:ext cx="2422071" cy="61264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Rsync</a:t>
            </a:r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D2C88E-A9D6-E5DB-C99A-77FD707A34EC}"/>
              </a:ext>
            </a:extLst>
          </p:cNvPr>
          <p:cNvSpPr/>
          <p:nvPr/>
        </p:nvSpPr>
        <p:spPr>
          <a:xfrm>
            <a:off x="4849584" y="2329542"/>
            <a:ext cx="1246415" cy="9144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Rsync</a:t>
            </a:r>
            <a:r>
              <a:rPr lang="en-GB" dirty="0"/>
              <a:t> Rx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F16C5E8-C736-A7E9-3CD8-0F59D497984C}"/>
              </a:ext>
            </a:extLst>
          </p:cNvPr>
          <p:cNvSpPr/>
          <p:nvPr/>
        </p:nvSpPr>
        <p:spPr>
          <a:xfrm>
            <a:off x="1197428" y="2329542"/>
            <a:ext cx="1230086" cy="9144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Rsync</a:t>
            </a:r>
            <a:r>
              <a:rPr lang="en-GB" dirty="0"/>
              <a:t> Tx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367C50-6050-B0DA-16AC-F63E1C4F421C}"/>
              </a:ext>
            </a:extLst>
          </p:cNvPr>
          <p:cNvSpPr/>
          <p:nvPr/>
        </p:nvSpPr>
        <p:spPr>
          <a:xfrm>
            <a:off x="6346371" y="2345871"/>
            <a:ext cx="1279072" cy="9144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service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1536FCD-2525-D73B-027E-5BFC2A5C0F72}"/>
              </a:ext>
            </a:extLst>
          </p:cNvPr>
          <p:cNvSpPr/>
          <p:nvPr/>
        </p:nvSpPr>
        <p:spPr>
          <a:xfrm>
            <a:off x="9848853" y="2345871"/>
            <a:ext cx="1279072" cy="9144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Curl script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922A7AC-F821-45B6-7D25-047AE76CAA8E}"/>
              </a:ext>
            </a:extLst>
          </p:cNvPr>
          <p:cNvSpPr/>
          <p:nvPr/>
        </p:nvSpPr>
        <p:spPr>
          <a:xfrm>
            <a:off x="7658101" y="2496747"/>
            <a:ext cx="2190752" cy="612648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service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080054-07F1-EFC2-DD60-08256763B780}"/>
              </a:ext>
            </a:extLst>
          </p:cNvPr>
          <p:cNvCxnSpPr>
            <a:stCxn id="13" idx="1"/>
            <a:endCxn id="23" idx="4"/>
          </p:cNvCxnSpPr>
          <p:nvPr/>
        </p:nvCxnSpPr>
        <p:spPr>
          <a:xfrm flipV="1">
            <a:off x="1812471" y="3243942"/>
            <a:ext cx="0" cy="1300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DD3064-6288-6D27-86B3-6ADEEA2462ED}"/>
              </a:ext>
            </a:extLst>
          </p:cNvPr>
          <p:cNvCxnSpPr>
            <a:stCxn id="18" idx="4"/>
          </p:cNvCxnSpPr>
          <p:nvPr/>
        </p:nvCxnSpPr>
        <p:spPr>
          <a:xfrm>
            <a:off x="5472792" y="3243942"/>
            <a:ext cx="623207" cy="1284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C58A86-9FDA-BFDB-63CE-FA61844A0C1C}"/>
              </a:ext>
            </a:extLst>
          </p:cNvPr>
          <p:cNvCxnSpPr>
            <a:stCxn id="16" idx="1"/>
            <a:endCxn id="30" idx="4"/>
          </p:cNvCxnSpPr>
          <p:nvPr/>
        </p:nvCxnSpPr>
        <p:spPr>
          <a:xfrm flipV="1">
            <a:off x="6237514" y="3260271"/>
            <a:ext cx="748393" cy="1268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616359-E6EC-C582-1341-85716ACD4323}"/>
              </a:ext>
            </a:extLst>
          </p:cNvPr>
          <p:cNvCxnSpPr>
            <a:cxnSpLocks/>
            <a:stCxn id="33" idx="4"/>
          </p:cNvCxnSpPr>
          <p:nvPr/>
        </p:nvCxnSpPr>
        <p:spPr>
          <a:xfrm>
            <a:off x="10488389" y="3260271"/>
            <a:ext cx="0" cy="1268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2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F6664-99D6-5E74-CF0F-4F400C06B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E8FE10EA-08D4-2058-83C6-339B079E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55"/>
            <a:ext cx="10515600" cy="1004376"/>
          </a:xfrm>
        </p:spPr>
        <p:txBody>
          <a:bodyPr/>
          <a:lstStyle/>
          <a:p>
            <a:pPr algn="ctr"/>
            <a:r>
              <a:rPr lang="en-GB" dirty="0"/>
              <a:t>Why is </a:t>
            </a:r>
            <a:r>
              <a:rPr lang="en-GB" dirty="0" err="1"/>
              <a:t>Rsync</a:t>
            </a:r>
            <a:r>
              <a:rPr lang="en-GB" dirty="0"/>
              <a:t> complex?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DABA5-D474-2701-732F-F30BF69C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02" y="1159336"/>
            <a:ext cx="8201196" cy="555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6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EC962-51B6-C7A3-E0B4-153E49612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33A64AC9-08BD-A9FE-C5B4-A7F6F999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55"/>
            <a:ext cx="10515600" cy="1004376"/>
          </a:xfrm>
        </p:spPr>
        <p:txBody>
          <a:bodyPr/>
          <a:lstStyle/>
          <a:p>
            <a:pPr algn="ctr"/>
            <a:r>
              <a:rPr lang="en-GB" dirty="0"/>
              <a:t>What can replace </a:t>
            </a:r>
            <a:r>
              <a:rPr lang="en-GB" dirty="0" err="1"/>
              <a:t>Rsync</a:t>
            </a:r>
            <a:r>
              <a:rPr lang="en-GB" dirty="0"/>
              <a:t>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B83E5F-ACC4-F822-64DD-FA1326F69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88782" cy="46305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1. </a:t>
            </a:r>
            <a:r>
              <a:rPr lang="en-GB" dirty="0" err="1"/>
              <a:t>Seedlink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 streaming protocol, created in the Seismic community and already used for observatory data transfer at </a:t>
            </a:r>
            <a:r>
              <a:rPr lang="en-GB" dirty="0" err="1"/>
              <a:t>NRCan</a:t>
            </a:r>
            <a:r>
              <a:rPr lang="en-GB" dirty="0"/>
              <a:t> and USGS.</a:t>
            </a:r>
          </a:p>
          <a:p>
            <a:pPr marL="0" indent="0">
              <a:buNone/>
            </a:pPr>
            <a:r>
              <a:rPr lang="en-GB" dirty="0"/>
              <a:t>This is much simpler to implement at the Edinburgh GIN than </a:t>
            </a:r>
            <a:r>
              <a:rPr lang="en-GB" dirty="0" err="1"/>
              <a:t>Rsync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2. MQTT</a:t>
            </a:r>
          </a:p>
          <a:p>
            <a:pPr marL="0" indent="0">
              <a:buNone/>
            </a:pPr>
            <a:r>
              <a:rPr lang="en-GB" dirty="0"/>
              <a:t>A message passing protocol, widely used in the Internet of Things and already used at some observatories.</a:t>
            </a:r>
          </a:p>
          <a:p>
            <a:pPr marL="0" indent="0">
              <a:buNone/>
            </a:pPr>
            <a:r>
              <a:rPr lang="en-GB" dirty="0"/>
              <a:t>For both observatories and GINs, MQTT is much simpler to implement than any other data transfer method.</a:t>
            </a:r>
          </a:p>
        </p:txBody>
      </p:sp>
    </p:spTree>
    <p:extLst>
      <p:ext uri="{BB962C8B-B14F-4D97-AF65-F5344CB8AC3E}">
        <p14:creationId xmlns:p14="http://schemas.microsoft.com/office/powerpoint/2010/main" val="37596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B28AB-B777-AD10-3195-5B59699BF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BF33AE2F-994A-7DDB-F9DE-B14801D9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55"/>
            <a:ext cx="10515600" cy="1004376"/>
          </a:xfrm>
        </p:spPr>
        <p:txBody>
          <a:bodyPr/>
          <a:lstStyle/>
          <a:p>
            <a:pPr algn="ctr"/>
            <a:r>
              <a:rPr lang="en-GB" dirty="0"/>
              <a:t>What can replace </a:t>
            </a:r>
            <a:r>
              <a:rPr lang="en-GB" dirty="0" err="1"/>
              <a:t>Rsync</a:t>
            </a:r>
            <a:r>
              <a:rPr lang="en-GB" dirty="0"/>
              <a:t>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CA3CD4-A5FC-D6AB-83BE-9A905F6E0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9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Both </a:t>
            </a:r>
            <a:r>
              <a:rPr lang="en-GB" dirty="0" err="1"/>
              <a:t>Seedlink</a:t>
            </a:r>
            <a:r>
              <a:rPr lang="en-GB" dirty="0"/>
              <a:t> and MQTT offer:</a:t>
            </a:r>
          </a:p>
          <a:p>
            <a:r>
              <a:rPr lang="en-GB" dirty="0"/>
              <a:t>Transfers of small numbers of samples (rather than whole day files)</a:t>
            </a:r>
          </a:p>
          <a:p>
            <a:r>
              <a:rPr lang="en-GB" dirty="0"/>
              <a:t>Very low latency</a:t>
            </a:r>
          </a:p>
          <a:p>
            <a:r>
              <a:rPr lang="en-GB" dirty="0"/>
              <a:t>Greater security (MQTT uses TLS)</a:t>
            </a:r>
          </a:p>
          <a:p>
            <a:r>
              <a:rPr lang="en-GB" dirty="0"/>
              <a:t>Much simpler to implement at the Edinburgh GIN</a:t>
            </a:r>
          </a:p>
          <a:p>
            <a:r>
              <a:rPr lang="en-GB" dirty="0"/>
              <a:t>And for MQTT, simple to implement at observatories</a:t>
            </a:r>
          </a:p>
        </p:txBody>
      </p:sp>
    </p:spTree>
    <p:extLst>
      <p:ext uri="{BB962C8B-B14F-4D97-AF65-F5344CB8AC3E}">
        <p14:creationId xmlns:p14="http://schemas.microsoft.com/office/powerpoint/2010/main" val="244347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A86C7-720B-D744-E5B8-B0D030D0E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row: Right 23">
            <a:extLst>
              <a:ext uri="{FF2B5EF4-FFF2-40B4-BE49-F238E27FC236}">
                <a16:creationId xmlns:a16="http://schemas.microsoft.com/office/drawing/2014/main" id="{EA6EC55E-8B9A-5F66-790E-4498355DF445}"/>
              </a:ext>
            </a:extLst>
          </p:cNvPr>
          <p:cNvSpPr/>
          <p:nvPr/>
        </p:nvSpPr>
        <p:spPr>
          <a:xfrm rot="360000">
            <a:off x="2178095" y="5842469"/>
            <a:ext cx="7507746" cy="612648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service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5E21CE89-2779-7C0F-F135-C62141FCA4C4}"/>
              </a:ext>
            </a:extLst>
          </p:cNvPr>
          <p:cNvSpPr/>
          <p:nvPr/>
        </p:nvSpPr>
        <p:spPr>
          <a:xfrm>
            <a:off x="4822371" y="4280486"/>
            <a:ext cx="1894114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Paris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6685B5A-282A-3D0F-BA2F-2C3A4558378A}"/>
              </a:ext>
            </a:extLst>
          </p:cNvPr>
          <p:cNvSpPr/>
          <p:nvPr/>
        </p:nvSpPr>
        <p:spPr>
          <a:xfrm>
            <a:off x="4822371" y="3320147"/>
            <a:ext cx="1894114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Kyoto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B759059C-C481-F23B-3C1D-12481A8E20A4}"/>
              </a:ext>
            </a:extLst>
          </p:cNvPr>
          <p:cNvSpPr/>
          <p:nvPr/>
        </p:nvSpPr>
        <p:spPr>
          <a:xfrm>
            <a:off x="4833257" y="1366809"/>
            <a:ext cx="1894114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Golden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7964C5D-4C02-5240-7C49-58DD23C9CAC1}"/>
              </a:ext>
            </a:extLst>
          </p:cNvPr>
          <p:cNvSpPr/>
          <p:nvPr/>
        </p:nvSpPr>
        <p:spPr>
          <a:xfrm>
            <a:off x="4833257" y="2336509"/>
            <a:ext cx="1894114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Ottawa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309131A0-AF7C-B1BF-DF60-1A64365BC469}"/>
              </a:ext>
            </a:extLst>
          </p:cNvPr>
          <p:cNvSpPr/>
          <p:nvPr/>
        </p:nvSpPr>
        <p:spPr>
          <a:xfrm>
            <a:off x="9712661" y="5922794"/>
            <a:ext cx="1894114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Edinburgh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93294968-F1D2-A0B1-8835-7493354D8A8D}"/>
              </a:ext>
            </a:extLst>
          </p:cNvPr>
          <p:cNvSpPr/>
          <p:nvPr/>
        </p:nvSpPr>
        <p:spPr>
          <a:xfrm>
            <a:off x="511626" y="4387273"/>
            <a:ext cx="2569029" cy="111393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</a:t>
            </a:r>
            <a:r>
              <a:rPr lang="en-GB" dirty="0" err="1"/>
              <a:t>Intermagnet</a:t>
            </a:r>
            <a:r>
              <a:rPr lang="en-GB" dirty="0"/>
              <a:t> observatories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44B82E7C-C22E-22A8-444A-34FA78453294}"/>
              </a:ext>
            </a:extLst>
          </p:cNvPr>
          <p:cNvSpPr/>
          <p:nvPr/>
        </p:nvSpPr>
        <p:spPr>
          <a:xfrm>
            <a:off x="522513" y="1215931"/>
            <a:ext cx="2569029" cy="91440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 Observatories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0C0D05E2-906E-52B2-30B7-3E5C05F065CE}"/>
              </a:ext>
            </a:extLst>
          </p:cNvPr>
          <p:cNvSpPr/>
          <p:nvPr/>
        </p:nvSpPr>
        <p:spPr>
          <a:xfrm>
            <a:off x="522513" y="2185633"/>
            <a:ext cx="2569029" cy="91440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Canadian Observatories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7616DB-A97A-0263-9980-5EB30B115EEA}"/>
              </a:ext>
            </a:extLst>
          </p:cNvPr>
          <p:cNvCxnSpPr>
            <a:stCxn id="11" idx="0"/>
            <a:endCxn id="7" idx="2"/>
          </p:cNvCxnSpPr>
          <p:nvPr/>
        </p:nvCxnSpPr>
        <p:spPr>
          <a:xfrm>
            <a:off x="3089401" y="1673131"/>
            <a:ext cx="174385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198351-7D4C-3BA3-89B4-9E83C8641665}"/>
              </a:ext>
            </a:extLst>
          </p:cNvPr>
          <p:cNvCxnSpPr>
            <a:stCxn id="12" idx="0"/>
            <a:endCxn id="8" idx="2"/>
          </p:cNvCxnSpPr>
          <p:nvPr/>
        </p:nvCxnSpPr>
        <p:spPr>
          <a:xfrm>
            <a:off x="3089401" y="2642833"/>
            <a:ext cx="17438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0279D15-1E14-235C-AA91-596A617CE542}"/>
              </a:ext>
            </a:extLst>
          </p:cNvPr>
          <p:cNvSpPr/>
          <p:nvPr/>
        </p:nvSpPr>
        <p:spPr>
          <a:xfrm rot="19834724">
            <a:off x="2901464" y="3860338"/>
            <a:ext cx="2032740" cy="612648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34D9B9A-E515-0C3E-898D-934B76442F13}"/>
              </a:ext>
            </a:extLst>
          </p:cNvPr>
          <p:cNvSpPr/>
          <p:nvPr/>
        </p:nvSpPr>
        <p:spPr>
          <a:xfrm rot="20913752">
            <a:off x="3208689" y="4636090"/>
            <a:ext cx="1594275" cy="612648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7A8057B-71B5-2A58-F71C-C3E4572DCC08}"/>
              </a:ext>
            </a:extLst>
          </p:cNvPr>
          <p:cNvSpPr/>
          <p:nvPr/>
        </p:nvSpPr>
        <p:spPr>
          <a:xfrm rot="379425">
            <a:off x="2622863" y="5589584"/>
            <a:ext cx="6896524" cy="612648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2D210FF-18B7-34C2-8E35-33AF62FF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55"/>
            <a:ext cx="10515600" cy="100437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Faster </a:t>
            </a:r>
            <a:r>
              <a:rPr lang="en-GB" dirty="0" err="1"/>
              <a:t>Intermagnet</a:t>
            </a:r>
            <a:r>
              <a:rPr lang="en-GB" dirty="0"/>
              <a:t> </a:t>
            </a:r>
            <a:r>
              <a:rPr lang="en-GB"/>
              <a:t>real-time data</a:t>
            </a:r>
            <a:endParaRPr lang="en-GB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D725084-4F24-F810-5138-0C972E78B5D6}"/>
              </a:ext>
            </a:extLst>
          </p:cNvPr>
          <p:cNvSpPr/>
          <p:nvPr/>
        </p:nvSpPr>
        <p:spPr>
          <a:xfrm rot="2528675">
            <a:off x="6153862" y="3391549"/>
            <a:ext cx="6026422" cy="61264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Seedlink</a:t>
            </a:r>
            <a:endParaRPr lang="en-GB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9538575-891E-C03A-6334-AC1D00564295}"/>
              </a:ext>
            </a:extLst>
          </p:cNvPr>
          <p:cNvSpPr/>
          <p:nvPr/>
        </p:nvSpPr>
        <p:spPr>
          <a:xfrm rot="2279924">
            <a:off x="6371203" y="3858183"/>
            <a:ext cx="4952565" cy="61264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Seedlink</a:t>
            </a:r>
            <a:endParaRPr lang="en-GB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F28D74D-8D84-0910-94BB-9E1CA84C42F3}"/>
              </a:ext>
            </a:extLst>
          </p:cNvPr>
          <p:cNvSpPr/>
          <p:nvPr/>
        </p:nvSpPr>
        <p:spPr>
          <a:xfrm rot="1951223">
            <a:off x="6524493" y="4373442"/>
            <a:ext cx="4095369" cy="612648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MQTT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981A94D-DFB7-2E1F-190B-B6BBA71D23C2}"/>
              </a:ext>
            </a:extLst>
          </p:cNvPr>
          <p:cNvSpPr/>
          <p:nvPr/>
        </p:nvSpPr>
        <p:spPr>
          <a:xfrm rot="1443282">
            <a:off x="6677761" y="4892350"/>
            <a:ext cx="3310368" cy="612648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MQTT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4E44937-91FD-7187-CB2D-E3706C8B8DAD}"/>
              </a:ext>
            </a:extLst>
          </p:cNvPr>
          <p:cNvSpPr/>
          <p:nvPr/>
        </p:nvSpPr>
        <p:spPr>
          <a:xfrm rot="19860000">
            <a:off x="2638853" y="3585042"/>
            <a:ext cx="2333707" cy="612648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MQTT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D53EEEA-A4CB-0968-63DD-40D787D6C424}"/>
              </a:ext>
            </a:extLst>
          </p:cNvPr>
          <p:cNvSpPr/>
          <p:nvPr/>
        </p:nvSpPr>
        <p:spPr>
          <a:xfrm rot="20940000">
            <a:off x="3049618" y="4356720"/>
            <a:ext cx="1753138" cy="612648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MQTT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66F36F0-1ED3-FF63-ED55-0E9AC7B5F801}"/>
              </a:ext>
            </a:extLst>
          </p:cNvPr>
          <p:cNvSpPr/>
          <p:nvPr/>
        </p:nvSpPr>
        <p:spPr>
          <a:xfrm rot="360000">
            <a:off x="3069221" y="5305924"/>
            <a:ext cx="6384334" cy="612648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425801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1407B-62AD-90DD-A197-608201B90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8288CF05-96E1-0B52-E134-2B2E382A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55"/>
            <a:ext cx="10515600" cy="1004376"/>
          </a:xfrm>
        </p:spPr>
        <p:txBody>
          <a:bodyPr/>
          <a:lstStyle/>
          <a:p>
            <a:pPr algn="ctr"/>
            <a:r>
              <a:rPr lang="en-GB" dirty="0"/>
              <a:t>Work already completed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45E831-688E-90EC-EB8C-FA7F62A4F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5109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err="1"/>
              <a:t>Seedlink</a:t>
            </a:r>
            <a:r>
              <a:rPr lang="en-GB" dirty="0"/>
              <a:t> and MQTT software running at Edinburgh GIN for the last </a:t>
            </a:r>
            <a:r>
              <a:rPr lang="en-GB"/>
              <a:t>6 months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Results with MQTT: </a:t>
            </a:r>
          </a:p>
          <a:p>
            <a:pPr marL="0" indent="0">
              <a:buNone/>
            </a:pPr>
            <a:r>
              <a:rPr lang="en-GB" dirty="0"/>
              <a:t>2 Belgian observatories successfully submitting provisional data via MQTT</a:t>
            </a:r>
          </a:p>
          <a:p>
            <a:pPr marL="0" indent="0">
              <a:buNone/>
            </a:pPr>
            <a:r>
              <a:rPr lang="en-GB" dirty="0"/>
              <a:t>1 Polish observatory sending test data via MQTT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Results with </a:t>
            </a:r>
            <a:r>
              <a:rPr lang="en-GB" dirty="0" err="1"/>
              <a:t>Seedlink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2 Canadian observatories sending test data via </a:t>
            </a:r>
            <a:r>
              <a:rPr lang="en-GB" dirty="0" err="1"/>
              <a:t>Seedlink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Some problems (now resolved) with network security at BGS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14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538</Words>
  <Application>Microsoft Office PowerPoint</Application>
  <PresentationFormat>Widescreen</PresentationFormat>
  <Paragraphs>126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Intermagnet Real-Time Data</vt:lpstr>
      <vt:lpstr>Intermagnet real-time data</vt:lpstr>
      <vt:lpstr>Where is the latency?</vt:lpstr>
      <vt:lpstr>Why is Rsync slow?</vt:lpstr>
      <vt:lpstr>Why is Rsync complex?</vt:lpstr>
      <vt:lpstr>What can replace Rsync?</vt:lpstr>
      <vt:lpstr>What can replace Rsync?</vt:lpstr>
      <vt:lpstr>Faster Intermagnet real-time data</vt:lpstr>
      <vt:lpstr>Work already completed</vt:lpstr>
      <vt:lpstr>What work is needed?</vt:lpstr>
      <vt:lpstr>Proposed implementation at Kyoto and Paris GINS</vt:lpstr>
      <vt:lpstr>What work is needed?</vt:lpstr>
    </vt:vector>
  </TitlesOfParts>
  <Company>BGS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Flower - BGS</dc:creator>
  <cp:lastModifiedBy>Simon Flower - BGS</cp:lastModifiedBy>
  <cp:revision>1</cp:revision>
  <dcterms:created xsi:type="dcterms:W3CDTF">2024-11-06T20:02:56Z</dcterms:created>
  <dcterms:modified xsi:type="dcterms:W3CDTF">2024-11-07T13:39:29Z</dcterms:modified>
</cp:coreProperties>
</file>