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890611-9B6A-45C3-8009-9322D4C7FCCF}">
  <a:tblStyle styleId="{0C890611-9B6A-45C3-8009-9322D4C7FC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6657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7332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75378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667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083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33609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9945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42858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64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53016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413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0808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04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706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59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486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37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5926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3245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644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5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4634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5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66249" y="1676575"/>
            <a:ext cx="5281721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ru-RU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Специализированные коллекции</a:t>
            </a:r>
            <a:r>
              <a:rPr lang="en-US" sz="40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- collections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3566249" y="3840514"/>
            <a:ext cx="47841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Понятие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Стандартные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работы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400" b="0" i="0" u="none" strike="noStrike" cap="none" dirty="0" err="1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коллекциями</a:t>
            </a:r>
            <a:r>
              <a:rPr lang="en-US" sz="24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2082400" y="1888025"/>
            <a:ext cx="3540000" cy="6525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Отображения (Mapping)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набор пар ключ: значение/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2866750" y="3012500"/>
            <a:ext cx="21657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Словарь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(dict)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коллекций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Counter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Наиболее употребляемые шаблоны для работы с Counter: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sum(counter.values())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– показывает общее количество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counter.clear()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очищает счетчик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list(counter)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список уникальных элементов словаря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set(counter)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словарь в множество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dict(counter)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преобразовывает в классический тип словаря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counter.most_common()[:-n:-1]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возвращает n наименее часто встречающихся элементов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counter += Counter()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позволяет удалить элементы, встречающиеся менее одного раза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3852450" y="819075"/>
            <a:ext cx="41445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Defaultdict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4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collections.defaultdict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ничем не отличается от обычного словаря за исключением того, что по умолчанию всегда вызывается функция, возвращающая значение.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l="6047" r="6046"/>
          <a:stretch/>
        </p:blipFill>
        <p:spPr>
          <a:xfrm>
            <a:off x="556050" y="1551338"/>
            <a:ext cx="2959250" cy="224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OrderedDict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collections.OrderedDict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еще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коллекция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базе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словаря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помнит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порядок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даны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ключи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3852449" y="1221675"/>
            <a:ext cx="41445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852425" y="2550920"/>
            <a:ext cx="41445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collections.deque(iterable, [maxlen])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создает очередь из итерируемого объекта с максимальной длиной maxlen.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l="6577" r="5254"/>
          <a:stretch/>
        </p:blipFill>
        <p:spPr>
          <a:xfrm>
            <a:off x="521350" y="1437000"/>
            <a:ext cx="2959250" cy="2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конец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appendleft</a:t>
            </a: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добавляет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 в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начало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clear()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очищает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очередь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count(x) 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возвращает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количество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элементов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очереди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равных</a:t>
            </a:r>
            <a:r>
              <a:rPr lang="en-US" sz="16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конец очереди все элементы iterable;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extendleft(iterable)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добавляет в начало очереди все элементы iterable (начиная с последнего);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последний элемент очереди;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Deque. 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Методы работы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popleft()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и возвращает первый элемент очереди;</a:t>
            </a: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remove(value)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удаляет первое вхождение value в очереди;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reverse()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разворачивает очередь;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rotate(n)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последовательно переносит n элементов из начала в конец (если n отрицательно, то с конца в начало).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1186991" y="819075"/>
            <a:ext cx="68100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коллекций. Namedtuple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1186950" y="2130975"/>
            <a:ext cx="68100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collections.namedtuple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позволяет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ведущий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себя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каждому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присваивается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которому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дальнейшем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получать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коллекция?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Виды коллекций и основные методы работы с ними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Решение практических задач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Стандартные методы работы с коллекциями</a:t>
            </a:r>
            <a:endParaRPr sz="32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8"/>
          <p:cNvGraphicFramePr/>
          <p:nvPr/>
        </p:nvGraphicFramePr>
        <p:xfrm>
          <a:off x="1257300" y="1238250"/>
          <a:ext cx="7239000" cy="3211770"/>
        </p:xfrm>
        <a:graphic>
          <a:graphicData uri="http://schemas.openxmlformats.org/drawingml/2006/table">
            <a:tbl>
              <a:tblPr>
                <a:noFill/>
                <a:tableStyleId>{0C890611-9B6A-45C3-8009-9322D4C7FCCF}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Тип коллекции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.count()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.index()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.copy()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rgbClr val="F3F3F3"/>
                          </a:solidFill>
                        </a:rPr>
                        <a:t>.clear()</a:t>
                      </a:r>
                      <a:endParaRPr sz="1200" u="none" strike="noStrike" cap="none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5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Список (list)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-"/>
                      </a:pPr>
                      <a:r>
                        <a:rPr lang="en-US" sz="1200" u="none" strike="noStrike" cap="none"/>
                        <a:t>(Python&lt;3.3)</a:t>
                      </a:r>
                      <a:endParaRPr sz="12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+"/>
                      </a:pPr>
                      <a:r>
                        <a:rPr lang="en-US" sz="1200" u="none" strike="noStrike" cap="none"/>
                        <a:t>(Python&gt;=3.3)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BDC2C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Кортеж (tuple)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Строка (string)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Множество (set)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Неизменное (frozenset)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Словарь (dict)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-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+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1" name="Google Shape;221;p38"/>
          <p:cNvSpPr txBox="1"/>
          <p:nvPr/>
        </p:nvSpPr>
        <p:spPr>
          <a:xfrm>
            <a:off x="1256375" y="693525"/>
            <a:ext cx="71496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Применимости метода в зависимости от типа коллекции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виды коллекций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основные методы работы с коллекциями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применения коллекций для решения практических задач</a:t>
            </a:r>
            <a:endParaRPr sz="20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Коллекция в Python </a:t>
            </a: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– это программный объект (переменная-контейнер), хранящая набор значений одного или различных типов. 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Понятие коллекции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Позволяет обращаться к этим значениям, а также применять специальные функции и методы, зависящие от типа коллекции.</a:t>
            </a:r>
            <a:endParaRPr sz="1600" b="1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Последовательности (Sequence)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/индексированные элементы, не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1256325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Список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782500" y="332487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Строка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(string)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4782500" y="4019025"/>
            <a:ext cx="1652100" cy="520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Кортеж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(tuple)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Типы коллекций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082400" y="1888025"/>
            <a:ext cx="3540000" cy="444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(Sets)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/неиндексированные элементы, уникальны/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249425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Изменяемые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775600" y="2727925"/>
            <a:ext cx="1665900" cy="423300"/>
          </a:xfrm>
          <a:prstGeom prst="rect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Неизменяемые 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(imutable)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256325" y="3324875"/>
            <a:ext cx="17283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4782500" y="3324875"/>
            <a:ext cx="1665900" cy="652500"/>
          </a:xfrm>
          <a:prstGeom prst="ellipse">
            <a:avLst/>
          </a:prstGeom>
          <a:solidFill>
            <a:srgbClr val="E9EDF4"/>
          </a:solidFill>
          <a:ln w="9525" cap="flat" cmpd="sng">
            <a:solidFill>
              <a:srgbClr val="4C5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Неизменное множества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(frozenset)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639</Words>
  <Application>Microsoft Office PowerPoint</Application>
  <PresentationFormat>Экран (16:9)</PresentationFormat>
  <Paragraphs>122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Helvetica Neue</vt:lpstr>
      <vt:lpstr>Arial</vt:lpstr>
      <vt:lpstr>Avenir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cp:lastModifiedBy>Дмитрий</cp:lastModifiedBy>
  <cp:revision>8</cp:revision>
  <dcterms:modified xsi:type="dcterms:W3CDTF">2021-09-29T17:24:27Z</dcterms:modified>
</cp:coreProperties>
</file>