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Farming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Internet of things – Application Engineering and development project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-  Nehal Bhanushali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3" y="2274094"/>
            <a:ext cx="6991350" cy="3752850"/>
          </a:xfrm>
        </p:spPr>
      </p:pic>
    </p:spTree>
    <p:extLst>
      <p:ext uri="{BB962C8B-B14F-4D97-AF65-F5344CB8AC3E}">
        <p14:creationId xmlns:p14="http://schemas.microsoft.com/office/powerpoint/2010/main" val="423317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Gopal is a fourth-generation family farmer who resides in </a:t>
            </a:r>
            <a:r>
              <a:rPr lang="en-US" dirty="0" err="1"/>
              <a:t>Vidarbha</a:t>
            </a:r>
            <a:r>
              <a:rPr lang="en-US" dirty="0"/>
              <a:t>, the eastern region of the </a:t>
            </a:r>
            <a:r>
              <a:rPr lang="en-US" dirty="0" smtClean="0"/>
              <a:t>Indian </a:t>
            </a:r>
            <a:r>
              <a:rPr lang="en-US" dirty="0"/>
              <a:t>state of Maharashtra, known for its high farmer suicide rates.</a:t>
            </a:r>
          </a:p>
          <a:p>
            <a:r>
              <a:rPr lang="en-US" dirty="0"/>
              <a:t>The farmers in his village face problems like poor farm yield due to unpredictable climate, </a:t>
            </a:r>
            <a:r>
              <a:rPr lang="en-US" dirty="0" smtClean="0"/>
              <a:t>water </a:t>
            </a:r>
            <a:r>
              <a:rPr lang="en-US" dirty="0"/>
              <a:t>shortage, pest, resistant plant weeds, and other wild life that attack farm crops. </a:t>
            </a:r>
            <a:endParaRPr lang="en-US" dirty="0" smtClean="0"/>
          </a:p>
          <a:p>
            <a:r>
              <a:rPr lang="en-US" dirty="0" smtClean="0"/>
              <a:t>More over these </a:t>
            </a:r>
            <a:r>
              <a:rPr lang="en-US" dirty="0"/>
              <a:t>farmers need field technology specialists who provide tailored advice for crop protection, </a:t>
            </a:r>
            <a:r>
              <a:rPr lang="en-US" dirty="0" smtClean="0"/>
              <a:t>nutrition</a:t>
            </a:r>
            <a:r>
              <a:rPr lang="en-US" dirty="0"/>
              <a:t>, smart sensors and seed technology.</a:t>
            </a:r>
          </a:p>
        </p:txBody>
      </p:sp>
    </p:spTree>
    <p:extLst>
      <p:ext uri="{BB962C8B-B14F-4D97-AF65-F5344CB8AC3E}">
        <p14:creationId xmlns:p14="http://schemas.microsoft.com/office/powerpoint/2010/main" val="12227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4972"/>
            <a:ext cx="8946541" cy="47534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</a:t>
            </a:r>
            <a:r>
              <a:rPr lang="uk-UA" dirty="0"/>
              <a:t>ake farming more sustainable through robotics, computer vision</a:t>
            </a:r>
            <a:r>
              <a:rPr lang="en-US" dirty="0"/>
              <a:t> and other sensors</a:t>
            </a:r>
            <a:r>
              <a:rPr lang="uk-UA" dirty="0"/>
              <a:t>. </a:t>
            </a:r>
            <a:endParaRPr lang="en-US" dirty="0"/>
          </a:p>
          <a:p>
            <a:pPr lvl="0"/>
            <a:r>
              <a:rPr lang="en-US" dirty="0"/>
              <a:t>Creating a </a:t>
            </a:r>
            <a:r>
              <a:rPr lang="uk-UA" dirty="0"/>
              <a:t>farming platform that connects farmers </a:t>
            </a:r>
            <a:r>
              <a:rPr lang="en-US" dirty="0"/>
              <a:t>especially those who are poor and naïve </a:t>
            </a:r>
            <a:r>
              <a:rPr lang="uk-UA" dirty="0"/>
              <a:t>to peers and business partners. Farmers can create micro blog </a:t>
            </a:r>
            <a:r>
              <a:rPr lang="uk-UA" dirty="0" smtClean="0"/>
              <a:t>posts, </a:t>
            </a:r>
            <a:r>
              <a:rPr lang="uk-UA" dirty="0"/>
              <a:t>review products and </a:t>
            </a:r>
            <a:r>
              <a:rPr lang="en-US" dirty="0" smtClean="0"/>
              <a:t>avail </a:t>
            </a:r>
            <a:r>
              <a:rPr lang="uk-UA" dirty="0" smtClean="0"/>
              <a:t>training</a:t>
            </a:r>
            <a:r>
              <a:rPr lang="en-US" dirty="0"/>
              <a:t> </a:t>
            </a:r>
            <a:r>
              <a:rPr lang="en-US" dirty="0" smtClean="0"/>
              <a:t>from experts and post queries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en-US" dirty="0"/>
              <a:t>Thus, </a:t>
            </a:r>
            <a:r>
              <a:rPr lang="uk-UA" dirty="0"/>
              <a:t>they can ensure </a:t>
            </a:r>
            <a:r>
              <a:rPr lang="en-US" dirty="0"/>
              <a:t>that they</a:t>
            </a:r>
            <a:r>
              <a:rPr lang="uk-UA" dirty="0"/>
              <a:t> are investing in the right gadgets </a:t>
            </a:r>
            <a:r>
              <a:rPr lang="en-US" dirty="0"/>
              <a:t>and techniques </a:t>
            </a:r>
            <a:r>
              <a:rPr lang="uk-UA" dirty="0"/>
              <a:t>for use around the </a:t>
            </a:r>
            <a:r>
              <a:rPr lang="uk-UA" dirty="0" smtClean="0"/>
              <a:t>farm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/>
              <a:t>Using gadgets, a farmer could concentrate on the other aspects of farming business like </a:t>
            </a:r>
            <a:r>
              <a:rPr lang="en-US" dirty="0" smtClean="0"/>
              <a:t>marketing ( Marketing is not covered in this application).</a:t>
            </a:r>
            <a:endParaRPr lang="en-US" dirty="0"/>
          </a:p>
          <a:p>
            <a:r>
              <a:rPr lang="en-US" dirty="0"/>
              <a:t>Also, the resource optimization by use of sensors and equipment helps cost saving. </a:t>
            </a:r>
            <a:r>
              <a:rPr lang="en-US" dirty="0" smtClean="0"/>
              <a:t>Farmers can lend gadgets and seeds to the fellow farmers who can not afford buying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56" y="2052638"/>
            <a:ext cx="3887064" cy="4195762"/>
          </a:xfrm>
        </p:spPr>
      </p:pic>
    </p:spTree>
    <p:extLst>
      <p:ext uri="{BB962C8B-B14F-4D97-AF65-F5344CB8AC3E}">
        <p14:creationId xmlns:p14="http://schemas.microsoft.com/office/powerpoint/2010/main" val="15663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Roles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 : </a:t>
            </a:r>
            <a:r>
              <a:rPr lang="en-US" dirty="0"/>
              <a:t>Farmer buys/ rents equipment/crop, interacts with gadgets, </a:t>
            </a:r>
            <a:r>
              <a:rPr lang="en-US" dirty="0" smtClean="0"/>
              <a:t>  rates/reviews </a:t>
            </a:r>
            <a:r>
              <a:rPr lang="en-US" dirty="0"/>
              <a:t>them, interacts with experts.</a:t>
            </a:r>
            <a:endParaRPr lang="en-US" dirty="0" smtClean="0"/>
          </a:p>
          <a:p>
            <a:r>
              <a:rPr lang="en-US" dirty="0" smtClean="0"/>
              <a:t>Expert : </a:t>
            </a:r>
            <a:r>
              <a:rPr lang="en-US" dirty="0"/>
              <a:t>Share Best practices and provide training material to Farmers</a:t>
            </a:r>
            <a:endParaRPr lang="en-US" dirty="0" smtClean="0"/>
          </a:p>
          <a:p>
            <a:r>
              <a:rPr lang="en-US" dirty="0" smtClean="0"/>
              <a:t>Supplier : Provides gadgets and seeds.</a:t>
            </a:r>
          </a:p>
          <a:p>
            <a:r>
              <a:rPr lang="en-US" dirty="0" smtClean="0"/>
              <a:t>Admin  : </a:t>
            </a:r>
            <a:r>
              <a:rPr lang="en-US" dirty="0"/>
              <a:t>Manages the </a:t>
            </a:r>
            <a:r>
              <a:rPr lang="en-US" dirty="0" smtClean="0"/>
              <a:t>Expert, </a:t>
            </a:r>
            <a:r>
              <a:rPr lang="en-US" dirty="0"/>
              <a:t>Farmer </a:t>
            </a:r>
            <a:r>
              <a:rPr lang="en-US" dirty="0" smtClean="0"/>
              <a:t>and supplier Community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all other dependent communities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Admin : Manages networks and Agriculture Enterprise Admins</a:t>
            </a:r>
          </a:p>
        </p:txBody>
      </p:sp>
    </p:spTree>
    <p:extLst>
      <p:ext uri="{BB962C8B-B14F-4D97-AF65-F5344CB8AC3E}">
        <p14:creationId xmlns:p14="http://schemas.microsoft.com/office/powerpoint/2010/main" val="425000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33368"/>
          </a:xfrm>
        </p:spPr>
        <p:txBody>
          <a:bodyPr/>
          <a:lstStyle/>
          <a:p>
            <a:r>
              <a:rPr lang="en-US" dirty="0" smtClean="0"/>
              <a:t>Moisture content monitoring and appropriate irrigation by Smart Irrigator</a:t>
            </a:r>
          </a:p>
          <a:p>
            <a:r>
              <a:rPr lang="en-US" dirty="0" smtClean="0"/>
              <a:t>Capturing Climatic  by Smart Weather Monitor</a:t>
            </a:r>
          </a:p>
          <a:p>
            <a:r>
              <a:rPr lang="en-US" dirty="0" smtClean="0"/>
              <a:t>Detecting stray bird/animal and scaring them away by Smart Scare Crow Robot </a:t>
            </a:r>
          </a:p>
          <a:p>
            <a:r>
              <a:rPr lang="en-US" dirty="0" smtClean="0"/>
              <a:t>Connectivity with experts.</a:t>
            </a:r>
          </a:p>
          <a:p>
            <a:r>
              <a:rPr lang="en-US" dirty="0" smtClean="0"/>
              <a:t>Rating/ reviewing gadgets for peers.</a:t>
            </a:r>
          </a:p>
          <a:p>
            <a:r>
              <a:rPr lang="en-US" dirty="0" smtClean="0"/>
              <a:t>Sharing equipment</a:t>
            </a:r>
          </a:p>
          <a:p>
            <a:r>
              <a:rPr lang="en-US" dirty="0" smtClean="0"/>
              <a:t>Experts uploading Training material for farmers and responding to their queries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86" y="2052638"/>
            <a:ext cx="7494603" cy="4195762"/>
          </a:xfrm>
        </p:spPr>
      </p:pic>
    </p:spTree>
    <p:extLst>
      <p:ext uri="{BB962C8B-B14F-4D97-AF65-F5344CB8AC3E}">
        <p14:creationId xmlns:p14="http://schemas.microsoft.com/office/powerpoint/2010/main" val="128344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01" y="2052638"/>
            <a:ext cx="7150174" cy="4195762"/>
          </a:xfrm>
        </p:spPr>
      </p:pic>
    </p:spTree>
    <p:extLst>
      <p:ext uri="{BB962C8B-B14F-4D97-AF65-F5344CB8AC3E}">
        <p14:creationId xmlns:p14="http://schemas.microsoft.com/office/powerpoint/2010/main" val="275196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40" y="2052638"/>
            <a:ext cx="7058695" cy="4195762"/>
          </a:xfrm>
        </p:spPr>
      </p:pic>
    </p:spTree>
    <p:extLst>
      <p:ext uri="{BB962C8B-B14F-4D97-AF65-F5344CB8AC3E}">
        <p14:creationId xmlns:p14="http://schemas.microsoft.com/office/powerpoint/2010/main" val="392404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244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Smart Farming</vt:lpstr>
      <vt:lpstr>Problem Statement</vt:lpstr>
      <vt:lpstr>Proposed Solution</vt:lpstr>
      <vt:lpstr>Object Model</vt:lpstr>
      <vt:lpstr>Key Roles</vt:lpstr>
      <vt:lpstr>Key Features</vt:lpstr>
      <vt:lpstr>PowerPoint Presentation</vt:lpstr>
      <vt:lpstr>PowerPoint Presentation</vt:lpstr>
      <vt:lpstr>Screenshots</vt:lpstr>
      <vt:lpstr>Screenshots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Farming</dc:title>
  <dc:creator>Nehal Bhanushali</dc:creator>
  <cp:lastModifiedBy>Nehal Bhanushali</cp:lastModifiedBy>
  <cp:revision>6</cp:revision>
  <dcterms:created xsi:type="dcterms:W3CDTF">2015-12-11T02:11:34Z</dcterms:created>
  <dcterms:modified xsi:type="dcterms:W3CDTF">2015-12-11T03:35:46Z</dcterms:modified>
</cp:coreProperties>
</file>