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5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F44CA-33ED-49E8-B77B-E9666EF1D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59251E-C825-45B4-A6A7-ED6542A15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AE884-B8A0-45C0-93AA-D725FD57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0AC0B-379E-4090-B459-F32404CF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17047-4A8C-4BF9-9183-06937F23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9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7C34F-DD94-46AE-9492-266C340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48A231-9C79-4F6F-90A2-EB61A674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0439D-CB1D-4CDA-A98D-78EED3AD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8A399-2BB1-4AE9-AE7F-A12D2D1F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8DB31-7590-4B1A-A85B-66AF152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05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A1A6A-4754-4450-9346-7AF872D4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233345-208B-43F6-BFF0-396F998A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7BB40-9D59-4F53-8783-96E91694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C2144-841D-4D66-A6C1-1E0A9550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09C3F-C283-4430-B6E2-CC064415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EEC4B-3ED5-4471-AE93-CEFAE2A7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24C2F-FCBD-4510-8B3B-BF1F0BB8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798C0-DC7B-493A-ACD4-173E850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8E4BD8-555F-47D0-814C-4A8D805C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03149-23CE-430D-B8F2-90D72C9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53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FA9BA-7A8B-46B6-8E55-FB69B626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79769-8726-4B35-BFDE-7B69E8DE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3F71A-7DD8-49CF-979D-DF29C54B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37C19B-BDC7-4240-A86E-23D5AF34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49A26-BE06-439B-A393-12612EAD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3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4C5AB-00C7-485E-B23E-07853F86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20B86-A717-4C8B-832E-C3A9F103E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3851BD-B68C-48E9-BE35-897370A1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688262-9DF2-4CFA-B140-965C3F12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5AB2DB-B29F-46DA-B608-4FAD29D6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604E46-08DA-4E0B-8F57-749E549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6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1B731-D492-4459-825D-6BADA612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6B52E-540E-4CC0-BB0B-D19BB07D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DFEDF6-2FB9-4AC2-AD3A-75A090F26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FF2F29-4A9C-47FB-BA55-9487A5BEB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DF8977-037C-456A-B218-F03F9B9A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16EF81-5B2D-415D-B2B3-125D0A6E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BBA18E-7454-40F7-9AEF-B54C29FA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FF5B2A-B1AD-41A1-808A-3C24737D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F6C4F-0477-4261-A3AD-8A9B4DF8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2298F0-E59A-4916-B025-3F7E4724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0D1DEA-4A9E-43A9-B034-9E5E5362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5B7E3-0384-41DE-8D5B-3D549EE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222C98-73C4-4300-B9D3-4DD3ED7F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929F25-0EAE-48D9-9A5D-F0BDC3B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8D45D-CEB3-44AE-83A3-B6553EAE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EFD6-7602-46B4-A20B-A6761F17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A4287-9EC4-41B1-AF4C-A71AF541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3599C-541C-4205-8A1E-2D0BDA701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C66AC1-C51E-4CB4-9094-09A5FB19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5DD937-3AF8-403B-928B-70AC658B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8888CD-F0E7-4425-8A1D-F01AE20F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52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6B296-5CDC-4A09-8841-56D2FEB0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4250D3-ADB4-4366-8B74-BA7BEFF5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A517A8-3C3C-47E1-83F7-4A8EF99D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E0E349-5454-4534-9A41-AFB802EC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1A85A2-4DD7-4BE8-8C50-CAEDEF4D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32A42-95EB-4F46-BAA8-2FB1955F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1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B4B139-029B-487E-BE8F-65E53909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C40DC1-E1CF-4B8C-BBB2-2BBC316AD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87B4-1D66-48E5-9FDF-DA6471338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A7E2-3E7B-40F3-BF78-74CA6814089E}" type="datetimeFigureOut">
              <a:rPr lang="fr-FR" smtClean="0"/>
              <a:t>24/10/2021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1AC26-895C-4A6D-AE0A-128E4BF4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63717-7163-4EC8-8816-FBF0DED48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F826-09A3-4789-867B-EE0FFAD5D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Exercice 1: Modélisation d’un segment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4407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2755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Exercice 1: Modélisation d’un segment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1" y="1655379"/>
            <a:ext cx="6464493" cy="5092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4" y="2968022"/>
            <a:ext cx="5867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2755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Exercice 1: Modélisation d’un segment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49139"/>
            <a:ext cx="8640134" cy="5010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6051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3656B52F0C734FAE589A06FC660216" ma:contentTypeVersion="10" ma:contentTypeDescription="Crée un document." ma:contentTypeScope="" ma:versionID="b221512e8624c04f3f51664ee67c5c67">
  <xsd:schema xmlns:xsd="http://www.w3.org/2001/XMLSchema" xmlns:xs="http://www.w3.org/2001/XMLSchema" xmlns:p="http://schemas.microsoft.com/office/2006/metadata/properties" xmlns:ns2="d5e06410-e509-4cea-be7a-7fa38a0a3f28" targetNamespace="http://schemas.microsoft.com/office/2006/metadata/properties" ma:root="true" ma:fieldsID="622fd0dc4406992f14533768b5e26e34" ns2:_="">
    <xsd:import namespace="d5e06410-e509-4cea-be7a-7fa38a0a3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06410-e509-4cea-be7a-7fa38a0a3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F2E3C-4DED-4F9C-A41C-ED80D657B0FA}"/>
</file>

<file path=customXml/itemProps2.xml><?xml version="1.0" encoding="utf-8"?>
<ds:datastoreItem xmlns:ds="http://schemas.openxmlformats.org/officeDocument/2006/customXml" ds:itemID="{846AFE4C-F960-4D22-945D-C9F7E273E9B7}"/>
</file>

<file path=customXml/itemProps3.xml><?xml version="1.0" encoding="utf-8"?>
<ds:datastoreItem xmlns:ds="http://schemas.openxmlformats.org/officeDocument/2006/customXml" ds:itemID="{6BD2F3FD-2CBE-4CB8-B4FF-C6465BC1EA3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Exercice 1: Modélisation d’un segment</vt:lpstr>
      <vt:lpstr>Exercice 1: Modélisation d’un segment</vt:lpstr>
      <vt:lpstr>Exercice 1: Modélisation d’un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1: Modélisation d’un segment</dc:title>
  <dc:creator>TEK-UP</dc:creator>
  <cp:lastModifiedBy>TEK-UP</cp:lastModifiedBy>
  <cp:revision>1</cp:revision>
  <dcterms:created xsi:type="dcterms:W3CDTF">2021-10-24T09:54:03Z</dcterms:created>
  <dcterms:modified xsi:type="dcterms:W3CDTF">2021-10-24T09:55:04Z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0x010100DA3656B52F0C734FAE589A06FC660216</vt:lpwstr>
  </property>
</Properties>
</file>