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52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0"/>
    <p:restoredTop sz="94545"/>
  </p:normalViewPr>
  <p:slideViewPr>
    <p:cSldViewPr snapToObjects="1" showGuides="1">
      <p:cViewPr>
        <p:scale>
          <a:sx n="154" d="100"/>
          <a:sy n="154" d="100"/>
        </p:scale>
        <p:origin x="-400" y="888"/>
      </p:cViewPr>
      <p:guideLst>
        <p:guide orient="horz" pos="2160"/>
        <p:guide pos="2252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3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ECC1-66CE-7547-9541-9C53A0295DCA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84822-B339-5341-ABC0-432610AF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8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55976" y="2852936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82915" y="2781215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3305" y="84964"/>
            <a:ext cx="432048" cy="261610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smtClean="0"/>
              <a:t>R1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5190283" y="83687"/>
            <a:ext cx="432048" cy="261610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R2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4273100" y="1251963"/>
            <a:ext cx="1008112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arch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0624" y="2714580"/>
            <a:ext cx="1282879" cy="417516"/>
            <a:chOff x="791580" y="2656761"/>
            <a:chExt cx="1282879" cy="417516"/>
          </a:xfrm>
        </p:grpSpPr>
        <p:sp>
          <p:nvSpPr>
            <p:cNvPr id="10" name="Oval 9"/>
            <p:cNvSpPr/>
            <p:nvPr/>
          </p:nvSpPr>
          <p:spPr>
            <a:xfrm>
              <a:off x="922331" y="2786245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Sensor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7867" y="2713209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Sensor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1580" y="2656761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Sensor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4216628" y="2714580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92632" y="2714580"/>
            <a:ext cx="1264638" cy="428728"/>
            <a:chOff x="3543588" y="2656761"/>
            <a:chExt cx="1264638" cy="428728"/>
          </a:xfrm>
        </p:grpSpPr>
        <p:sp>
          <p:nvSpPr>
            <p:cNvPr id="15" name="Oval 14"/>
            <p:cNvSpPr/>
            <p:nvPr/>
          </p:nvSpPr>
          <p:spPr>
            <a:xfrm>
              <a:off x="3656098" y="2797457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Body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589811" y="2729308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Body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43588" y="2656761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Body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44011" y="4228858"/>
            <a:ext cx="1266736" cy="415882"/>
            <a:chOff x="794967" y="4171039"/>
            <a:chExt cx="1266736" cy="415882"/>
          </a:xfrm>
        </p:grpSpPr>
        <p:sp>
          <p:nvSpPr>
            <p:cNvPr id="19" name="Oval 18"/>
            <p:cNvSpPr/>
            <p:nvPr/>
          </p:nvSpPr>
          <p:spPr>
            <a:xfrm>
              <a:off x="909575" y="4298889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Sensor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52897" y="4235144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Sensor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94967" y="4171039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Sensor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40695" y="4231694"/>
            <a:ext cx="1247030" cy="403546"/>
            <a:chOff x="2191651" y="4173875"/>
            <a:chExt cx="1247030" cy="403546"/>
          </a:xfrm>
        </p:grpSpPr>
        <p:sp>
          <p:nvSpPr>
            <p:cNvPr id="23" name="Oval 22"/>
            <p:cNvSpPr/>
            <p:nvPr/>
          </p:nvSpPr>
          <p:spPr>
            <a:xfrm>
              <a:off x="2286553" y="4289389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Controller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238405" y="4235144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Controller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191651" y="4173875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Controller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87029" y="4236836"/>
            <a:ext cx="1250039" cy="422399"/>
            <a:chOff x="3537985" y="4179017"/>
            <a:chExt cx="1250039" cy="422399"/>
          </a:xfrm>
        </p:grpSpPr>
        <p:sp>
          <p:nvSpPr>
            <p:cNvPr id="27" name="Oval 26"/>
            <p:cNvSpPr/>
            <p:nvPr/>
          </p:nvSpPr>
          <p:spPr>
            <a:xfrm>
              <a:off x="3635896" y="4313384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Body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589142" y="4242924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Body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537985" y="4179017"/>
              <a:ext cx="1152128" cy="288032"/>
            </a:xfrm>
            <a:prstGeom prst="ellipse">
              <a:avLst/>
            </a:prstGeom>
            <a:solidFill>
              <a:srgbClr val="FFE5A8"/>
            </a:solidFill>
            <a:ln w="31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Body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44903" y="5106999"/>
            <a:ext cx="8236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Sim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082189" y="5128630"/>
            <a:ext cx="8236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Sim 2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3380684" y="5935091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Res 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92852" y="5935091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Res 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58737" y="3488222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FMU exp.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329404" y="3488222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FMU exp. 2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705142" y="3488919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FMU exp. 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1713287" y="2761155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odels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746950" y="422696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FMUs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1567414" y="568928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Simulation</a:t>
            </a:r>
            <a:endParaRPr lang="en-US" sz="1400" dirty="0" smtClean="0"/>
          </a:p>
          <a:p>
            <a:pPr algn="ctr"/>
            <a:r>
              <a:rPr lang="en-US" sz="1400" dirty="0" smtClean="0"/>
              <a:t>results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2491" y="476274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cxnSp>
        <p:nvCxnSpPr>
          <p:cNvPr id="41" name="Curved Connector 40"/>
          <p:cNvCxnSpPr>
            <a:stCxn id="27" idx="0"/>
            <a:endCxn id="25" idx="2"/>
          </p:cNvCxnSpPr>
          <p:nvPr/>
        </p:nvCxnSpPr>
        <p:spPr>
          <a:xfrm rot="5400000" flipH="1" flipV="1">
            <a:off x="5209050" y="5650107"/>
            <a:ext cx="544851" cy="251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5" idx="0"/>
            <a:endCxn id="20" idx="5"/>
          </p:cNvCxnSpPr>
          <p:nvPr/>
        </p:nvCxnSpPr>
        <p:spPr>
          <a:xfrm rot="16200000" flipV="1">
            <a:off x="4333765" y="3968359"/>
            <a:ext cx="653921" cy="16666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5" idx="0"/>
            <a:endCxn id="21" idx="4"/>
          </p:cNvCxnSpPr>
          <p:nvPr/>
        </p:nvCxnSpPr>
        <p:spPr>
          <a:xfrm rot="16200000" flipV="1">
            <a:off x="4850945" y="4485540"/>
            <a:ext cx="608904" cy="677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5" idx="0"/>
            <a:endCxn id="22" idx="4"/>
          </p:cNvCxnSpPr>
          <p:nvPr/>
        </p:nvCxnSpPr>
        <p:spPr>
          <a:xfrm rot="5400000" flipH="1" flipV="1">
            <a:off x="5526683" y="4492220"/>
            <a:ext cx="603762" cy="6690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3" idx="0"/>
          </p:cNvCxnSpPr>
          <p:nvPr/>
        </p:nvCxnSpPr>
        <p:spPr>
          <a:xfrm rot="16200000" flipV="1">
            <a:off x="3289827" y="4440076"/>
            <a:ext cx="504440" cy="8294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3" idx="0"/>
            <a:endCxn id="21" idx="3"/>
          </p:cNvCxnSpPr>
          <p:nvPr/>
        </p:nvCxnSpPr>
        <p:spPr>
          <a:xfrm rot="5400000" flipH="1" flipV="1">
            <a:off x="3868357" y="4565937"/>
            <a:ext cx="629454" cy="4526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3" idx="0"/>
            <a:endCxn id="22" idx="3"/>
          </p:cNvCxnSpPr>
          <p:nvPr/>
        </p:nvCxnSpPr>
        <p:spPr>
          <a:xfrm rot="5400000" flipH="1" flipV="1">
            <a:off x="4544095" y="3895341"/>
            <a:ext cx="624312" cy="17990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6" idx="0"/>
            <a:endCxn id="23" idx="2"/>
          </p:cNvCxnSpPr>
          <p:nvPr/>
        </p:nvCxnSpPr>
        <p:spPr>
          <a:xfrm rot="5400000" flipH="1" flipV="1">
            <a:off x="3673507" y="5651850"/>
            <a:ext cx="56648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25257" y="551302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cxnSp>
        <p:nvCxnSpPr>
          <p:cNvPr id="50" name="Curved Connector 49"/>
          <p:cNvCxnSpPr>
            <a:stCxn id="33" idx="6"/>
            <a:endCxn id="7" idx="3"/>
          </p:cNvCxnSpPr>
          <p:nvPr/>
        </p:nvCxnSpPr>
        <p:spPr>
          <a:xfrm flipH="1" flipV="1">
            <a:off x="5622331" y="214492"/>
            <a:ext cx="422649" cy="5864615"/>
          </a:xfrm>
          <a:prstGeom prst="curvedConnector3">
            <a:avLst>
              <a:gd name="adj1" fmla="val -247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2" idx="2"/>
            <a:endCxn id="6" idx="1"/>
          </p:cNvCxnSpPr>
          <p:nvPr/>
        </p:nvCxnSpPr>
        <p:spPr>
          <a:xfrm rot="10800000" flipH="1">
            <a:off x="3380683" y="215769"/>
            <a:ext cx="572621" cy="5863338"/>
          </a:xfrm>
          <a:prstGeom prst="curvedConnector3">
            <a:avLst>
              <a:gd name="adj1" fmla="val -148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3" idx="3"/>
            <a:endCxn id="6" idx="1"/>
          </p:cNvCxnSpPr>
          <p:nvPr/>
        </p:nvCxnSpPr>
        <p:spPr>
          <a:xfrm rot="5400000" flipH="1">
            <a:off x="1524854" y="2644220"/>
            <a:ext cx="5965173" cy="1108272"/>
          </a:xfrm>
          <a:prstGeom prst="curvedConnector4">
            <a:avLst>
              <a:gd name="adj1" fmla="val -3968"/>
              <a:gd name="adj2" fmla="val 250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2" idx="5"/>
            <a:endCxn id="7" idx="3"/>
          </p:cNvCxnSpPr>
          <p:nvPr/>
        </p:nvCxnSpPr>
        <p:spPr>
          <a:xfrm rot="5400000" flipH="1" flipV="1">
            <a:off x="2009984" y="2568595"/>
            <a:ext cx="5966450" cy="1258244"/>
          </a:xfrm>
          <a:prstGeom prst="curvedConnector4">
            <a:avLst>
              <a:gd name="adj1" fmla="val -4728"/>
              <a:gd name="adj2" fmla="val 236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8" idx="1"/>
            <a:endCxn id="18" idx="0"/>
          </p:cNvCxnSpPr>
          <p:nvPr/>
        </p:nvCxnSpPr>
        <p:spPr>
          <a:xfrm rot="5400000" flipH="1" flipV="1">
            <a:off x="4567932" y="2532002"/>
            <a:ext cx="42181" cy="407339"/>
          </a:xfrm>
          <a:prstGeom prst="curvedConnector3">
            <a:avLst>
              <a:gd name="adj1" fmla="val 641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2" idx="0"/>
            <a:endCxn id="31" idx="2"/>
          </p:cNvCxnSpPr>
          <p:nvPr/>
        </p:nvCxnSpPr>
        <p:spPr>
          <a:xfrm rot="5400000" flipH="1" flipV="1">
            <a:off x="5919940" y="3993683"/>
            <a:ext cx="48630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30" idx="2"/>
          </p:cNvCxnSpPr>
          <p:nvPr/>
        </p:nvCxnSpPr>
        <p:spPr>
          <a:xfrm rot="16200000" flipV="1">
            <a:off x="4561126" y="3976061"/>
            <a:ext cx="481862" cy="294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20" idx="0"/>
            <a:endCxn id="28" idx="2"/>
          </p:cNvCxnSpPr>
          <p:nvPr/>
        </p:nvCxnSpPr>
        <p:spPr>
          <a:xfrm rot="16200000" flipV="1">
            <a:off x="3178869" y="3987651"/>
            <a:ext cx="479026" cy="3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8" idx="0"/>
            <a:endCxn id="17" idx="4"/>
          </p:cNvCxnSpPr>
          <p:nvPr/>
        </p:nvCxnSpPr>
        <p:spPr>
          <a:xfrm rot="5400000" flipH="1" flipV="1">
            <a:off x="3173883" y="3245417"/>
            <a:ext cx="48561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0" idx="0"/>
            <a:endCxn id="18" idx="4"/>
          </p:cNvCxnSpPr>
          <p:nvPr/>
        </p:nvCxnSpPr>
        <p:spPr>
          <a:xfrm rot="5400000" flipH="1" flipV="1">
            <a:off x="4547218" y="3242749"/>
            <a:ext cx="485610" cy="53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1" idx="0"/>
            <a:endCxn id="19" idx="4"/>
          </p:cNvCxnSpPr>
          <p:nvPr/>
        </p:nvCxnSpPr>
        <p:spPr>
          <a:xfrm rot="5400000" flipH="1" flipV="1">
            <a:off x="5922741" y="3242965"/>
            <a:ext cx="486307" cy="56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82468" y="312077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4767199" y="3868554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6125244" y="384642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74337" y="3824925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02989" y="31510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6126358" y="310241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03199" y="547427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cxnSp>
        <p:nvCxnSpPr>
          <p:cNvPr id="68" name="Curved Connector 67"/>
          <p:cNvCxnSpPr>
            <a:stCxn id="17" idx="1"/>
            <a:endCxn id="17" idx="0"/>
          </p:cNvCxnSpPr>
          <p:nvPr/>
        </p:nvCxnSpPr>
        <p:spPr>
          <a:xfrm rot="5400000" flipH="1" flipV="1">
            <a:off x="3191928" y="2532002"/>
            <a:ext cx="42181" cy="407339"/>
          </a:xfrm>
          <a:prstGeom prst="curvedConnector3">
            <a:avLst>
              <a:gd name="adj1" fmla="val 641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7" idx="0"/>
            <a:endCxn id="17" idx="7"/>
          </p:cNvCxnSpPr>
          <p:nvPr/>
        </p:nvCxnSpPr>
        <p:spPr>
          <a:xfrm rot="16200000" flipH="1">
            <a:off x="6351274" y="2532001"/>
            <a:ext cx="42181" cy="407339"/>
          </a:xfrm>
          <a:prstGeom prst="curvedConnector3">
            <a:avLst>
              <a:gd name="adj1" fmla="val -5419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87709" y="2191750"/>
            <a:ext cx="531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d</a:t>
            </a:r>
            <a:r>
              <a:rPr lang="en-US" sz="1600" i="1" smtClean="0"/>
              <a:t>er.</a:t>
            </a:r>
            <a:endParaRPr lang="en-US" sz="1600" i="1"/>
          </a:p>
        </p:txBody>
      </p:sp>
      <p:sp>
        <p:nvSpPr>
          <p:cNvPr id="71" name="TextBox 70"/>
          <p:cNvSpPr txBox="1"/>
          <p:nvPr/>
        </p:nvSpPr>
        <p:spPr>
          <a:xfrm>
            <a:off x="4331243" y="2206227"/>
            <a:ext cx="531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d</a:t>
            </a:r>
            <a:r>
              <a:rPr lang="en-US" sz="1600" i="1" smtClean="0"/>
              <a:t>er.</a:t>
            </a:r>
            <a:endParaRPr lang="en-US" sz="1600" i="1"/>
          </a:p>
        </p:txBody>
      </p:sp>
      <p:sp>
        <p:nvSpPr>
          <p:cNvPr id="72" name="TextBox 71"/>
          <p:cNvSpPr txBox="1"/>
          <p:nvPr/>
        </p:nvSpPr>
        <p:spPr>
          <a:xfrm>
            <a:off x="6146535" y="2195775"/>
            <a:ext cx="531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</a:t>
            </a:r>
            <a:r>
              <a:rPr lang="en-US" sz="1600" i="1" dirty="0" smtClean="0"/>
              <a:t>er.</a:t>
            </a:r>
            <a:endParaRPr lang="en-US" sz="16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2884216" y="5364834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verifies</a:t>
            </a:r>
            <a:endParaRPr lang="en-US" sz="16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5245306" y="6430641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violates</a:t>
            </a:r>
            <a:endParaRPr lang="en-US" sz="16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409676" y="635285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verifies</a:t>
            </a:r>
            <a:endParaRPr lang="en-US" sz="16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926083" y="530500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verifies</a:t>
            </a:r>
            <a:endParaRPr lang="en-US" sz="16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4321252" y="676645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Arch. Mod. 1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4319154" y="1885382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MDF export</a:t>
            </a:r>
            <a:endParaRPr lang="en-US" sz="1100" dirty="0"/>
          </a:p>
        </p:txBody>
      </p:sp>
      <p:cxnSp>
        <p:nvCxnSpPr>
          <p:cNvPr id="97" name="Curved Connector 96"/>
          <p:cNvCxnSpPr>
            <a:stCxn id="77" idx="0"/>
            <a:endCxn id="6" idx="2"/>
          </p:cNvCxnSpPr>
          <p:nvPr/>
        </p:nvCxnSpPr>
        <p:spPr>
          <a:xfrm rot="16200000" flipV="1">
            <a:off x="4309231" y="206673"/>
            <a:ext cx="330071" cy="6098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77" idx="0"/>
            <a:endCxn id="7" idx="2"/>
          </p:cNvCxnSpPr>
          <p:nvPr/>
        </p:nvCxnSpPr>
        <p:spPr>
          <a:xfrm rot="5400000" flipH="1" flipV="1">
            <a:off x="4927081" y="197419"/>
            <a:ext cx="331348" cy="627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8" idx="0"/>
            <a:endCxn id="77" idx="2"/>
          </p:cNvCxnSpPr>
          <p:nvPr/>
        </p:nvCxnSpPr>
        <p:spPr>
          <a:xfrm rot="5400000" flipH="1" flipV="1">
            <a:off x="4621325" y="1094086"/>
            <a:ext cx="313708" cy="20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78" idx="0"/>
            <a:endCxn id="8" idx="4"/>
          </p:cNvCxnSpPr>
          <p:nvPr/>
        </p:nvCxnSpPr>
        <p:spPr>
          <a:xfrm rot="5400000" flipH="1" flipV="1">
            <a:off x="4604437" y="1712664"/>
            <a:ext cx="345387" cy="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10141" y="25758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725071" y="927484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4719226" y="153334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1533045" y="1306398"/>
            <a:ext cx="109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Architecture</a:t>
            </a:r>
            <a:endParaRPr lang="en-US" sz="1400" dirty="0"/>
          </a:p>
        </p:txBody>
      </p:sp>
      <p:cxnSp>
        <p:nvCxnSpPr>
          <p:cNvPr id="113" name="Curved Connector 112"/>
          <p:cNvCxnSpPr>
            <a:stCxn id="12" idx="7"/>
            <a:endCxn id="78" idx="1"/>
          </p:cNvCxnSpPr>
          <p:nvPr/>
        </p:nvCxnSpPr>
        <p:spPr>
          <a:xfrm rot="5400000" flipH="1" flipV="1">
            <a:off x="3701303" y="2138911"/>
            <a:ext cx="740574" cy="4951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17" idx="1"/>
            <a:endCxn id="78" idx="3"/>
          </p:cNvCxnSpPr>
          <p:nvPr/>
        </p:nvCxnSpPr>
        <p:spPr>
          <a:xfrm rot="16200000" flipV="1">
            <a:off x="5127920" y="2123323"/>
            <a:ext cx="740574" cy="5263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3" idx="7"/>
            <a:endCxn id="78" idx="2"/>
          </p:cNvCxnSpPr>
          <p:nvPr/>
        </p:nvCxnSpPr>
        <p:spPr>
          <a:xfrm rot="16200000" flipV="1">
            <a:off x="4683684" y="2240414"/>
            <a:ext cx="609769" cy="422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3305" y="84964"/>
            <a:ext cx="432048" cy="261610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smtClean="0"/>
              <a:t>R1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5190283" y="83687"/>
            <a:ext cx="432048" cy="261610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R2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4273100" y="1301059"/>
            <a:ext cx="1008112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arch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40624" y="2714580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Sensor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354" y="2714580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92632" y="2714580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Body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44011" y="4228858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Sensor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40695" y="4231694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Controller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87029" y="4236836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Body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4903" y="5106999"/>
            <a:ext cx="8236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Sim 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082189" y="5128630"/>
            <a:ext cx="8236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Sim 2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3380684" y="5935091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Res 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92852" y="5935091"/>
            <a:ext cx="1152128" cy="288032"/>
          </a:xfrm>
          <a:prstGeom prst="ellipse">
            <a:avLst/>
          </a:prstGeom>
          <a:solidFill>
            <a:srgbClr val="FFE5A8"/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Res 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58737" y="3488222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FMU exp.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329404" y="3488222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FMU exp. 2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705142" y="3488919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FMU exp. 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1713287" y="2736607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odels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746950" y="420241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FMUs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1567414" y="5683147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Simulation</a:t>
            </a:r>
            <a:endParaRPr lang="en-US" sz="1400" dirty="0" smtClean="0"/>
          </a:p>
          <a:p>
            <a:pPr algn="ctr"/>
            <a:r>
              <a:rPr lang="en-US" sz="1400" dirty="0" smtClean="0"/>
              <a:t>results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2491" y="476274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cxnSp>
        <p:nvCxnSpPr>
          <p:cNvPr id="41" name="Curved Connector 40"/>
          <p:cNvCxnSpPr>
            <a:endCxn id="25" idx="2"/>
          </p:cNvCxnSpPr>
          <p:nvPr/>
        </p:nvCxnSpPr>
        <p:spPr>
          <a:xfrm rot="5400000" flipH="1" flipV="1">
            <a:off x="5209050" y="5650107"/>
            <a:ext cx="544851" cy="251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5" idx="0"/>
          </p:cNvCxnSpPr>
          <p:nvPr/>
        </p:nvCxnSpPr>
        <p:spPr>
          <a:xfrm rot="16200000" flipV="1">
            <a:off x="4333765" y="3968359"/>
            <a:ext cx="653921" cy="16666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5" idx="0"/>
            <a:endCxn id="21" idx="4"/>
          </p:cNvCxnSpPr>
          <p:nvPr/>
        </p:nvCxnSpPr>
        <p:spPr>
          <a:xfrm rot="16200000" flipV="1">
            <a:off x="4850945" y="4485540"/>
            <a:ext cx="608904" cy="6772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5" idx="0"/>
          </p:cNvCxnSpPr>
          <p:nvPr/>
        </p:nvCxnSpPr>
        <p:spPr>
          <a:xfrm rot="5400000" flipH="1" flipV="1">
            <a:off x="5526683" y="4492220"/>
            <a:ext cx="603762" cy="6690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21" idx="4"/>
          </p:cNvCxnSpPr>
          <p:nvPr/>
        </p:nvCxnSpPr>
        <p:spPr>
          <a:xfrm rot="16200000" flipV="1">
            <a:off x="3393359" y="4543607"/>
            <a:ext cx="590109" cy="5366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1" idx="3"/>
          </p:cNvCxnSpPr>
          <p:nvPr/>
        </p:nvCxnSpPr>
        <p:spPr>
          <a:xfrm rot="5400000" flipH="1" flipV="1">
            <a:off x="3868357" y="4565937"/>
            <a:ext cx="629454" cy="4526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 flipH="1" flipV="1">
            <a:off x="4544095" y="3895341"/>
            <a:ext cx="624312" cy="17990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5400000" flipH="1" flipV="1">
            <a:off x="3673507" y="5651850"/>
            <a:ext cx="56648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25257" y="551302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cxnSp>
        <p:nvCxnSpPr>
          <p:cNvPr id="50" name="Curved Connector 49"/>
          <p:cNvCxnSpPr>
            <a:stCxn id="33" idx="6"/>
            <a:endCxn id="7" idx="3"/>
          </p:cNvCxnSpPr>
          <p:nvPr/>
        </p:nvCxnSpPr>
        <p:spPr>
          <a:xfrm flipH="1" flipV="1">
            <a:off x="5622331" y="214492"/>
            <a:ext cx="422649" cy="5864615"/>
          </a:xfrm>
          <a:prstGeom prst="curvedConnector3">
            <a:avLst>
              <a:gd name="adj1" fmla="val -247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2" idx="2"/>
            <a:endCxn id="6" idx="1"/>
          </p:cNvCxnSpPr>
          <p:nvPr/>
        </p:nvCxnSpPr>
        <p:spPr>
          <a:xfrm rot="10800000" flipH="1">
            <a:off x="3380683" y="215769"/>
            <a:ext cx="572621" cy="5863338"/>
          </a:xfrm>
          <a:prstGeom prst="curvedConnector3">
            <a:avLst>
              <a:gd name="adj1" fmla="val -148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3" idx="3"/>
            <a:endCxn id="6" idx="1"/>
          </p:cNvCxnSpPr>
          <p:nvPr/>
        </p:nvCxnSpPr>
        <p:spPr>
          <a:xfrm rot="5400000" flipH="1">
            <a:off x="1524854" y="2644220"/>
            <a:ext cx="5965173" cy="1108272"/>
          </a:xfrm>
          <a:prstGeom prst="curvedConnector4">
            <a:avLst>
              <a:gd name="adj1" fmla="val -3968"/>
              <a:gd name="adj2" fmla="val 250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2" idx="5"/>
            <a:endCxn id="7" idx="3"/>
          </p:cNvCxnSpPr>
          <p:nvPr/>
        </p:nvCxnSpPr>
        <p:spPr>
          <a:xfrm rot="5400000" flipH="1" flipV="1">
            <a:off x="2009984" y="2568595"/>
            <a:ext cx="5966450" cy="1258244"/>
          </a:xfrm>
          <a:prstGeom prst="curvedConnector4">
            <a:avLst>
              <a:gd name="adj1" fmla="val -4728"/>
              <a:gd name="adj2" fmla="val 236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31" idx="2"/>
          </p:cNvCxnSpPr>
          <p:nvPr/>
        </p:nvCxnSpPr>
        <p:spPr>
          <a:xfrm rot="5400000" flipH="1" flipV="1">
            <a:off x="5919940" y="3993683"/>
            <a:ext cx="48630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30" idx="2"/>
          </p:cNvCxnSpPr>
          <p:nvPr/>
        </p:nvCxnSpPr>
        <p:spPr>
          <a:xfrm rot="16200000" flipV="1">
            <a:off x="4561126" y="3976061"/>
            <a:ext cx="481862" cy="294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6200000" flipV="1">
            <a:off x="3178869" y="3987651"/>
            <a:ext cx="479026" cy="33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endCxn id="17" idx="4"/>
          </p:cNvCxnSpPr>
          <p:nvPr/>
        </p:nvCxnSpPr>
        <p:spPr>
          <a:xfrm rot="5400000" flipH="1" flipV="1">
            <a:off x="3173883" y="3245417"/>
            <a:ext cx="48561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0" idx="0"/>
          </p:cNvCxnSpPr>
          <p:nvPr/>
        </p:nvCxnSpPr>
        <p:spPr>
          <a:xfrm rot="5400000" flipH="1" flipV="1">
            <a:off x="4547218" y="3242749"/>
            <a:ext cx="485610" cy="53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1" idx="0"/>
          </p:cNvCxnSpPr>
          <p:nvPr/>
        </p:nvCxnSpPr>
        <p:spPr>
          <a:xfrm rot="5400000" flipH="1" flipV="1">
            <a:off x="5922741" y="3242965"/>
            <a:ext cx="486307" cy="56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82468" y="312077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4767199" y="3868554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6125244" y="384642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74337" y="3824925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3402989" y="315104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6126358" y="310241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03199" y="547427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73" name="TextBox 72"/>
          <p:cNvSpPr txBox="1"/>
          <p:nvPr/>
        </p:nvSpPr>
        <p:spPr>
          <a:xfrm>
            <a:off x="2884216" y="5364834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verifies</a:t>
            </a:r>
            <a:endParaRPr lang="en-US" sz="1600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5245306" y="6430641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violates</a:t>
            </a:r>
            <a:endParaRPr lang="en-US" sz="1600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3409676" y="635285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verifies</a:t>
            </a:r>
            <a:endParaRPr lang="en-US" sz="16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926083" y="530500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verifies</a:t>
            </a:r>
            <a:endParaRPr lang="en-US" sz="16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4321252" y="676645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Arch. Mod. 1</a:t>
            </a:r>
            <a:endParaRPr lang="en-US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4319154" y="1946752"/>
            <a:ext cx="915902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MDF export</a:t>
            </a:r>
            <a:endParaRPr lang="en-US" sz="1100" dirty="0"/>
          </a:p>
        </p:txBody>
      </p:sp>
      <p:cxnSp>
        <p:nvCxnSpPr>
          <p:cNvPr id="97" name="Curved Connector 96"/>
          <p:cNvCxnSpPr>
            <a:stCxn id="77" idx="0"/>
            <a:endCxn id="6" idx="2"/>
          </p:cNvCxnSpPr>
          <p:nvPr/>
        </p:nvCxnSpPr>
        <p:spPr>
          <a:xfrm rot="16200000" flipV="1">
            <a:off x="4309231" y="206673"/>
            <a:ext cx="330071" cy="6098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77" idx="0"/>
            <a:endCxn id="7" idx="2"/>
          </p:cNvCxnSpPr>
          <p:nvPr/>
        </p:nvCxnSpPr>
        <p:spPr>
          <a:xfrm rot="5400000" flipH="1" flipV="1">
            <a:off x="4927081" y="197419"/>
            <a:ext cx="331348" cy="627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8" idx="0"/>
            <a:endCxn id="77" idx="2"/>
          </p:cNvCxnSpPr>
          <p:nvPr/>
        </p:nvCxnSpPr>
        <p:spPr>
          <a:xfrm rot="5400000" flipH="1" flipV="1">
            <a:off x="4596777" y="1118634"/>
            <a:ext cx="362804" cy="20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78" idx="0"/>
            <a:endCxn id="8" idx="4"/>
          </p:cNvCxnSpPr>
          <p:nvPr/>
        </p:nvCxnSpPr>
        <p:spPr>
          <a:xfrm rot="5400000" flipH="1" flipV="1">
            <a:off x="4598300" y="1767897"/>
            <a:ext cx="357661" cy="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10141" y="25758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725071" y="9581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4719226" y="158858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used</a:t>
            </a:r>
            <a:endParaRPr lang="en-US" sz="1600" i="1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1533045" y="1324809"/>
            <a:ext cx="109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Architecture</a:t>
            </a:r>
            <a:endParaRPr lang="en-US" sz="1400" dirty="0"/>
          </a:p>
        </p:txBody>
      </p:sp>
      <p:cxnSp>
        <p:nvCxnSpPr>
          <p:cNvPr id="113" name="Curved Connector 112"/>
          <p:cNvCxnSpPr>
            <a:stCxn id="12" idx="0"/>
            <a:endCxn id="78" idx="1"/>
          </p:cNvCxnSpPr>
          <p:nvPr/>
        </p:nvCxnSpPr>
        <p:spPr>
          <a:xfrm rot="5400000" flipH="1" flipV="1">
            <a:off x="3549410" y="1944836"/>
            <a:ext cx="637023" cy="9024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17" idx="0"/>
            <a:endCxn id="78" idx="3"/>
          </p:cNvCxnSpPr>
          <p:nvPr/>
        </p:nvCxnSpPr>
        <p:spPr>
          <a:xfrm rot="16200000" flipV="1">
            <a:off x="5383365" y="1929249"/>
            <a:ext cx="637023" cy="9336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3" idx="0"/>
            <a:endCxn id="78" idx="2"/>
          </p:cNvCxnSpPr>
          <p:nvPr/>
        </p:nvCxnSpPr>
        <p:spPr>
          <a:xfrm rot="16200000" flipV="1">
            <a:off x="4525653" y="2459814"/>
            <a:ext cx="506218" cy="33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053127" y="2228970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4751203" y="2261605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3510293" y="2228970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wgb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6257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99656" y="1621793"/>
            <a:ext cx="2698756" cy="249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674429" y="1619579"/>
            <a:ext cx="695705" cy="645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347567" y="2871967"/>
            <a:ext cx="695705" cy="631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020709" y="3510804"/>
            <a:ext cx="695705" cy="631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855641" y="1412776"/>
            <a:ext cx="1" cy="2880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855642" y="4292785"/>
            <a:ext cx="3024334" cy="8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68756" y="220973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984823" y="282781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84823" y="345103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980053" y="406984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984823" y="158578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643529" y="221514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650511" y="2833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646978" y="346005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643529" y="407545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650511" y="159139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34129" y="22180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316199" y="28390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316199" y="346227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311563" y="408495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316199" y="159700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985774" y="222646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981887" y="284464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996720" y="34656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996720" y="408667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981887" y="160261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5665505" y="22292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647575" y="285025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662408" y="347126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662408" y="409228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647575" y="160822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09381" y="4394256"/>
            <a:ext cx="13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1937382" y="2577388"/>
            <a:ext cx="13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2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6831766" y="1663405"/>
            <a:ext cx="2698756" cy="249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506539" y="1661191"/>
            <a:ext cx="695705" cy="645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8179677" y="2913579"/>
            <a:ext cx="695705" cy="631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8852819" y="3552416"/>
            <a:ext cx="695705" cy="631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/>
          <p:nvPr/>
        </p:nvCxnSpPr>
        <p:spPr>
          <a:xfrm flipH="1">
            <a:off x="6687751" y="1454388"/>
            <a:ext cx="1" cy="2880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6687752" y="4334397"/>
            <a:ext cx="3024334" cy="87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6800866" y="225134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6816933" y="286943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6816933" y="349264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812163" y="411146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816933" y="162740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7476382" y="226641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482621" y="287503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7479088" y="350166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475639" y="411706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482621" y="16330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8154154" y="227313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8148309" y="288064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8148309" y="350388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8143673" y="412656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8148309" y="163861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8817884" y="226807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8813997" y="288625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8828830" y="350727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828830" y="412828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8813997" y="164422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9497615" y="227084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9479685" y="289186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9494518" y="351287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9494518" y="413389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9479685" y="164983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7541491" y="4435868"/>
            <a:ext cx="13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1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 rot="16200000">
            <a:off x="5769492" y="2619000"/>
            <a:ext cx="13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2</a:t>
            </a:r>
            <a:endParaRPr lang="en-US" dirty="0"/>
          </a:p>
        </p:txBody>
      </p:sp>
      <p:sp>
        <p:nvSpPr>
          <p:cNvPr id="211" name="Oval 210"/>
          <p:cNvSpPr/>
          <p:nvPr/>
        </p:nvSpPr>
        <p:spPr>
          <a:xfrm>
            <a:off x="7651334" y="16330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7814400" y="163640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983113" y="16330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7651515" y="179396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7814581" y="17973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7983294" y="179396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7651696" y="195492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814762" y="195831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983475" y="195492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7651877" y="211587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7814943" y="211927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983656" y="211587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7656400" y="226680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819466" y="227019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7988179" y="226680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8145296" y="179396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8145477" y="195492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8145658" y="211587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476889" y="179628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7477070" y="195724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7477251" y="21181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8316794" y="287541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8479860" y="287880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8648573" y="287541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8316975" y="303636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8480041" y="303976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648754" y="303636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317156" y="319732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8480222" y="320071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8648935" y="319732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8317337" y="335828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8480403" y="336167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8649116" y="335828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8321860" y="35092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8484926" y="351260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8653639" y="35092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8810756" y="303636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810937" y="319732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8811118" y="335828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142349" y="303868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8142530" y="31996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8142711" y="336060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8993682" y="350581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9156748" y="350920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9325461" y="350581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8993863" y="366677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9156929" y="367016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9325642" y="366677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8994044" y="38277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9157110" y="383112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9325823" y="38277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8994225" y="398868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9157291" y="399207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326004" y="398868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8998748" y="413961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161814" y="414300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9330527" y="413961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9487644" y="3666771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9487825" y="38277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9488006" y="398868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8819237" y="366909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8819418" y="383004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8819599" y="399100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143</Words>
  <Application>Microsoft Macintosh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Gamble</dc:creator>
  <cp:lastModifiedBy>Carl Gamble</cp:lastModifiedBy>
  <cp:revision>9</cp:revision>
  <dcterms:created xsi:type="dcterms:W3CDTF">2017-12-18T11:34:39Z</dcterms:created>
  <dcterms:modified xsi:type="dcterms:W3CDTF">2017-12-18T20:30:47Z</dcterms:modified>
</cp:coreProperties>
</file>