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57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23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8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8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3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F945-D4E8-487E-8A31-C092BBF66AEA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150"/>
          <p:cNvSpPr/>
          <p:nvPr/>
        </p:nvSpPr>
        <p:spPr>
          <a:xfrm>
            <a:off x="3419872" y="2037606"/>
            <a:ext cx="4392488" cy="10205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lded Corner 185"/>
          <p:cNvSpPr/>
          <p:nvPr/>
        </p:nvSpPr>
        <p:spPr>
          <a:xfrm rot="10800000">
            <a:off x="5580113" y="5381600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186"/>
          <p:cNvSpPr txBox="1"/>
          <p:nvPr/>
        </p:nvSpPr>
        <p:spPr>
          <a:xfrm>
            <a:off x="5580113" y="538160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sp>
        <p:nvSpPr>
          <p:cNvPr id="7" name="Folded Corner 183"/>
          <p:cNvSpPr/>
          <p:nvPr/>
        </p:nvSpPr>
        <p:spPr>
          <a:xfrm rot="10800000">
            <a:off x="5220073" y="5309592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84"/>
          <p:cNvSpPr txBox="1"/>
          <p:nvPr/>
        </p:nvSpPr>
        <p:spPr>
          <a:xfrm>
            <a:off x="5220073" y="530959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sp>
        <p:nvSpPr>
          <p:cNvPr id="9" name="Folded Corner 181"/>
          <p:cNvSpPr/>
          <p:nvPr/>
        </p:nvSpPr>
        <p:spPr>
          <a:xfrm rot="10800000">
            <a:off x="4860033" y="5237584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182"/>
          <p:cNvSpPr txBox="1"/>
          <p:nvPr/>
        </p:nvSpPr>
        <p:spPr>
          <a:xfrm>
            <a:off x="4860033" y="52375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cxnSp>
        <p:nvCxnSpPr>
          <p:cNvPr id="11" name="Straight Arrow Connector 30"/>
          <p:cNvCxnSpPr>
            <a:endCxn id="68" idx="1"/>
          </p:cNvCxnSpPr>
          <p:nvPr/>
        </p:nvCxnSpPr>
        <p:spPr>
          <a:xfrm>
            <a:off x="5436096" y="4877544"/>
            <a:ext cx="0" cy="25173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66"/>
          <p:cNvSpPr/>
          <p:nvPr/>
        </p:nvSpPr>
        <p:spPr>
          <a:xfrm>
            <a:off x="6660232" y="4517504"/>
            <a:ext cx="864096" cy="79208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67"/>
          <p:cNvSpPr txBox="1"/>
          <p:nvPr/>
        </p:nvSpPr>
        <p:spPr>
          <a:xfrm>
            <a:off x="6588224" y="500181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20-sim 4C</a:t>
            </a:r>
          </a:p>
        </p:txBody>
      </p:sp>
      <p:sp>
        <p:nvSpPr>
          <p:cNvPr id="14" name="Rounded Rectangle 150"/>
          <p:cNvSpPr/>
          <p:nvPr/>
        </p:nvSpPr>
        <p:spPr>
          <a:xfrm>
            <a:off x="4644007" y="3573016"/>
            <a:ext cx="5183959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27"/>
          <p:cNvSpPr/>
          <p:nvPr/>
        </p:nvSpPr>
        <p:spPr>
          <a:xfrm>
            <a:off x="229332" y="2595080"/>
            <a:ext cx="2470460" cy="3074551"/>
          </a:xfrm>
          <a:prstGeom prst="roundRect">
            <a:avLst>
              <a:gd name="adj" fmla="val 5064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Content Placeholder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658398"/>
            <a:ext cx="1026148" cy="732318"/>
          </a:xfrm>
          <a:prstGeom prst="rect">
            <a:avLst/>
          </a:prstGeom>
        </p:spPr>
      </p:pic>
      <p:pic>
        <p:nvPicPr>
          <p:cNvPr id="21" name="Picture 4" descr="http://www.20sim.com/downloads/presentation/20-sim%20Icon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69" t="-4266" b="-8875"/>
          <a:stretch/>
        </p:blipFill>
        <p:spPr bwMode="auto">
          <a:xfrm>
            <a:off x="5148064" y="2245246"/>
            <a:ext cx="438398" cy="488826"/>
          </a:xfrm>
          <a:prstGeom prst="rect">
            <a:avLst/>
          </a:prstGeom>
          <a:noFill/>
        </p:spPr>
      </p:pic>
      <p:sp>
        <p:nvSpPr>
          <p:cNvPr id="22" name="TextBox 8"/>
          <p:cNvSpPr txBox="1"/>
          <p:nvPr/>
        </p:nvSpPr>
        <p:spPr>
          <a:xfrm>
            <a:off x="5004048" y="26674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20-sim</a:t>
            </a:r>
          </a:p>
        </p:txBody>
      </p:sp>
      <p:pic>
        <p:nvPicPr>
          <p:cNvPr id="23" name="Picture 6" descr="https://pbs.twimg.com/profile_images/1256522369/overture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262" b="-1"/>
          <a:stretch/>
        </p:blipFill>
        <p:spPr bwMode="auto">
          <a:xfrm>
            <a:off x="3601988" y="2213868"/>
            <a:ext cx="432048" cy="463426"/>
          </a:xfrm>
          <a:prstGeom prst="rect">
            <a:avLst/>
          </a:prstGeom>
          <a:noFill/>
        </p:spPr>
      </p:pic>
      <p:sp>
        <p:nvSpPr>
          <p:cNvPr id="24" name="TextBox 9"/>
          <p:cNvSpPr txBox="1"/>
          <p:nvPr/>
        </p:nvSpPr>
        <p:spPr>
          <a:xfrm>
            <a:off x="3385964" y="2667422"/>
            <a:ext cx="87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Overture</a:t>
            </a:r>
          </a:p>
        </p:txBody>
      </p:sp>
      <p:pic>
        <p:nvPicPr>
          <p:cNvPr id="25" name="Picture 15" descr="D:\Downloads\logo-small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981"/>
          <a:stretch/>
        </p:blipFill>
        <p:spPr bwMode="auto">
          <a:xfrm>
            <a:off x="6927856" y="2217043"/>
            <a:ext cx="668480" cy="434451"/>
          </a:xfrm>
          <a:prstGeom prst="rect">
            <a:avLst/>
          </a:prstGeom>
          <a:noFill/>
        </p:spPr>
      </p:pic>
      <p:sp>
        <p:nvSpPr>
          <p:cNvPr id="26" name="TextBox 10"/>
          <p:cNvSpPr txBox="1"/>
          <p:nvPr/>
        </p:nvSpPr>
        <p:spPr>
          <a:xfrm>
            <a:off x="6588224" y="2667422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OpenModelica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6"/>
          <p:cNvSpPr txBox="1"/>
          <p:nvPr/>
        </p:nvSpPr>
        <p:spPr>
          <a:xfrm>
            <a:off x="1021196" y="1444094"/>
            <a:ext cx="88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Modelio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" descr="http://archive.modeliosoft.com/images/logo-modelio.pn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5" r="-10319" b="-1835"/>
          <a:stretch/>
        </p:blipFill>
        <p:spPr bwMode="auto">
          <a:xfrm>
            <a:off x="1228092" y="1062568"/>
            <a:ext cx="495126" cy="462786"/>
          </a:xfrm>
          <a:prstGeom prst="rect">
            <a:avLst/>
          </a:prstGeom>
          <a:noFill/>
        </p:spPr>
      </p:pic>
      <p:sp>
        <p:nvSpPr>
          <p:cNvPr id="29" name="TextBox 17"/>
          <p:cNvSpPr txBox="1"/>
          <p:nvPr/>
        </p:nvSpPr>
        <p:spPr>
          <a:xfrm>
            <a:off x="823562" y="3306470"/>
            <a:ext cx="115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</p:txBody>
      </p:sp>
      <p:sp>
        <p:nvSpPr>
          <p:cNvPr id="30" name="Rounded Rectangle 18"/>
          <p:cNvSpPr/>
          <p:nvPr/>
        </p:nvSpPr>
        <p:spPr>
          <a:xfrm>
            <a:off x="4842582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1" name="Rounded Rectangle 19"/>
          <p:cNvSpPr/>
          <p:nvPr/>
        </p:nvSpPr>
        <p:spPr>
          <a:xfrm>
            <a:off x="5544660" y="3717033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5" name="Rounded Rectangle 23"/>
          <p:cNvSpPr/>
          <p:nvPr/>
        </p:nvSpPr>
        <p:spPr>
          <a:xfrm>
            <a:off x="6660232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6" name="Rounded Rectangle 24"/>
          <p:cNvSpPr/>
          <p:nvPr/>
        </p:nvSpPr>
        <p:spPr>
          <a:xfrm>
            <a:off x="8940587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7" name="TextBox 26"/>
          <p:cNvSpPr txBox="1"/>
          <p:nvPr/>
        </p:nvSpPr>
        <p:spPr>
          <a:xfrm>
            <a:off x="179512" y="3565718"/>
            <a:ext cx="2664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 projects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launch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Co-simulation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Space Exploration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Checking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Automation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Results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&amp; query Traceability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28"/>
          <p:cNvSpPr txBox="1"/>
          <p:nvPr/>
        </p:nvSpPr>
        <p:spPr>
          <a:xfrm>
            <a:off x="4610100" y="1205538"/>
            <a:ext cx="201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ModelDescription.xml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ounded Rectangle 40"/>
          <p:cNvSpPr/>
          <p:nvPr/>
        </p:nvSpPr>
        <p:spPr>
          <a:xfrm>
            <a:off x="3419872" y="5957664"/>
            <a:ext cx="5112568" cy="368424"/>
          </a:xfrm>
          <a:prstGeom prst="roundRect">
            <a:avLst>
              <a:gd name="adj" fmla="val 23060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Traceability Daemon</a:t>
            </a:r>
          </a:p>
        </p:txBody>
      </p:sp>
      <p:cxnSp>
        <p:nvCxnSpPr>
          <p:cNvPr id="46" name="Straight Arrow Connector 30"/>
          <p:cNvCxnSpPr/>
          <p:nvPr/>
        </p:nvCxnSpPr>
        <p:spPr>
          <a:xfrm>
            <a:off x="2393758" y="1444094"/>
            <a:ext cx="2178242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14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996" b="-7471"/>
          <a:stretch/>
        </p:blipFill>
        <p:spPr bwMode="auto">
          <a:xfrm>
            <a:off x="8964488" y="682823"/>
            <a:ext cx="5881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71"/>
          <p:cNvSpPr txBox="1"/>
          <p:nvPr/>
        </p:nvSpPr>
        <p:spPr>
          <a:xfrm>
            <a:off x="8820472" y="1104999"/>
            <a:ext cx="8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RT-Tester</a:t>
            </a:r>
          </a:p>
        </p:txBody>
      </p:sp>
      <p:cxnSp>
        <p:nvCxnSpPr>
          <p:cNvPr id="53" name="Straight Arrow Connector 30"/>
          <p:cNvCxnSpPr/>
          <p:nvPr/>
        </p:nvCxnSpPr>
        <p:spPr>
          <a:xfrm>
            <a:off x="9324528" y="1473130"/>
            <a:ext cx="0" cy="22439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0"/>
          <p:cNvCxnSpPr>
            <a:stCxn id="19" idx="2"/>
            <a:endCxn id="43" idx="1"/>
          </p:cNvCxnSpPr>
          <p:nvPr/>
        </p:nvCxnSpPr>
        <p:spPr>
          <a:xfrm rot="16200000" flipH="1">
            <a:off x="2206095" y="4928098"/>
            <a:ext cx="472245" cy="195531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129"/>
          <p:cNvSpPr txBox="1"/>
          <p:nvPr/>
        </p:nvSpPr>
        <p:spPr>
          <a:xfrm>
            <a:off x="5656584" y="3123024"/>
            <a:ext cx="93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Tool-wrapper export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130"/>
          <p:cNvSpPr txBox="1"/>
          <p:nvPr/>
        </p:nvSpPr>
        <p:spPr>
          <a:xfrm>
            <a:off x="4931771" y="3123024"/>
            <a:ext cx="87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Stand-alone export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131"/>
          <p:cNvSpPr txBox="1"/>
          <p:nvPr/>
        </p:nvSpPr>
        <p:spPr>
          <a:xfrm>
            <a:off x="5574569" y="1681232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imports</a:t>
            </a:r>
          </a:p>
        </p:txBody>
      </p:sp>
      <p:sp>
        <p:nvSpPr>
          <p:cNvPr id="58" name="Rounded Rectangle 144"/>
          <p:cNvSpPr/>
          <p:nvPr/>
        </p:nvSpPr>
        <p:spPr>
          <a:xfrm>
            <a:off x="3419872" y="4517503"/>
            <a:ext cx="3077294" cy="484311"/>
          </a:xfrm>
          <a:prstGeom prst="roundRect">
            <a:avLst>
              <a:gd name="adj" fmla="val 23060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COE (Co-simulation Orchestration Engine)</a:t>
            </a:r>
          </a:p>
        </p:txBody>
      </p:sp>
      <p:sp>
        <p:nvSpPr>
          <p:cNvPr id="59" name="TextBox 151"/>
          <p:cNvSpPr txBox="1"/>
          <p:nvPr/>
        </p:nvSpPr>
        <p:spPr>
          <a:xfrm>
            <a:off x="2408486" y="1473130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exports</a:t>
            </a:r>
          </a:p>
        </p:txBody>
      </p:sp>
      <p:cxnSp>
        <p:nvCxnSpPr>
          <p:cNvPr id="60" name="Straight Arrow Connector 30"/>
          <p:cNvCxnSpPr>
            <a:stCxn id="27" idx="2"/>
          </p:cNvCxnSpPr>
          <p:nvPr/>
        </p:nvCxnSpPr>
        <p:spPr>
          <a:xfrm>
            <a:off x="1464450" y="1751871"/>
            <a:ext cx="11206" cy="53338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156"/>
          <p:cNvSpPr txBox="1"/>
          <p:nvPr/>
        </p:nvSpPr>
        <p:spPr>
          <a:xfrm>
            <a:off x="1522872" y="1772816"/>
            <a:ext cx="72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configures</a:t>
            </a:r>
          </a:p>
        </p:txBody>
      </p:sp>
      <p:cxnSp>
        <p:nvCxnSpPr>
          <p:cNvPr id="62" name="Straight Arrow Connector 30"/>
          <p:cNvCxnSpPr/>
          <p:nvPr/>
        </p:nvCxnSpPr>
        <p:spPr>
          <a:xfrm>
            <a:off x="5436096" y="4221088"/>
            <a:ext cx="0" cy="29641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159"/>
          <p:cNvSpPr txBox="1"/>
          <p:nvPr/>
        </p:nvSpPr>
        <p:spPr>
          <a:xfrm>
            <a:off x="5436096" y="4301480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co-simulate</a:t>
            </a:r>
          </a:p>
        </p:txBody>
      </p:sp>
      <p:pic>
        <p:nvPicPr>
          <p:cNvPr id="65" name="Picture 2" descr="http://www.20sim.com/downloads/presentation/20-sim%204C%20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256" y="458951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30"/>
          <p:cNvCxnSpPr>
            <a:endCxn id="12" idx="0"/>
          </p:cNvCxnSpPr>
          <p:nvPr/>
        </p:nvCxnSpPr>
        <p:spPr>
          <a:xfrm>
            <a:off x="7092280" y="4221088"/>
            <a:ext cx="0" cy="29641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172"/>
          <p:cNvSpPr txBox="1"/>
          <p:nvPr/>
        </p:nvSpPr>
        <p:spPr>
          <a:xfrm>
            <a:off x="7092280" y="430148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HiL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175"/>
          <p:cNvSpPr txBox="1"/>
          <p:nvPr/>
        </p:nvSpPr>
        <p:spPr>
          <a:xfrm>
            <a:off x="5436096" y="5021560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generates</a:t>
            </a:r>
          </a:p>
        </p:txBody>
      </p:sp>
      <p:sp>
        <p:nvSpPr>
          <p:cNvPr id="69" name="Folded Corner 177"/>
          <p:cNvSpPr/>
          <p:nvPr/>
        </p:nvSpPr>
        <p:spPr>
          <a:xfrm rot="10800000">
            <a:off x="4499993" y="5165576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180"/>
          <p:cNvSpPr txBox="1"/>
          <p:nvPr/>
        </p:nvSpPr>
        <p:spPr>
          <a:xfrm>
            <a:off x="4499993" y="516557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cxnSp>
        <p:nvCxnSpPr>
          <p:cNvPr id="71" name="Straight Arrow Connector 30"/>
          <p:cNvCxnSpPr/>
          <p:nvPr/>
        </p:nvCxnSpPr>
        <p:spPr>
          <a:xfrm>
            <a:off x="2699792" y="3869432"/>
            <a:ext cx="1872208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214"/>
          <p:cNvSpPr txBox="1"/>
          <p:nvPr/>
        </p:nvSpPr>
        <p:spPr>
          <a:xfrm>
            <a:off x="2699792" y="3653408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</a:t>
            </a:r>
          </a:p>
        </p:txBody>
      </p:sp>
      <p:cxnSp>
        <p:nvCxnSpPr>
          <p:cNvPr id="73" name="Straight Arrow Connector 30"/>
          <p:cNvCxnSpPr/>
          <p:nvPr/>
        </p:nvCxnSpPr>
        <p:spPr>
          <a:xfrm>
            <a:off x="2699792" y="4733528"/>
            <a:ext cx="648072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220"/>
          <p:cNvSpPr txBox="1"/>
          <p:nvPr/>
        </p:nvSpPr>
        <p:spPr>
          <a:xfrm>
            <a:off x="2699792" y="4517504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launch</a:t>
            </a:r>
          </a:p>
        </p:txBody>
      </p:sp>
      <p:cxnSp>
        <p:nvCxnSpPr>
          <p:cNvPr id="75" name="Straight Arrow Connector 30"/>
          <p:cNvCxnSpPr/>
          <p:nvPr/>
        </p:nvCxnSpPr>
        <p:spPr>
          <a:xfrm>
            <a:off x="2699792" y="5381600"/>
            <a:ext cx="158417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222"/>
          <p:cNvSpPr txBox="1"/>
          <p:nvPr/>
        </p:nvSpPr>
        <p:spPr>
          <a:xfrm>
            <a:off x="2699792" y="516557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gather</a:t>
            </a:r>
          </a:p>
        </p:txBody>
      </p:sp>
      <p:cxnSp>
        <p:nvCxnSpPr>
          <p:cNvPr id="83" name="Straight Arrow Connector 30"/>
          <p:cNvCxnSpPr/>
          <p:nvPr/>
        </p:nvCxnSpPr>
        <p:spPr>
          <a:xfrm flipH="1">
            <a:off x="2411760" y="1293961"/>
            <a:ext cx="216024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131"/>
          <p:cNvSpPr txBox="1"/>
          <p:nvPr/>
        </p:nvSpPr>
        <p:spPr>
          <a:xfrm>
            <a:off x="2414297" y="108722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imports</a:t>
            </a:r>
          </a:p>
        </p:txBody>
      </p:sp>
      <p:sp>
        <p:nvSpPr>
          <p:cNvPr id="86" name="Rechteck 85"/>
          <p:cNvSpPr/>
          <p:nvPr/>
        </p:nvSpPr>
        <p:spPr>
          <a:xfrm>
            <a:off x="179512" y="683404"/>
            <a:ext cx="3105697" cy="13048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229332" y="768043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6.1</a:t>
            </a:r>
            <a:endParaRPr lang="de-DE" sz="11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93" y="2101230"/>
            <a:ext cx="711523" cy="7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"/>
          <p:cNvSpPr txBox="1"/>
          <p:nvPr/>
        </p:nvSpPr>
        <p:spPr>
          <a:xfrm>
            <a:off x="4296780" y="2667422"/>
            <a:ext cx="66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4diac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87952"/>
            <a:ext cx="748346" cy="20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28"/>
          <p:cNvSpPr txBox="1"/>
          <p:nvPr/>
        </p:nvSpPr>
        <p:spPr>
          <a:xfrm>
            <a:off x="6228184" y="176393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</a:t>
            </a:r>
            <a:r>
              <a:rPr lang="en-GB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tools</a:t>
            </a:r>
            <a:endParaRPr lang="en-GB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extBox 10"/>
          <p:cNvSpPr txBox="1"/>
          <p:nvPr/>
        </p:nvSpPr>
        <p:spPr>
          <a:xfrm>
            <a:off x="5580112" y="2667422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AutoFocus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6262092" y="3717033"/>
            <a:ext cx="4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9" name="Rechteck 118"/>
          <p:cNvSpPr/>
          <p:nvPr/>
        </p:nvSpPr>
        <p:spPr>
          <a:xfrm>
            <a:off x="3347864" y="1597982"/>
            <a:ext cx="4555084" cy="27034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Textfeld 123"/>
          <p:cNvSpPr txBox="1"/>
          <p:nvPr/>
        </p:nvSpPr>
        <p:spPr>
          <a:xfrm>
            <a:off x="3356245" y="1597982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6.2</a:t>
            </a:r>
            <a:endParaRPr lang="de-DE" sz="1100" dirty="0">
              <a:solidFill>
                <a:srgbClr val="FF0000"/>
              </a:solidFill>
            </a:endParaRPr>
          </a:p>
        </p:txBody>
      </p:sp>
      <p:cxnSp>
        <p:nvCxnSpPr>
          <p:cNvPr id="126" name="Straight Arrow Connector 30"/>
          <p:cNvCxnSpPr/>
          <p:nvPr/>
        </p:nvCxnSpPr>
        <p:spPr>
          <a:xfrm>
            <a:off x="2402759" y="944761"/>
            <a:ext cx="634570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51"/>
          <p:cNvSpPr txBox="1"/>
          <p:nvPr/>
        </p:nvSpPr>
        <p:spPr>
          <a:xfrm>
            <a:off x="5183462" y="683404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1" t="31210" r="22533" b="28980"/>
          <a:stretch/>
        </p:blipFill>
        <p:spPr bwMode="auto">
          <a:xfrm>
            <a:off x="8055953" y="2505496"/>
            <a:ext cx="1006878" cy="40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Rechteck 137"/>
          <p:cNvSpPr/>
          <p:nvPr/>
        </p:nvSpPr>
        <p:spPr>
          <a:xfrm>
            <a:off x="179512" y="2071707"/>
            <a:ext cx="3105696" cy="42543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Textfeld 138"/>
          <p:cNvSpPr txBox="1"/>
          <p:nvPr/>
        </p:nvSpPr>
        <p:spPr>
          <a:xfrm>
            <a:off x="154693" y="2083063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smtClean="0">
                <a:solidFill>
                  <a:srgbClr val="FF0000"/>
                </a:solidFill>
              </a:rPr>
              <a:t> 6.5</a:t>
            </a:r>
            <a:endParaRPr lang="de-DE" sz="1100" dirty="0">
              <a:solidFill>
                <a:srgbClr val="FF0000"/>
              </a:solidFill>
            </a:endParaRPr>
          </a:p>
        </p:txBody>
      </p:sp>
      <p:sp>
        <p:nvSpPr>
          <p:cNvPr id="85" name="Rounded Rectangle 23"/>
          <p:cNvSpPr/>
          <p:nvPr/>
        </p:nvSpPr>
        <p:spPr>
          <a:xfrm>
            <a:off x="8112546" y="3726325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cxnSp>
        <p:nvCxnSpPr>
          <p:cNvPr id="90" name="Straight Arrow Connector 30"/>
          <p:cNvCxnSpPr/>
          <p:nvPr/>
        </p:nvCxnSpPr>
        <p:spPr>
          <a:xfrm>
            <a:off x="8444147" y="2934817"/>
            <a:ext cx="0" cy="7915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8050089" y="652433"/>
            <a:ext cx="1658380" cy="8729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8055953" y="683404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6.3</a:t>
            </a:r>
            <a:endParaRPr lang="de-DE" sz="1100" dirty="0">
              <a:solidFill>
                <a:srgbClr val="FF0000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8055952" y="2213868"/>
            <a:ext cx="1088047" cy="81068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8021916" y="2228049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6.4</a:t>
            </a:r>
            <a:endParaRPr lang="de-DE" sz="1100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30"/>
          <p:cNvCxnSpPr/>
          <p:nvPr/>
        </p:nvCxnSpPr>
        <p:spPr>
          <a:xfrm rot="16200000" flipV="1">
            <a:off x="6741643" y="3315561"/>
            <a:ext cx="514907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130"/>
          <p:cNvSpPr txBox="1"/>
          <p:nvPr/>
        </p:nvSpPr>
        <p:spPr>
          <a:xfrm>
            <a:off x="7004877" y="3188553"/>
            <a:ext cx="87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4" name="Straight Arrow Connector 30"/>
          <p:cNvCxnSpPr>
            <a:stCxn id="38" idx="2"/>
            <a:endCxn id="95" idx="0"/>
          </p:cNvCxnSpPr>
          <p:nvPr/>
        </p:nvCxnSpPr>
        <p:spPr>
          <a:xfrm flipH="1">
            <a:off x="5616116" y="1544092"/>
            <a:ext cx="2096" cy="49351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30"/>
          <p:cNvCxnSpPr/>
          <p:nvPr/>
        </p:nvCxnSpPr>
        <p:spPr>
          <a:xfrm flipH="1">
            <a:off x="5625406" y="3065363"/>
            <a:ext cx="2096" cy="49351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2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  <p:bldP spid="14" grpId="0" animBg="1"/>
      <p:bldP spid="19" grpId="0" animBg="1"/>
      <p:bldP spid="22" grpId="0"/>
      <p:bldP spid="24" grpId="0"/>
      <p:bldP spid="26" grpId="0"/>
      <p:bldP spid="27" grpId="0"/>
      <p:bldP spid="29" grpId="0"/>
      <p:bldP spid="30" grpId="0" animBg="1"/>
      <p:bldP spid="31" grpId="0" animBg="1"/>
      <p:bldP spid="35" grpId="0" animBg="1"/>
      <p:bldP spid="36" grpId="0" animBg="1"/>
      <p:bldP spid="37" grpId="0"/>
      <p:bldP spid="38" grpId="0"/>
      <p:bldP spid="43" grpId="0" animBg="1"/>
      <p:bldP spid="51" grpId="0"/>
      <p:bldP spid="55" grpId="0"/>
      <p:bldP spid="56" grpId="0"/>
      <p:bldP spid="57" grpId="0"/>
      <p:bldP spid="58" grpId="0" animBg="1"/>
      <p:bldP spid="59" grpId="0"/>
      <p:bldP spid="61" grpId="0"/>
      <p:bldP spid="63" grpId="0"/>
      <p:bldP spid="67" grpId="0"/>
      <p:bldP spid="68" grpId="0"/>
      <p:bldP spid="69" grpId="0" animBg="1"/>
      <p:bldP spid="70" grpId="0"/>
      <p:bldP spid="72" grpId="0"/>
      <p:bldP spid="74" grpId="0"/>
      <p:bldP spid="76" grpId="0"/>
      <p:bldP spid="84" grpId="0"/>
      <p:bldP spid="92" grpId="0"/>
      <p:bldP spid="97" grpId="0"/>
      <p:bldP spid="99" grpId="0"/>
      <p:bldP spid="131" grpId="0"/>
      <p:bldP spid="85" grpId="0" animBg="1"/>
      <p:bldP spid="93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Koenig</dc:creator>
  <cp:lastModifiedBy>Christian Koenig</cp:lastModifiedBy>
  <cp:revision>10</cp:revision>
  <dcterms:created xsi:type="dcterms:W3CDTF">2018-05-04T11:54:27Z</dcterms:created>
  <dcterms:modified xsi:type="dcterms:W3CDTF">2018-08-23T14:30:14Z</dcterms:modified>
</cp:coreProperties>
</file>