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23"/>
    <p:restoredTop sz="94757"/>
  </p:normalViewPr>
  <p:slideViewPr>
    <p:cSldViewPr showGuides="1">
      <p:cViewPr varScale="1">
        <p:scale>
          <a:sx n="86" d="100"/>
          <a:sy n="86" d="100"/>
        </p:scale>
        <p:origin x="10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85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37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2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52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57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23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2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87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6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58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30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8F945-D4E8-487E-8A31-C092BBF66AEA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8551E-4E0D-4112-AAC8-DFE5C8A2E2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4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EACA6BE-33D2-7F4B-B935-E68B40470183}"/>
              </a:ext>
            </a:extLst>
          </p:cNvPr>
          <p:cNvGrpSpPr/>
          <p:nvPr/>
        </p:nvGrpSpPr>
        <p:grpSpPr>
          <a:xfrm>
            <a:off x="154693" y="652433"/>
            <a:ext cx="9673273" cy="5673655"/>
            <a:chOff x="154693" y="652433"/>
            <a:chExt cx="9673273" cy="5673655"/>
          </a:xfrm>
        </p:grpSpPr>
        <p:sp>
          <p:nvSpPr>
            <p:cNvPr id="95" name="Rounded Rectangle 150"/>
            <p:cNvSpPr/>
            <p:nvPr/>
          </p:nvSpPr>
          <p:spPr>
            <a:xfrm>
              <a:off x="3280870" y="2054653"/>
              <a:ext cx="4594553" cy="10205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rgbClr val="0093DD">
                  <a:alpha val="5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olded Corner 185"/>
            <p:cNvSpPr/>
            <p:nvPr/>
          </p:nvSpPr>
          <p:spPr>
            <a:xfrm rot="10800000">
              <a:off x="5580113" y="5381600"/>
              <a:ext cx="720080" cy="360040"/>
            </a:xfrm>
            <a:prstGeom prst="foldedCorner">
              <a:avLst>
                <a:gd name="adj" fmla="val 28836"/>
              </a:avLst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186"/>
            <p:cNvSpPr txBox="1"/>
            <p:nvPr/>
          </p:nvSpPr>
          <p:spPr>
            <a:xfrm>
              <a:off x="5580113" y="5381600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Result</a:t>
              </a:r>
            </a:p>
          </p:txBody>
        </p:sp>
        <p:sp>
          <p:nvSpPr>
            <p:cNvPr id="7" name="Folded Corner 183"/>
            <p:cNvSpPr/>
            <p:nvPr/>
          </p:nvSpPr>
          <p:spPr>
            <a:xfrm rot="10800000">
              <a:off x="5220073" y="5309592"/>
              <a:ext cx="720080" cy="360040"/>
            </a:xfrm>
            <a:prstGeom prst="foldedCorner">
              <a:avLst>
                <a:gd name="adj" fmla="val 28836"/>
              </a:avLst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184"/>
            <p:cNvSpPr txBox="1"/>
            <p:nvPr/>
          </p:nvSpPr>
          <p:spPr>
            <a:xfrm>
              <a:off x="5220073" y="530959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Result</a:t>
              </a:r>
            </a:p>
          </p:txBody>
        </p:sp>
        <p:sp>
          <p:nvSpPr>
            <p:cNvPr id="9" name="Folded Corner 181"/>
            <p:cNvSpPr/>
            <p:nvPr/>
          </p:nvSpPr>
          <p:spPr>
            <a:xfrm rot="10800000">
              <a:off x="4860033" y="5237584"/>
              <a:ext cx="720080" cy="360040"/>
            </a:xfrm>
            <a:prstGeom prst="foldedCorner">
              <a:avLst>
                <a:gd name="adj" fmla="val 28836"/>
              </a:avLst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182"/>
            <p:cNvSpPr txBox="1"/>
            <p:nvPr/>
          </p:nvSpPr>
          <p:spPr>
            <a:xfrm>
              <a:off x="4860033" y="5237584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Result</a:t>
              </a:r>
            </a:p>
          </p:txBody>
        </p:sp>
        <p:cxnSp>
          <p:nvCxnSpPr>
            <p:cNvPr id="11" name="Straight Arrow Connector 30"/>
            <p:cNvCxnSpPr>
              <a:endCxn id="68" idx="1"/>
            </p:cNvCxnSpPr>
            <p:nvPr/>
          </p:nvCxnSpPr>
          <p:spPr>
            <a:xfrm>
              <a:off x="5436096" y="4877544"/>
              <a:ext cx="0" cy="251738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66"/>
            <p:cNvSpPr/>
            <p:nvPr/>
          </p:nvSpPr>
          <p:spPr>
            <a:xfrm>
              <a:off x="6660232" y="4517504"/>
              <a:ext cx="864096" cy="7920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67"/>
            <p:cNvSpPr txBox="1"/>
            <p:nvPr/>
          </p:nvSpPr>
          <p:spPr>
            <a:xfrm>
              <a:off x="6588224" y="5001815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20-sim 4C</a:t>
              </a:r>
            </a:p>
          </p:txBody>
        </p:sp>
        <p:sp>
          <p:nvSpPr>
            <p:cNvPr id="14" name="Rounded Rectangle 150"/>
            <p:cNvSpPr/>
            <p:nvPr/>
          </p:nvSpPr>
          <p:spPr>
            <a:xfrm>
              <a:off x="4644007" y="3573016"/>
              <a:ext cx="5183959" cy="64807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rgbClr val="0093DD">
                  <a:alpha val="5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ounded Rectangle 27"/>
            <p:cNvSpPr/>
            <p:nvPr/>
          </p:nvSpPr>
          <p:spPr>
            <a:xfrm>
              <a:off x="229332" y="2595080"/>
              <a:ext cx="2470460" cy="3074551"/>
            </a:xfrm>
            <a:prstGeom prst="roundRect">
              <a:avLst>
                <a:gd name="adj" fmla="val 5064"/>
              </a:avLst>
            </a:prstGeom>
            <a:solidFill>
              <a:schemeClr val="bg1"/>
            </a:solidFill>
            <a:ln w="19050">
              <a:solidFill>
                <a:srgbClr val="0093DD">
                  <a:alpha val="5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" name="Content Placeholder 1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592" y="2658398"/>
              <a:ext cx="1026148" cy="732318"/>
            </a:xfrm>
            <a:prstGeom prst="rect">
              <a:avLst/>
            </a:prstGeom>
          </p:spPr>
        </p:pic>
        <p:pic>
          <p:nvPicPr>
            <p:cNvPr id="21" name="Picture 4" descr="http://www.20sim.com/downloads/presentation/20-sim%20Icon.pn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469" t="-4266" b="-8875"/>
            <a:stretch/>
          </p:blipFill>
          <p:spPr bwMode="auto">
            <a:xfrm>
              <a:off x="4716016" y="2245246"/>
              <a:ext cx="438398" cy="488826"/>
            </a:xfrm>
            <a:prstGeom prst="rect">
              <a:avLst/>
            </a:prstGeom>
            <a:noFill/>
          </p:spPr>
        </p:pic>
        <p:sp>
          <p:nvSpPr>
            <p:cNvPr id="22" name="TextBox 8"/>
            <p:cNvSpPr txBox="1"/>
            <p:nvPr/>
          </p:nvSpPr>
          <p:spPr>
            <a:xfrm>
              <a:off x="4572000" y="2667422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20-sim</a:t>
              </a:r>
            </a:p>
          </p:txBody>
        </p:sp>
        <p:pic>
          <p:nvPicPr>
            <p:cNvPr id="23" name="Picture 6" descr="https://pbs.twimg.com/profile_images/1256522369/overture.jpg"/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7262" b="-1"/>
            <a:stretch/>
          </p:blipFill>
          <p:spPr bwMode="auto">
            <a:xfrm>
              <a:off x="3419872" y="2213868"/>
              <a:ext cx="432048" cy="463426"/>
            </a:xfrm>
            <a:prstGeom prst="rect">
              <a:avLst/>
            </a:prstGeom>
            <a:noFill/>
          </p:spPr>
        </p:pic>
        <p:sp>
          <p:nvSpPr>
            <p:cNvPr id="24" name="TextBox 9"/>
            <p:cNvSpPr txBox="1"/>
            <p:nvPr/>
          </p:nvSpPr>
          <p:spPr>
            <a:xfrm>
              <a:off x="3203848" y="2667422"/>
              <a:ext cx="876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Overture</a:t>
              </a:r>
            </a:p>
          </p:txBody>
        </p:sp>
        <p:pic>
          <p:nvPicPr>
            <p:cNvPr id="25" name="Picture 15" descr="D:\Downloads\logo-small.pn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9981"/>
            <a:stretch/>
          </p:blipFill>
          <p:spPr bwMode="auto">
            <a:xfrm>
              <a:off x="6099764" y="2217043"/>
              <a:ext cx="668480" cy="434451"/>
            </a:xfrm>
            <a:prstGeom prst="rect">
              <a:avLst/>
            </a:prstGeom>
            <a:noFill/>
          </p:spPr>
        </p:pic>
        <p:sp>
          <p:nvSpPr>
            <p:cNvPr id="26" name="TextBox 10"/>
            <p:cNvSpPr txBox="1"/>
            <p:nvPr/>
          </p:nvSpPr>
          <p:spPr>
            <a:xfrm>
              <a:off x="5760132" y="2667422"/>
              <a:ext cx="13321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OpenModelica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TextBox 6"/>
            <p:cNvSpPr txBox="1"/>
            <p:nvPr/>
          </p:nvSpPr>
          <p:spPr>
            <a:xfrm>
              <a:off x="1021196" y="1444094"/>
              <a:ext cx="886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Modelio</a:t>
              </a:r>
              <a:endPara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8" name="Picture 2" descr="http://archive.modeliosoft.com/images/logo-modelio.png"/>
            <p:cNvPicPr>
              <a:picLocks noChangeAspect="1" noChangeArrowheads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385" r="-10319" b="-1835"/>
            <a:stretch/>
          </p:blipFill>
          <p:spPr bwMode="auto">
            <a:xfrm>
              <a:off x="1228092" y="1062568"/>
              <a:ext cx="495126" cy="462786"/>
            </a:xfrm>
            <a:prstGeom prst="rect">
              <a:avLst/>
            </a:prstGeom>
            <a:noFill/>
          </p:spPr>
        </p:pic>
        <p:sp>
          <p:nvSpPr>
            <p:cNvPr id="29" name="TextBox 17"/>
            <p:cNvSpPr txBox="1"/>
            <p:nvPr/>
          </p:nvSpPr>
          <p:spPr>
            <a:xfrm>
              <a:off x="823562" y="3306470"/>
              <a:ext cx="11561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Application</a:t>
              </a:r>
            </a:p>
          </p:txBody>
        </p:sp>
        <p:sp>
          <p:nvSpPr>
            <p:cNvPr id="30" name="Rounded Rectangle 18"/>
            <p:cNvSpPr/>
            <p:nvPr/>
          </p:nvSpPr>
          <p:spPr>
            <a:xfrm>
              <a:off x="4842582" y="3717032"/>
              <a:ext cx="648072" cy="360040"/>
            </a:xfrm>
            <a:prstGeom prst="roundRect">
              <a:avLst/>
            </a:prstGeom>
            <a:ln w="19050"/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FMU</a:t>
              </a:r>
            </a:p>
          </p:txBody>
        </p:sp>
        <p:sp>
          <p:nvSpPr>
            <p:cNvPr id="31" name="Rounded Rectangle 19"/>
            <p:cNvSpPr/>
            <p:nvPr/>
          </p:nvSpPr>
          <p:spPr>
            <a:xfrm>
              <a:off x="5544660" y="3717033"/>
              <a:ext cx="648072" cy="360040"/>
            </a:xfrm>
            <a:prstGeom prst="roundRect">
              <a:avLst/>
            </a:prstGeom>
            <a:ln w="19050"/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FMU</a:t>
              </a:r>
            </a:p>
          </p:txBody>
        </p:sp>
        <p:sp>
          <p:nvSpPr>
            <p:cNvPr id="35" name="Rounded Rectangle 23"/>
            <p:cNvSpPr/>
            <p:nvPr/>
          </p:nvSpPr>
          <p:spPr>
            <a:xfrm>
              <a:off x="6660232" y="3717032"/>
              <a:ext cx="648072" cy="360040"/>
            </a:xfrm>
            <a:prstGeom prst="roundRect">
              <a:avLst/>
            </a:prstGeom>
            <a:ln w="19050"/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FMU</a:t>
              </a:r>
            </a:p>
          </p:txBody>
        </p:sp>
        <p:sp>
          <p:nvSpPr>
            <p:cNvPr id="36" name="Rounded Rectangle 24"/>
            <p:cNvSpPr/>
            <p:nvPr/>
          </p:nvSpPr>
          <p:spPr>
            <a:xfrm>
              <a:off x="8940587" y="3717032"/>
              <a:ext cx="648072" cy="360040"/>
            </a:xfrm>
            <a:prstGeom prst="roundRect">
              <a:avLst/>
            </a:prstGeom>
            <a:ln w="19050"/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FMU</a:t>
              </a:r>
            </a:p>
          </p:txBody>
        </p:sp>
        <p:sp>
          <p:nvSpPr>
            <p:cNvPr id="37" name="TextBox 26"/>
            <p:cNvSpPr txBox="1"/>
            <p:nvPr/>
          </p:nvSpPr>
          <p:spPr>
            <a:xfrm>
              <a:off x="179512" y="3565718"/>
              <a:ext cx="266429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14400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Manage projects</a:t>
              </a:r>
            </a:p>
            <a:p>
              <a:pPr indent="-14400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Configure / launch</a:t>
              </a:r>
            </a:p>
            <a:p>
              <a:pPr marL="288000" lvl="1" indent="-180000">
                <a:buFont typeface="Calibri" panose="020F0502020204030204" pitchFamily="34" charset="0"/>
                <a:buChar char="–"/>
              </a:pPr>
              <a:r>
                <a:rPr 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Co-simulation</a:t>
              </a:r>
            </a:p>
            <a:p>
              <a:pPr marL="288000" lvl="1" indent="-180000">
                <a:buFont typeface="Calibri" panose="020F0502020204030204" pitchFamily="34" charset="0"/>
                <a:buChar char="–"/>
              </a:pPr>
              <a:r>
                <a:rPr 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Design Space Exploration</a:t>
              </a:r>
            </a:p>
            <a:p>
              <a:pPr marL="288000" lvl="1" indent="-180000">
                <a:buFont typeface="Calibri" panose="020F0502020204030204" pitchFamily="34" charset="0"/>
                <a:buChar char="–"/>
              </a:pPr>
              <a:r>
                <a:rPr 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Model Checking</a:t>
              </a:r>
            </a:p>
            <a:p>
              <a:pPr marL="288000" lvl="1" indent="-180000">
                <a:buFont typeface="Calibri" panose="020F0502020204030204" pitchFamily="34" charset="0"/>
                <a:buChar char="–"/>
              </a:pPr>
              <a:r>
                <a:rPr 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Test Automation</a:t>
              </a:r>
            </a:p>
            <a:p>
              <a:pPr indent="-14400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View Results</a:t>
              </a:r>
            </a:p>
            <a:p>
              <a:pPr indent="-14400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View &amp; query Traceability</a:t>
              </a:r>
            </a:p>
          </p:txBody>
        </p:sp>
        <p:sp>
          <p:nvSpPr>
            <p:cNvPr id="38" name="TextBox 28"/>
            <p:cNvSpPr txBox="1"/>
            <p:nvPr/>
          </p:nvSpPr>
          <p:spPr>
            <a:xfrm>
              <a:off x="4610100" y="1205538"/>
              <a:ext cx="2016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ModelDescription.xml</a:t>
              </a:r>
            </a:p>
          </p:txBody>
        </p:sp>
        <p:sp>
          <p:nvSpPr>
            <p:cNvPr id="43" name="Rounded Rectangle 40"/>
            <p:cNvSpPr/>
            <p:nvPr/>
          </p:nvSpPr>
          <p:spPr>
            <a:xfrm>
              <a:off x="3419872" y="5957664"/>
              <a:ext cx="5112568" cy="368424"/>
            </a:xfrm>
            <a:prstGeom prst="roundRect">
              <a:avLst>
                <a:gd name="adj" fmla="val 23060"/>
              </a:avLst>
            </a:prstGeom>
            <a:solidFill>
              <a:schemeClr val="bg1"/>
            </a:solidFill>
            <a:ln w="19050">
              <a:solidFill>
                <a:srgbClr val="0093DD">
                  <a:alpha val="5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Traceability Daemon</a:t>
              </a:r>
            </a:p>
          </p:txBody>
        </p:sp>
        <p:cxnSp>
          <p:nvCxnSpPr>
            <p:cNvPr id="46" name="Straight Arrow Connector 30"/>
            <p:cNvCxnSpPr/>
            <p:nvPr/>
          </p:nvCxnSpPr>
          <p:spPr>
            <a:xfrm>
              <a:off x="2393758" y="1444094"/>
              <a:ext cx="2178242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14"/>
            <p:cNvPicPr>
              <a:picLocks noChangeAspect="1" noChangeArrowheads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1996" b="-7471"/>
            <a:stretch/>
          </p:blipFill>
          <p:spPr bwMode="auto">
            <a:xfrm>
              <a:off x="8964488" y="682823"/>
              <a:ext cx="588167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" name="TextBox 71"/>
            <p:cNvSpPr txBox="1"/>
            <p:nvPr/>
          </p:nvSpPr>
          <p:spPr>
            <a:xfrm>
              <a:off x="8820472" y="1104999"/>
              <a:ext cx="887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RT-Tester</a:t>
              </a:r>
            </a:p>
          </p:txBody>
        </p:sp>
        <p:cxnSp>
          <p:nvCxnSpPr>
            <p:cNvPr id="53" name="Straight Arrow Connector 30"/>
            <p:cNvCxnSpPr/>
            <p:nvPr/>
          </p:nvCxnSpPr>
          <p:spPr>
            <a:xfrm>
              <a:off x="9324528" y="1473130"/>
              <a:ext cx="0" cy="2243902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30"/>
            <p:cNvCxnSpPr>
              <a:stCxn id="19" idx="2"/>
              <a:endCxn id="43" idx="1"/>
            </p:cNvCxnSpPr>
            <p:nvPr/>
          </p:nvCxnSpPr>
          <p:spPr>
            <a:xfrm rot="16200000" flipH="1">
              <a:off x="2206095" y="4928098"/>
              <a:ext cx="472245" cy="1955310"/>
            </a:xfrm>
            <a:prstGeom prst="bentConnector2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129"/>
            <p:cNvSpPr txBox="1"/>
            <p:nvPr/>
          </p:nvSpPr>
          <p:spPr>
            <a:xfrm>
              <a:off x="5656584" y="3123024"/>
              <a:ext cx="931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Tool-wrapper export</a:t>
              </a:r>
            </a:p>
          </p:txBody>
        </p:sp>
        <p:sp>
          <p:nvSpPr>
            <p:cNvPr id="56" name="TextBox 130"/>
            <p:cNvSpPr txBox="1"/>
            <p:nvPr/>
          </p:nvSpPr>
          <p:spPr>
            <a:xfrm>
              <a:off x="4931771" y="3123024"/>
              <a:ext cx="870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Stand-alone export</a:t>
              </a:r>
            </a:p>
          </p:txBody>
        </p:sp>
        <p:sp>
          <p:nvSpPr>
            <p:cNvPr id="57" name="TextBox 131"/>
            <p:cNvSpPr txBox="1"/>
            <p:nvPr/>
          </p:nvSpPr>
          <p:spPr>
            <a:xfrm>
              <a:off x="5574569" y="1681232"/>
              <a:ext cx="5164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imports</a:t>
              </a:r>
            </a:p>
          </p:txBody>
        </p:sp>
        <p:sp>
          <p:nvSpPr>
            <p:cNvPr id="58" name="Rounded Rectangle 144"/>
            <p:cNvSpPr/>
            <p:nvPr/>
          </p:nvSpPr>
          <p:spPr>
            <a:xfrm>
              <a:off x="3419872" y="4517503"/>
              <a:ext cx="3077294" cy="484311"/>
            </a:xfrm>
            <a:prstGeom prst="roundRect">
              <a:avLst>
                <a:gd name="adj" fmla="val 23060"/>
              </a:avLst>
            </a:prstGeom>
            <a:solidFill>
              <a:schemeClr val="bg1"/>
            </a:solidFill>
            <a:ln w="19050">
              <a:solidFill>
                <a:srgbClr val="0093DD">
                  <a:alpha val="5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COE (Co-simulation Orchestration Engine)</a:t>
              </a:r>
            </a:p>
          </p:txBody>
        </p:sp>
        <p:sp>
          <p:nvSpPr>
            <p:cNvPr id="59" name="TextBox 151"/>
            <p:cNvSpPr txBox="1"/>
            <p:nvPr/>
          </p:nvSpPr>
          <p:spPr>
            <a:xfrm>
              <a:off x="2408486" y="1473130"/>
              <a:ext cx="5052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exports</a:t>
              </a:r>
            </a:p>
          </p:txBody>
        </p:sp>
        <p:cxnSp>
          <p:nvCxnSpPr>
            <p:cNvPr id="60" name="Straight Arrow Connector 30"/>
            <p:cNvCxnSpPr>
              <a:stCxn id="27" idx="2"/>
            </p:cNvCxnSpPr>
            <p:nvPr/>
          </p:nvCxnSpPr>
          <p:spPr>
            <a:xfrm>
              <a:off x="1464450" y="1751871"/>
              <a:ext cx="11206" cy="533385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156"/>
            <p:cNvSpPr txBox="1"/>
            <p:nvPr/>
          </p:nvSpPr>
          <p:spPr>
            <a:xfrm>
              <a:off x="1522872" y="1772816"/>
              <a:ext cx="7294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configures</a:t>
              </a:r>
            </a:p>
          </p:txBody>
        </p:sp>
        <p:cxnSp>
          <p:nvCxnSpPr>
            <p:cNvPr id="62" name="Straight Arrow Connector 30"/>
            <p:cNvCxnSpPr/>
            <p:nvPr/>
          </p:nvCxnSpPr>
          <p:spPr>
            <a:xfrm>
              <a:off x="5436096" y="4221088"/>
              <a:ext cx="0" cy="296416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159"/>
            <p:cNvSpPr txBox="1"/>
            <p:nvPr/>
          </p:nvSpPr>
          <p:spPr>
            <a:xfrm>
              <a:off x="5436096" y="4301480"/>
              <a:ext cx="6832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co-simulate</a:t>
              </a:r>
            </a:p>
          </p:txBody>
        </p:sp>
        <p:pic>
          <p:nvPicPr>
            <p:cNvPr id="65" name="Picture 2" descr="http://www.20sim.com/downloads/presentation/20-sim%204C%20Icon.png"/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4589512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6" name="Straight Arrow Connector 30"/>
            <p:cNvCxnSpPr>
              <a:endCxn id="12" idx="0"/>
            </p:cNvCxnSpPr>
            <p:nvPr/>
          </p:nvCxnSpPr>
          <p:spPr>
            <a:xfrm>
              <a:off x="7092280" y="4221088"/>
              <a:ext cx="0" cy="296416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172"/>
            <p:cNvSpPr txBox="1"/>
            <p:nvPr/>
          </p:nvSpPr>
          <p:spPr>
            <a:xfrm>
              <a:off x="7092280" y="4301480"/>
              <a:ext cx="3177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HiL</a:t>
              </a:r>
              <a:endPara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8" name="TextBox 175"/>
            <p:cNvSpPr txBox="1"/>
            <p:nvPr/>
          </p:nvSpPr>
          <p:spPr>
            <a:xfrm>
              <a:off x="5436096" y="5021560"/>
              <a:ext cx="6062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generates</a:t>
              </a:r>
            </a:p>
          </p:txBody>
        </p:sp>
        <p:sp>
          <p:nvSpPr>
            <p:cNvPr id="69" name="Folded Corner 177"/>
            <p:cNvSpPr/>
            <p:nvPr/>
          </p:nvSpPr>
          <p:spPr>
            <a:xfrm rot="10800000">
              <a:off x="4499993" y="5165576"/>
              <a:ext cx="720080" cy="360040"/>
            </a:xfrm>
            <a:prstGeom prst="foldedCorner">
              <a:avLst>
                <a:gd name="adj" fmla="val 28836"/>
              </a:avLst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180"/>
            <p:cNvSpPr txBox="1"/>
            <p:nvPr/>
          </p:nvSpPr>
          <p:spPr>
            <a:xfrm>
              <a:off x="4499993" y="5165576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Result</a:t>
              </a:r>
            </a:p>
          </p:txBody>
        </p:sp>
        <p:cxnSp>
          <p:nvCxnSpPr>
            <p:cNvPr id="71" name="Straight Arrow Connector 30"/>
            <p:cNvCxnSpPr/>
            <p:nvPr/>
          </p:nvCxnSpPr>
          <p:spPr>
            <a:xfrm>
              <a:off x="2699792" y="3869432"/>
              <a:ext cx="1872208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214"/>
            <p:cNvSpPr txBox="1"/>
            <p:nvPr/>
          </p:nvSpPr>
          <p:spPr>
            <a:xfrm>
              <a:off x="2658420" y="3674931"/>
              <a:ext cx="5854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configure</a:t>
              </a:r>
            </a:p>
          </p:txBody>
        </p:sp>
        <p:cxnSp>
          <p:nvCxnSpPr>
            <p:cNvPr id="73" name="Straight Arrow Connector 30"/>
            <p:cNvCxnSpPr/>
            <p:nvPr/>
          </p:nvCxnSpPr>
          <p:spPr>
            <a:xfrm>
              <a:off x="2699792" y="4733528"/>
              <a:ext cx="648072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220"/>
            <p:cNvSpPr txBox="1"/>
            <p:nvPr/>
          </p:nvSpPr>
          <p:spPr>
            <a:xfrm>
              <a:off x="2699792" y="4517504"/>
              <a:ext cx="4683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launch</a:t>
              </a:r>
            </a:p>
          </p:txBody>
        </p:sp>
        <p:cxnSp>
          <p:nvCxnSpPr>
            <p:cNvPr id="75" name="Straight Arrow Connector 30"/>
            <p:cNvCxnSpPr/>
            <p:nvPr/>
          </p:nvCxnSpPr>
          <p:spPr>
            <a:xfrm>
              <a:off x="2699792" y="5381600"/>
              <a:ext cx="1584176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222"/>
            <p:cNvSpPr txBox="1"/>
            <p:nvPr/>
          </p:nvSpPr>
          <p:spPr>
            <a:xfrm>
              <a:off x="2699792" y="5165576"/>
              <a:ext cx="4619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gather</a:t>
              </a:r>
            </a:p>
          </p:txBody>
        </p:sp>
        <p:cxnSp>
          <p:nvCxnSpPr>
            <p:cNvPr id="83" name="Straight Arrow Connector 30"/>
            <p:cNvCxnSpPr/>
            <p:nvPr/>
          </p:nvCxnSpPr>
          <p:spPr>
            <a:xfrm flipH="1">
              <a:off x="2411760" y="1293961"/>
              <a:ext cx="2160240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131"/>
            <p:cNvSpPr txBox="1"/>
            <p:nvPr/>
          </p:nvSpPr>
          <p:spPr>
            <a:xfrm>
              <a:off x="2414297" y="1087224"/>
              <a:ext cx="5164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imports</a:t>
              </a:r>
            </a:p>
          </p:txBody>
        </p:sp>
        <p:sp>
          <p:nvSpPr>
            <p:cNvPr id="86" name="Rechteck 85"/>
            <p:cNvSpPr/>
            <p:nvPr/>
          </p:nvSpPr>
          <p:spPr>
            <a:xfrm>
              <a:off x="179513" y="683404"/>
              <a:ext cx="2982266" cy="130485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229332" y="768043"/>
              <a:ext cx="829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>
                  <a:solidFill>
                    <a:srgbClr val="FF0000"/>
                  </a:solidFill>
                </a:rPr>
                <a:t>section</a:t>
              </a:r>
              <a:r>
                <a:rPr lang="de-DE" sz="1100" dirty="0">
                  <a:solidFill>
                    <a:srgbClr val="FF0000"/>
                  </a:solidFill>
                </a:rPr>
                <a:t> 6.1</a:t>
              </a: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8629" y="2101230"/>
              <a:ext cx="711523" cy="711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TextBox 9"/>
            <p:cNvSpPr txBox="1"/>
            <p:nvPr/>
          </p:nvSpPr>
          <p:spPr>
            <a:xfrm>
              <a:off x="4008748" y="2667422"/>
              <a:ext cx="663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4diac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387952"/>
              <a:ext cx="748346" cy="209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TextBox 28"/>
            <p:cNvSpPr txBox="1"/>
            <p:nvPr/>
          </p:nvSpPr>
          <p:spPr>
            <a:xfrm>
              <a:off x="6228184" y="1763930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Modeling</a:t>
              </a:r>
              <a:r>
                <a:rPr lang="en-GB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tools</a:t>
              </a:r>
            </a:p>
          </p:txBody>
        </p:sp>
        <p:sp>
          <p:nvSpPr>
            <p:cNvPr id="99" name="TextBox 10"/>
            <p:cNvSpPr txBox="1"/>
            <p:nvPr/>
          </p:nvSpPr>
          <p:spPr>
            <a:xfrm>
              <a:off x="4932040" y="2667422"/>
              <a:ext cx="13321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AutoFocus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6262092" y="3717033"/>
              <a:ext cx="470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3235439" y="1597982"/>
              <a:ext cx="4667509" cy="270349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Textfeld 123"/>
            <p:cNvSpPr txBox="1"/>
            <p:nvPr/>
          </p:nvSpPr>
          <p:spPr>
            <a:xfrm>
              <a:off x="3356245" y="1597982"/>
              <a:ext cx="829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>
                  <a:solidFill>
                    <a:srgbClr val="FF0000"/>
                  </a:solidFill>
                </a:rPr>
                <a:t>section</a:t>
              </a:r>
              <a:r>
                <a:rPr lang="de-DE" sz="1100" dirty="0">
                  <a:solidFill>
                    <a:srgbClr val="FF0000"/>
                  </a:solidFill>
                </a:rPr>
                <a:t> 6.2</a:t>
              </a:r>
            </a:p>
          </p:txBody>
        </p:sp>
        <p:cxnSp>
          <p:nvCxnSpPr>
            <p:cNvPr id="126" name="Straight Arrow Connector 30"/>
            <p:cNvCxnSpPr/>
            <p:nvPr/>
          </p:nvCxnSpPr>
          <p:spPr>
            <a:xfrm>
              <a:off x="2402759" y="944761"/>
              <a:ext cx="6345705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51"/>
            <p:cNvSpPr txBox="1"/>
            <p:nvPr/>
          </p:nvSpPr>
          <p:spPr>
            <a:xfrm>
              <a:off x="5183462" y="683404"/>
              <a:ext cx="5052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exports</a:t>
              </a: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31" t="31210" r="22533" b="28980"/>
            <a:stretch/>
          </p:blipFill>
          <p:spPr bwMode="auto">
            <a:xfrm>
              <a:off x="8055953" y="2505496"/>
              <a:ext cx="1006878" cy="403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" name="Rechteck 137"/>
            <p:cNvSpPr/>
            <p:nvPr/>
          </p:nvSpPr>
          <p:spPr>
            <a:xfrm>
              <a:off x="179512" y="2071707"/>
              <a:ext cx="2987823" cy="425438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Textfeld 138"/>
            <p:cNvSpPr txBox="1"/>
            <p:nvPr/>
          </p:nvSpPr>
          <p:spPr>
            <a:xfrm>
              <a:off x="154693" y="2083063"/>
              <a:ext cx="829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>
                  <a:solidFill>
                    <a:srgbClr val="FF0000"/>
                  </a:solidFill>
                </a:rPr>
                <a:t>section</a:t>
              </a:r>
              <a:r>
                <a:rPr lang="de-DE" sz="1100">
                  <a:solidFill>
                    <a:srgbClr val="FF0000"/>
                  </a:solidFill>
                </a:rPr>
                <a:t> 6.5</a:t>
              </a:r>
              <a:endParaRPr lang="de-DE" sz="1100" dirty="0">
                <a:solidFill>
                  <a:srgbClr val="FF0000"/>
                </a:solidFill>
              </a:endParaRPr>
            </a:p>
          </p:txBody>
        </p:sp>
        <p:sp>
          <p:nvSpPr>
            <p:cNvPr id="85" name="Rounded Rectangle 23"/>
            <p:cNvSpPr/>
            <p:nvPr/>
          </p:nvSpPr>
          <p:spPr>
            <a:xfrm>
              <a:off x="8112546" y="3726325"/>
              <a:ext cx="648072" cy="360040"/>
            </a:xfrm>
            <a:prstGeom prst="roundRect">
              <a:avLst/>
            </a:prstGeom>
            <a:ln w="19050"/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FMU</a:t>
              </a:r>
            </a:p>
          </p:txBody>
        </p:sp>
        <p:cxnSp>
          <p:nvCxnSpPr>
            <p:cNvPr id="90" name="Straight Arrow Connector 30"/>
            <p:cNvCxnSpPr/>
            <p:nvPr/>
          </p:nvCxnSpPr>
          <p:spPr>
            <a:xfrm>
              <a:off x="8444147" y="2934817"/>
              <a:ext cx="0" cy="791508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hteck 95"/>
            <p:cNvSpPr/>
            <p:nvPr/>
          </p:nvSpPr>
          <p:spPr>
            <a:xfrm>
              <a:off x="8050089" y="652433"/>
              <a:ext cx="1658380" cy="87292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8055953" y="683404"/>
              <a:ext cx="829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>
                  <a:solidFill>
                    <a:srgbClr val="FF0000"/>
                  </a:solidFill>
                </a:rPr>
                <a:t>section</a:t>
              </a:r>
              <a:r>
                <a:rPr lang="de-DE" sz="1100" dirty="0">
                  <a:solidFill>
                    <a:srgbClr val="FF0000"/>
                  </a:solidFill>
                </a:rPr>
                <a:t> 6.3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8055952" y="2213868"/>
              <a:ext cx="1088047" cy="81068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Textfeld 100"/>
            <p:cNvSpPr txBox="1"/>
            <p:nvPr/>
          </p:nvSpPr>
          <p:spPr>
            <a:xfrm>
              <a:off x="8021916" y="2228049"/>
              <a:ext cx="829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>
                  <a:solidFill>
                    <a:srgbClr val="FF0000"/>
                  </a:solidFill>
                </a:rPr>
                <a:t>section</a:t>
              </a:r>
              <a:r>
                <a:rPr lang="de-DE" sz="1100" dirty="0">
                  <a:solidFill>
                    <a:srgbClr val="FF0000"/>
                  </a:solidFill>
                </a:rPr>
                <a:t> 6.4</a:t>
              </a:r>
            </a:p>
          </p:txBody>
        </p:sp>
        <p:cxnSp>
          <p:nvCxnSpPr>
            <p:cNvPr id="82" name="Straight Arrow Connector 30"/>
            <p:cNvCxnSpPr/>
            <p:nvPr/>
          </p:nvCxnSpPr>
          <p:spPr>
            <a:xfrm rot="16200000" flipV="1">
              <a:off x="6741643" y="3315561"/>
              <a:ext cx="514907" cy="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130"/>
            <p:cNvSpPr txBox="1"/>
            <p:nvPr/>
          </p:nvSpPr>
          <p:spPr>
            <a:xfrm>
              <a:off x="7004877" y="3188553"/>
              <a:ext cx="8709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import</a:t>
              </a:r>
            </a:p>
          </p:txBody>
        </p:sp>
        <p:cxnSp>
          <p:nvCxnSpPr>
            <p:cNvPr id="94" name="Straight Arrow Connector 30"/>
            <p:cNvCxnSpPr>
              <a:cxnSpLocks/>
              <a:stCxn id="38" idx="2"/>
              <a:endCxn id="95" idx="0"/>
            </p:cNvCxnSpPr>
            <p:nvPr/>
          </p:nvCxnSpPr>
          <p:spPr>
            <a:xfrm flipH="1">
              <a:off x="5578147" y="1544092"/>
              <a:ext cx="40065" cy="51056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30"/>
            <p:cNvCxnSpPr/>
            <p:nvPr/>
          </p:nvCxnSpPr>
          <p:spPr>
            <a:xfrm flipH="1">
              <a:off x="5625406" y="3065363"/>
              <a:ext cx="2096" cy="493514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EA7999D-C18F-324D-A54A-4F4AC6535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724" y="2230010"/>
              <a:ext cx="660400" cy="508000"/>
            </a:xfrm>
            <a:prstGeom prst="rect">
              <a:avLst/>
            </a:prstGeom>
          </p:spPr>
        </p:pic>
        <p:sp>
          <p:nvSpPr>
            <p:cNvPr id="89" name="TextBox 10">
              <a:extLst>
                <a:ext uri="{FF2B5EF4-FFF2-40B4-BE49-F238E27FC236}">
                  <a16:creationId xmlns:a16="http://schemas.microsoft.com/office/drawing/2014/main" id="{930BDBB3-5DCD-6849-ACD7-22049F797B67}"/>
                </a:ext>
              </a:extLst>
            </p:cNvPr>
            <p:cNvSpPr txBox="1"/>
            <p:nvPr/>
          </p:nvSpPr>
          <p:spPr>
            <a:xfrm>
              <a:off x="6752659" y="2677034"/>
              <a:ext cx="13321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PVSioWeb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342246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79</Words>
  <Application>Microsoft Macintosh PowerPoint</Application>
  <PresentationFormat>On-screen Show (4:3)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Koenig</dc:creator>
  <cp:lastModifiedBy>Microsoft Office User</cp:lastModifiedBy>
  <cp:revision>13</cp:revision>
  <dcterms:created xsi:type="dcterms:W3CDTF">2018-05-04T11:54:27Z</dcterms:created>
  <dcterms:modified xsi:type="dcterms:W3CDTF">2019-04-26T09:42:13Z</dcterms:modified>
</cp:coreProperties>
</file>