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45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2496-5C10-49C4-B7F2-D1842D99EF57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F6D-1CD8-4356-8AD2-1A080D84F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8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2496-5C10-49C4-B7F2-D1842D99EF57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F6D-1CD8-4356-8AD2-1A080D84F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41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2496-5C10-49C4-B7F2-D1842D99EF57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F6D-1CD8-4356-8AD2-1A080D84F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2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2496-5C10-49C4-B7F2-D1842D99EF57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F6D-1CD8-4356-8AD2-1A080D84F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67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2496-5C10-49C4-B7F2-D1842D99EF57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F6D-1CD8-4356-8AD2-1A080D84F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77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2496-5C10-49C4-B7F2-D1842D99EF57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F6D-1CD8-4356-8AD2-1A080D84F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36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2496-5C10-49C4-B7F2-D1842D99EF57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F6D-1CD8-4356-8AD2-1A080D84F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56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2496-5C10-49C4-B7F2-D1842D99EF57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F6D-1CD8-4356-8AD2-1A080D84F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32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2496-5C10-49C4-B7F2-D1842D99EF57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F6D-1CD8-4356-8AD2-1A080D84F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1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2496-5C10-49C4-B7F2-D1842D99EF57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F6D-1CD8-4356-8AD2-1A080D84F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0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2496-5C10-49C4-B7F2-D1842D99EF57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F6D-1CD8-4356-8AD2-1A080D84F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11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E2496-5C10-49C4-B7F2-D1842D99EF57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75F6D-1CD8-4356-8AD2-1A080D84F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18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34" y="235085"/>
            <a:ext cx="2667005" cy="37760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145808" y="4129508"/>
            <a:ext cx="1673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 dirty="0"/>
              <a:t>Map 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15" y="235087"/>
            <a:ext cx="2671463" cy="3782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966818" y="4129509"/>
            <a:ext cx="1673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 dirty="0"/>
              <a:t>Map 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254" y="235087"/>
            <a:ext cx="2667005" cy="37760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9787828" y="4129508"/>
            <a:ext cx="1673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 dirty="0"/>
              <a:t>Map 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12165"/>
              </p:ext>
            </p:extLst>
          </p:nvPr>
        </p:nvGraphicFramePr>
        <p:xfrm>
          <a:off x="272894" y="235085"/>
          <a:ext cx="3086256" cy="5270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1564">
                  <a:extLst>
                    <a:ext uri="{9D8B030D-6E8A-4147-A177-3AD203B41FA5}">
                      <a16:colId xmlns:a16="http://schemas.microsoft.com/office/drawing/2014/main" val="3047492220"/>
                    </a:ext>
                  </a:extLst>
                </a:gridCol>
                <a:gridCol w="771564">
                  <a:extLst>
                    <a:ext uri="{9D8B030D-6E8A-4147-A177-3AD203B41FA5}">
                      <a16:colId xmlns:a16="http://schemas.microsoft.com/office/drawing/2014/main" val="3909591076"/>
                    </a:ext>
                  </a:extLst>
                </a:gridCol>
                <a:gridCol w="771564">
                  <a:extLst>
                    <a:ext uri="{9D8B030D-6E8A-4147-A177-3AD203B41FA5}">
                      <a16:colId xmlns:a16="http://schemas.microsoft.com/office/drawing/2014/main" val="757579365"/>
                    </a:ext>
                  </a:extLst>
                </a:gridCol>
                <a:gridCol w="771564">
                  <a:extLst>
                    <a:ext uri="{9D8B030D-6E8A-4147-A177-3AD203B41FA5}">
                      <a16:colId xmlns:a16="http://schemas.microsoft.com/office/drawing/2014/main" val="1585462853"/>
                    </a:ext>
                  </a:extLst>
                </a:gridCol>
              </a:tblGrid>
              <a:tr h="1813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x-positions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y-positions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8659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Hole #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Dist. (m)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Hole #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Dist. (m)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7899745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GB" sz="1400" u="none" strike="noStrike" dirty="0">
                          <a:effectLst/>
                        </a:rPr>
                        <a:t>Invalid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Invalid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8666143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Invalid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Invalid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79980914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0.019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Invalid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13025104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0.024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0.099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09944612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0.029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0.104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4851185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0.034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0.109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31295802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0.039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0.114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1130704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0.044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0.119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04506285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0.049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0.124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78622898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0.054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0.129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51898273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0.134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5100407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0.139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0449850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0.144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6833229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0.149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17557023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0.154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9594009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0.159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69810336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0.164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4282388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0.169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8348651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20358308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x-min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0.019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y-min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0.099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67680555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x-max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0.054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y-max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0.169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56314141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step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0.005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step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0.005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679614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94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90</Words>
  <Application>Microsoft Office PowerPoint</Application>
  <PresentationFormat>Widescreen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Pierce</dc:creator>
  <cp:lastModifiedBy>Ken Pierce</cp:lastModifiedBy>
  <cp:revision>4</cp:revision>
  <dcterms:created xsi:type="dcterms:W3CDTF">2017-07-05T06:39:45Z</dcterms:created>
  <dcterms:modified xsi:type="dcterms:W3CDTF">2017-07-05T07:18:19Z</dcterms:modified>
</cp:coreProperties>
</file>