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84" d="100"/>
          <a:sy n="84" d="100"/>
        </p:scale>
        <p:origin x="11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1884-C568-1943-815E-66241046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217C6-01AB-1843-A9FA-18AD19E5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03D9-ED2D-E34F-93A2-6EFBEE4A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9A1-B407-0D48-AF55-959C0A3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F96F-D0C6-D443-BAD9-4ED64000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9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0C6F-F2B2-8346-8DDC-D170E725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CCA1C-0F44-C147-87D2-6BF10D3B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8B9A-D571-7543-B55F-0ECF123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6339-804D-FC46-B157-60ECB5F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DC39-4E2E-DD4A-BF80-D3D1623A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570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A77C1-B870-C343-927A-2CFFB7A19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3838C-C06A-C74E-AE84-0700C02D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5E81-D0B9-494E-9893-1ACCD24D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3D3E-7BF6-AD4C-A6B8-40EBE068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3560-940B-B54A-8356-7FC1DCF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97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D8B5-96EE-8848-A667-5007EF41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E282-8EF3-854E-A69A-56CDA400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603F-0AC8-F54D-A4DE-E55A2C3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193E-FEF4-704F-B656-55860F9C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A073-E17E-794C-BC46-BBC3AD1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838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84EA-BFB5-B546-B0C7-B3F288D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D4E0-85F9-3440-8723-662C437F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D99A-BC02-0544-9DF8-76355452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F3AF-679B-8F45-BAF1-EDB5D613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569E-38BC-1B43-A3A5-917E17D4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41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C73-CCEE-BE44-AC76-9A39B32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9CE-BD02-7644-8FE2-54EA608F7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C914-F27D-C440-89CA-835CD484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9D7B-5394-5F4F-B899-CFDF1FD5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DF03-0183-3449-B550-6C36D56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DD1F-1E22-B54E-B0C2-90F28C90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0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4DE4-7EF0-4944-A34E-8016B161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1D54-4F94-3F47-8F77-CF7D2ECE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9218-40C8-1F45-AAB8-412CCA32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05C9-997B-AF45-A05A-21FA82AEA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755C0-4F87-0B4D-A3BB-E479154C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9E871-1CF6-AA4D-988D-DEB1B16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16A26-69A1-3F4F-AAF4-698A0FAC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ED5C1-DB3A-3B4B-96A4-19E519EA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6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9509-96FF-6A44-87CA-098D314F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B5BEB-87FB-674D-90BD-C78B2072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81A7D-4D46-3B40-8AE2-BA86A5F3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CCE0A-7992-DA49-BF1F-6B615A4D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9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85DF2-020C-8A4F-B5D5-B078E997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15225-548C-D346-8401-D7836F64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E0B5-5101-FF47-8FF3-08B7C4BB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0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3ED1-4993-A049-AC3E-BA01A22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B0BA-220E-0541-9463-4B0F7177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989A-851D-6F4B-9B4A-31BA45B8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DCD1-DF32-664A-ACD0-D7FED254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3347-339E-284F-B084-094A78A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53E3-134D-374A-8177-0B754E5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9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24C8-EE3B-9E47-A105-0ED6338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44115-A141-6E48-8AC9-65F87B45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E73D5-182A-6D4E-B5DC-2F6D3B73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18B8A-1CB5-524A-895F-6E8F2E6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1B20-ED13-B24F-8410-015AA6C0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64550-F45D-214D-BC1B-6EF771B0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6F332-C1EE-F243-BBCA-26C363B1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6112-8DD1-2C48-93C9-CF0D8DC1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633D-0A8D-5740-ACF2-ABB6A2CE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A75F-6C4C-F44A-97BC-6A5E98800FA5}" type="datetimeFigureOut">
              <a:rPr lang="da-DK" smtClean="0"/>
              <a:t>31/03/2018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A03E-42E8-7C41-B895-DBCF9F94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1E55-F08C-AC47-8F24-0CC80041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A35A-E829-EF4B-A4E0-BB4A163FC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3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32BF93-F3D3-1844-82A3-7458B6E1312F}"/>
              </a:ext>
            </a:extLst>
          </p:cNvPr>
          <p:cNvSpPr/>
          <p:nvPr/>
        </p:nvSpPr>
        <p:spPr>
          <a:xfrm>
            <a:off x="4764157" y="2133600"/>
            <a:ext cx="2630556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b: </a:t>
            </a:r>
            <a:r>
              <a:rPr lang="da-DK" dirty="0" err="1"/>
              <a:t>Body_Block</a:t>
            </a:r>
            <a:endParaRPr lang="da-DK" dirty="0"/>
          </a:p>
          <a:p>
            <a:pPr algn="ctr"/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0F5BD-5586-C144-A49C-EC101C15FE24}"/>
              </a:ext>
            </a:extLst>
          </p:cNvPr>
          <p:cNvSpPr/>
          <p:nvPr/>
        </p:nvSpPr>
        <p:spPr>
          <a:xfrm>
            <a:off x="4764157" y="5280992"/>
            <a:ext cx="2630556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3D : 3DanimationFMU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6DFFA-8D33-5741-B693-6D54D4C8498A}"/>
              </a:ext>
            </a:extLst>
          </p:cNvPr>
          <p:cNvSpPr/>
          <p:nvPr/>
        </p:nvSpPr>
        <p:spPr>
          <a:xfrm>
            <a:off x="7473160" y="3978858"/>
            <a:ext cx="2630556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sensor2: Sensor_Block_02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57479-74AE-B84E-AEA4-65B8E4D8F631}"/>
              </a:ext>
            </a:extLst>
          </p:cNvPr>
          <p:cNvSpPr/>
          <p:nvPr/>
        </p:nvSpPr>
        <p:spPr>
          <a:xfrm>
            <a:off x="2053228" y="3975652"/>
            <a:ext cx="2630556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sensor1: Sensor_Block_01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F19C-AF8F-0842-A09D-8A7628D45632}"/>
              </a:ext>
            </a:extLst>
          </p:cNvPr>
          <p:cNvSpPr/>
          <p:nvPr/>
        </p:nvSpPr>
        <p:spPr>
          <a:xfrm>
            <a:off x="4764157" y="397564"/>
            <a:ext cx="2630556" cy="9674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Controller: </a:t>
            </a:r>
            <a:r>
              <a:rPr lang="da-DK" dirty="0" err="1"/>
              <a:t>LFRController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B276A-7A00-4343-9256-5BD86955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80471" y="3099297"/>
            <a:ext cx="228600" cy="24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C7D99-BF1A-8B48-85E9-EE4A5D27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22401" y="3099297"/>
            <a:ext cx="228600" cy="24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8676A-CD8B-AC49-93EC-5AC74486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6260" y="3099297"/>
            <a:ext cx="228600" cy="24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B900BF-69BF-6E46-BE1B-79E329D9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64331" y="3099297"/>
            <a:ext cx="2286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35224-14E0-424D-8B18-714436CA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10235" y="3749209"/>
            <a:ext cx="228600" cy="241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9CA581-0140-FF4E-9602-629BAE50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2165" y="3749209"/>
            <a:ext cx="228600" cy="24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DE7B3-6E72-BF46-97A7-C0385B3B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36024" y="3749209"/>
            <a:ext cx="228600" cy="24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902F95-04AD-5943-B24B-10B5BE2C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94095" y="3749209"/>
            <a:ext cx="228600" cy="241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63E1C6-AD7C-CA46-B828-76DBC2F0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5605" y="3749537"/>
            <a:ext cx="228600" cy="241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9A6AE0-C3A7-224A-B9E4-9935426B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37535" y="3749537"/>
            <a:ext cx="228600" cy="241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3D7A26-8DDB-5043-8926-DC0EB399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21394" y="3749537"/>
            <a:ext cx="228600" cy="241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F7F57-BBEF-EE44-B566-838313B5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79465" y="3749537"/>
            <a:ext cx="228600" cy="241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5BAFBC-E821-3E4B-9CEC-CA161138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24719" y="5060830"/>
            <a:ext cx="228600" cy="241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8BF326-F9EC-6042-861D-695FEA7E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66649" y="5060830"/>
            <a:ext cx="228600" cy="241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CB41DD-5CC1-934B-8EDA-CE58E0B4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45013" y="1903951"/>
            <a:ext cx="228600" cy="241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E83FF4-2AA1-8D4E-A2FF-6B838AF8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08579" y="5060830"/>
            <a:ext cx="228600" cy="2413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9A2AC-D7D3-D24C-A8E0-8AB94FB5954E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5094771" y="3334247"/>
            <a:ext cx="44248" cy="17329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8BADF1-C249-234C-8129-4C842C4C26E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736701" y="3334247"/>
            <a:ext cx="44248" cy="17329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811AFB-8913-7C4E-B4F2-F6D115CEFC36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6378631" y="3334247"/>
            <a:ext cx="44248" cy="17329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6C33CE-E5D3-5F43-89EA-47D29927B30E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H="1">
            <a:off x="2409905" y="3334247"/>
            <a:ext cx="2684866" cy="421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375195-D484-174D-8C07-6645751AD9B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H="1">
            <a:off x="3051835" y="3334247"/>
            <a:ext cx="2684866" cy="421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133563-EEDE-CA4A-A1F3-F9E25082368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H="1">
            <a:off x="3693765" y="3334247"/>
            <a:ext cx="2684866" cy="421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F5441D-D561-544A-8689-CD019699137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H="1">
            <a:off x="4335694" y="3334247"/>
            <a:ext cx="2684866" cy="421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6FDA3A-673B-4940-B3E3-CE12FBC9E8D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094771" y="3334247"/>
            <a:ext cx="2729764" cy="4213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5B2C90-6006-044B-B83F-3DE0119E75F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736701" y="3334247"/>
            <a:ext cx="2729764" cy="4213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CD78F0-E04E-9C4B-9314-CCE0D0AC5CF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378631" y="3334247"/>
            <a:ext cx="2729764" cy="4213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ECD09A-1BEC-0144-A434-FC2B3EC78D6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020560" y="3334247"/>
            <a:ext cx="2729764" cy="4213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0D249FF-B077-F145-8363-A3992899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70089" y="1918076"/>
            <a:ext cx="228600" cy="2413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77F1FFC-E8CF-DD4F-9076-1163579F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40098" y="1358259"/>
            <a:ext cx="228600" cy="2413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5FD752F-4542-1846-A216-8C12A8D2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65174" y="1372384"/>
            <a:ext cx="228600" cy="2413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45303F7-FE43-B247-9906-99302153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42342" y="6232219"/>
            <a:ext cx="228600" cy="241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6E0C2C-F501-8B44-8230-9DA32BC6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67418" y="6232219"/>
            <a:ext cx="228600" cy="2413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7354433-A947-DC4A-A967-B0979D1B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71" y="701657"/>
            <a:ext cx="228600" cy="241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8D139CF-DB5F-9746-96C0-2EFE5948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80429" y="697313"/>
            <a:ext cx="228600" cy="2413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23A2241-3193-DA43-952D-904A1025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13863" y="4946530"/>
            <a:ext cx="228600" cy="2413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74E5B5F-A854-6143-AFB5-CFDAA505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52795" y="4934616"/>
            <a:ext cx="228600" cy="2413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268ABE-43C1-E24A-B5D8-BDE4AC0DBC73}"/>
              </a:ext>
            </a:extLst>
          </p:cNvPr>
          <p:cNvCxnSpPr>
            <a:cxnSpLocks/>
            <a:stCxn id="60" idx="3"/>
            <a:endCxn id="24" idx="1"/>
          </p:cNvCxnSpPr>
          <p:nvPr/>
        </p:nvCxnSpPr>
        <p:spPr>
          <a:xfrm>
            <a:off x="5554398" y="1593209"/>
            <a:ext cx="4915" cy="31709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D3EBC2E-39D6-1940-B368-58A3168193AB}"/>
              </a:ext>
            </a:extLst>
          </p:cNvPr>
          <p:cNvCxnSpPr>
            <a:stCxn id="66" idx="3"/>
            <a:endCxn id="62" idx="1"/>
          </p:cNvCxnSpPr>
          <p:nvPr/>
        </p:nvCxnSpPr>
        <p:spPr>
          <a:xfrm rot="16200000" flipH="1">
            <a:off x="3749558" y="4660084"/>
            <a:ext cx="1285689" cy="2328479"/>
          </a:xfrm>
          <a:prstGeom prst="bentConnector3">
            <a:avLst>
              <a:gd name="adj1" fmla="val 11827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3CD9907-ED48-1840-AFFF-F3671FDED309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rot="5400000">
            <a:off x="7075606" y="4675679"/>
            <a:ext cx="1297603" cy="2285377"/>
          </a:xfrm>
          <a:prstGeom prst="bentConnector3">
            <a:avLst>
              <a:gd name="adj1" fmla="val 118106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71A52B-2434-2A4C-A0CF-68CC37754295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6579474" y="1607334"/>
            <a:ext cx="4915" cy="31709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18CC51B-B70D-DE40-9AB3-8F0FDC646520}"/>
              </a:ext>
            </a:extLst>
          </p:cNvPr>
          <p:cNvCxnSpPr>
            <a:cxnSpLocks/>
            <a:endCxn id="64" idx="1"/>
          </p:cNvCxnSpPr>
          <p:nvPr/>
        </p:nvCxnSpPr>
        <p:spPr>
          <a:xfrm rot="5400000" flipH="1" flipV="1">
            <a:off x="471512" y="1658437"/>
            <a:ext cx="4942389" cy="3270130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8606375-9B8A-2247-8CE2-C5C76A4713E1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V="1">
            <a:off x="6959968" y="1467024"/>
            <a:ext cx="5000404" cy="3702282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4EAA241-D63F-B249-977C-73DDDC8AB357}"/>
              </a:ext>
            </a:extLst>
          </p:cNvPr>
          <p:cNvCxnSpPr>
            <a:cxnSpLocks/>
          </p:cNvCxnSpPr>
          <p:nvPr/>
        </p:nvCxnSpPr>
        <p:spPr>
          <a:xfrm>
            <a:off x="8868719" y="5818367"/>
            <a:ext cx="242512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C9199E-0111-8E41-9098-A61F64378FC9}"/>
              </a:ext>
            </a:extLst>
          </p:cNvPr>
          <p:cNvCxnSpPr>
            <a:cxnSpLocks/>
          </p:cNvCxnSpPr>
          <p:nvPr/>
        </p:nvCxnSpPr>
        <p:spPr>
          <a:xfrm>
            <a:off x="1307641" y="5753048"/>
            <a:ext cx="192052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BFB95D9-13D7-2947-B92E-E6EB7B29BCEA}"/>
              </a:ext>
            </a:extLst>
          </p:cNvPr>
          <p:cNvSpPr txBox="1"/>
          <p:nvPr/>
        </p:nvSpPr>
        <p:spPr>
          <a:xfrm>
            <a:off x="4698306" y="2619825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robot_x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D9E253-C89B-CE4B-ABF1-05DE6618F453}"/>
              </a:ext>
            </a:extLst>
          </p:cNvPr>
          <p:cNvSpPr txBox="1"/>
          <p:nvPr/>
        </p:nvSpPr>
        <p:spPr>
          <a:xfrm>
            <a:off x="5262186" y="2772225"/>
            <a:ext cx="760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E31A89-AB00-7448-A5E0-C0822BA8F96E}"/>
              </a:ext>
            </a:extLst>
          </p:cNvPr>
          <p:cNvSpPr txBox="1"/>
          <p:nvPr/>
        </p:nvSpPr>
        <p:spPr>
          <a:xfrm>
            <a:off x="5947986" y="2604585"/>
            <a:ext cx="74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robot_z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6C1417-9950-A841-B213-8572CE91BFEF}"/>
              </a:ext>
            </a:extLst>
          </p:cNvPr>
          <p:cNvSpPr txBox="1"/>
          <p:nvPr/>
        </p:nvSpPr>
        <p:spPr>
          <a:xfrm>
            <a:off x="6430511" y="2789102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robot_theta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95F32-57E8-DC48-B4A3-EC5EAAEDD6CC}"/>
              </a:ext>
            </a:extLst>
          </p:cNvPr>
          <p:cNvSpPr txBox="1"/>
          <p:nvPr/>
        </p:nvSpPr>
        <p:spPr>
          <a:xfrm>
            <a:off x="1970346" y="3915225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robot_x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2DFF8-7189-A84F-ABC5-1F8A5D1B9FFA}"/>
              </a:ext>
            </a:extLst>
          </p:cNvPr>
          <p:cNvSpPr txBox="1"/>
          <p:nvPr/>
        </p:nvSpPr>
        <p:spPr>
          <a:xfrm>
            <a:off x="2534226" y="4067625"/>
            <a:ext cx="760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B35FD21-8A74-4549-93F6-3528F00A23EC}"/>
              </a:ext>
            </a:extLst>
          </p:cNvPr>
          <p:cNvSpPr txBox="1"/>
          <p:nvPr/>
        </p:nvSpPr>
        <p:spPr>
          <a:xfrm>
            <a:off x="3220026" y="3899985"/>
            <a:ext cx="74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robot_z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B8F8C2-0F7A-6F41-B7E5-1703DB88C9F6}"/>
              </a:ext>
            </a:extLst>
          </p:cNvPr>
          <p:cNvSpPr txBox="1"/>
          <p:nvPr/>
        </p:nvSpPr>
        <p:spPr>
          <a:xfrm>
            <a:off x="3702551" y="4084502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robot_theta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D50AAA-E90A-6144-BC0F-7FE7DD22DD25}"/>
              </a:ext>
            </a:extLst>
          </p:cNvPr>
          <p:cNvSpPr txBox="1"/>
          <p:nvPr/>
        </p:nvSpPr>
        <p:spPr>
          <a:xfrm>
            <a:off x="7380546" y="3899985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robot_x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AEB703-D0ED-AF4F-A21E-FB75D5DA56D1}"/>
              </a:ext>
            </a:extLst>
          </p:cNvPr>
          <p:cNvSpPr txBox="1"/>
          <p:nvPr/>
        </p:nvSpPr>
        <p:spPr>
          <a:xfrm>
            <a:off x="7944426" y="4052385"/>
            <a:ext cx="760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92D0D4-428B-4A4A-AE1A-92B52DAFF696}"/>
              </a:ext>
            </a:extLst>
          </p:cNvPr>
          <p:cNvSpPr txBox="1"/>
          <p:nvPr/>
        </p:nvSpPr>
        <p:spPr>
          <a:xfrm>
            <a:off x="8630226" y="3884745"/>
            <a:ext cx="74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robot_z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ED762-4AEE-C344-B024-78D826B65365}"/>
              </a:ext>
            </a:extLst>
          </p:cNvPr>
          <p:cNvSpPr txBox="1"/>
          <p:nvPr/>
        </p:nvSpPr>
        <p:spPr>
          <a:xfrm>
            <a:off x="9112751" y="4069262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robot_theta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A145C6-A13C-8649-B3DB-C4B80E4813D8}"/>
              </a:ext>
            </a:extLst>
          </p:cNvPr>
          <p:cNvSpPr txBox="1"/>
          <p:nvPr/>
        </p:nvSpPr>
        <p:spPr>
          <a:xfrm>
            <a:off x="4789746" y="5241105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robot_x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725B47-C0BE-8141-BF0C-68FD3803F698}"/>
              </a:ext>
            </a:extLst>
          </p:cNvPr>
          <p:cNvSpPr txBox="1"/>
          <p:nvPr/>
        </p:nvSpPr>
        <p:spPr>
          <a:xfrm>
            <a:off x="5353626" y="5393505"/>
            <a:ext cx="760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7CB971-512A-C74F-8E0C-F9E357033BCB}"/>
              </a:ext>
            </a:extLst>
          </p:cNvPr>
          <p:cNvSpPr txBox="1"/>
          <p:nvPr/>
        </p:nvSpPr>
        <p:spPr>
          <a:xfrm>
            <a:off x="6039426" y="5225865"/>
            <a:ext cx="74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robot_z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7A7E5B-9A3D-6F45-B8EE-57D17EDA7AED}"/>
              </a:ext>
            </a:extLst>
          </p:cNvPr>
          <p:cNvSpPr txBox="1"/>
          <p:nvPr/>
        </p:nvSpPr>
        <p:spPr>
          <a:xfrm>
            <a:off x="4726659" y="5940624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lf.left.reading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9CA77D-16DD-EE42-9D74-85487EDB1A54}"/>
              </a:ext>
            </a:extLst>
          </p:cNvPr>
          <p:cNvSpPr txBox="1"/>
          <p:nvPr/>
        </p:nvSpPr>
        <p:spPr>
          <a:xfrm>
            <a:off x="8157603" y="4633188"/>
            <a:ext cx="1309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sensor_reading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9C264A-4234-704A-A6B5-AD9AD28300F4}"/>
              </a:ext>
            </a:extLst>
          </p:cNvPr>
          <p:cNvSpPr txBox="1"/>
          <p:nvPr/>
        </p:nvSpPr>
        <p:spPr>
          <a:xfrm>
            <a:off x="5935658" y="5910847"/>
            <a:ext cx="125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lf.right.reading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01422F-083F-0841-B496-65136BCD0F82}"/>
              </a:ext>
            </a:extLst>
          </p:cNvPr>
          <p:cNvSpPr txBox="1"/>
          <p:nvPr/>
        </p:nvSpPr>
        <p:spPr>
          <a:xfrm>
            <a:off x="2617309" y="4602320"/>
            <a:ext cx="1309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>
                <a:solidFill>
                  <a:schemeClr val="bg1"/>
                </a:solidFill>
              </a:rPr>
              <a:t>sensor_reading</a:t>
            </a:r>
            <a:endParaRPr 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4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86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2018-03-31T06:21:45Z</dcterms:created>
  <dcterms:modified xsi:type="dcterms:W3CDTF">2018-04-01T08:03:41Z</dcterms:modified>
</cp:coreProperties>
</file>