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153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92572-F21C-3F41-9EEF-2207656EADD0}" v="33" dt="2019-03-28T23:04:01.4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8"/>
    <p:restoredTop sz="94595"/>
  </p:normalViewPr>
  <p:slideViewPr>
    <p:cSldViewPr snapToGrid="0">
      <p:cViewPr varScale="1">
        <p:scale>
          <a:sx n="128" d="100"/>
          <a:sy n="128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ley Gray" userId="63a35599-111f-44f3-a072-31c8a28e6c89" providerId="ADAL" clId="{FC66FF8D-7D63-3742-9413-08DB13DC0874}"/>
    <pc:docChg chg="undo custSel addSld delSld modSld">
      <pc:chgData name="Marley Gray" userId="63a35599-111f-44f3-a072-31c8a28e6c89" providerId="ADAL" clId="{FC66FF8D-7D63-3742-9413-08DB13DC0874}" dt="2019-02-22T15:51:08.743" v="274" actId="5736"/>
      <pc:docMkLst>
        <pc:docMk/>
      </pc:docMkLst>
      <pc:sldChg chg="modSp">
        <pc:chgData name="Marley Gray" userId="63a35599-111f-44f3-a072-31c8a28e6c89" providerId="ADAL" clId="{FC66FF8D-7D63-3742-9413-08DB13DC0874}" dt="2019-02-20T21:27:04.490" v="40" actId="16959"/>
        <pc:sldMkLst>
          <pc:docMk/>
          <pc:sldMk cId="2446092681" sldId="259"/>
        </pc:sldMkLst>
        <pc:graphicFrameChg chg="mod">
          <ac:chgData name="Marley Gray" userId="63a35599-111f-44f3-a072-31c8a28e6c89" providerId="ADAL" clId="{FC66FF8D-7D63-3742-9413-08DB13DC0874}" dt="2019-02-20T21:27:04.490" v="40" actId="16959"/>
          <ac:graphicFrameMkLst>
            <pc:docMk/>
            <pc:sldMk cId="2446092681" sldId="259"/>
            <ac:graphicFrameMk id="5" creationId="{AF20B6FD-F6B4-4072-BC12-932B1CA92C13}"/>
          </ac:graphicFrameMkLst>
        </pc:graphicFrameChg>
      </pc:sldChg>
      <pc:sldChg chg="modSp">
        <pc:chgData name="Marley Gray" userId="63a35599-111f-44f3-a072-31c8a28e6c89" providerId="ADAL" clId="{FC66FF8D-7D63-3742-9413-08DB13DC0874}" dt="2019-02-20T21:28:27.687" v="51" actId="114"/>
        <pc:sldMkLst>
          <pc:docMk/>
          <pc:sldMk cId="585504745" sldId="264"/>
        </pc:sldMkLst>
        <pc:graphicFrameChg chg="mod">
          <ac:chgData name="Marley Gray" userId="63a35599-111f-44f3-a072-31c8a28e6c89" providerId="ADAL" clId="{FC66FF8D-7D63-3742-9413-08DB13DC0874}" dt="2019-02-20T21:28:27.687" v="51" actId="114"/>
          <ac:graphicFrameMkLst>
            <pc:docMk/>
            <pc:sldMk cId="585504745" sldId="264"/>
            <ac:graphicFrameMk id="4" creationId="{62179C9E-6EE1-6443-B168-271CB8747A40}"/>
          </ac:graphicFrameMkLst>
        </pc:graphicFrameChg>
      </pc:sldChg>
      <pc:sldChg chg="modSp">
        <pc:chgData name="Marley Gray" userId="63a35599-111f-44f3-a072-31c8a28e6c89" providerId="ADAL" clId="{FC66FF8D-7D63-3742-9413-08DB13DC0874}" dt="2019-02-20T21:22:47.932" v="29" actId="20577"/>
        <pc:sldMkLst>
          <pc:docMk/>
          <pc:sldMk cId="1145842272" sldId="265"/>
        </pc:sldMkLst>
        <pc:graphicFrameChg chg="mod">
          <ac:chgData name="Marley Gray" userId="63a35599-111f-44f3-a072-31c8a28e6c89" providerId="ADAL" clId="{FC66FF8D-7D63-3742-9413-08DB13DC0874}" dt="2019-02-20T21:22:47.932" v="29" actId="20577"/>
          <ac:graphicFrameMkLst>
            <pc:docMk/>
            <pc:sldMk cId="1145842272" sldId="265"/>
            <ac:graphicFrameMk id="20" creationId="{9DA7F58D-745A-44E6-B30A-5AC842E1CCFF}"/>
          </ac:graphicFrameMkLst>
        </pc:graphicFrameChg>
      </pc:sldChg>
      <pc:sldChg chg="modSp">
        <pc:chgData name="Marley Gray" userId="63a35599-111f-44f3-a072-31c8a28e6c89" providerId="ADAL" clId="{FC66FF8D-7D63-3742-9413-08DB13DC0874}" dt="2019-02-22T15:51:08.743" v="274" actId="5736"/>
        <pc:sldMkLst>
          <pc:docMk/>
          <pc:sldMk cId="1734328996" sldId="1533"/>
        </pc:sldMkLst>
        <pc:spChg chg="mod">
          <ac:chgData name="Marley Gray" userId="63a35599-111f-44f3-a072-31c8a28e6c89" providerId="ADAL" clId="{FC66FF8D-7D63-3742-9413-08DB13DC0874}" dt="2019-02-20T20:49:03.203" v="7" actId="20577"/>
          <ac:spMkLst>
            <pc:docMk/>
            <pc:sldMk cId="1734328996" sldId="1533"/>
            <ac:spMk id="2" creationId="{061E10D1-880D-BC47-A9ED-1079428EDD82}"/>
          </ac:spMkLst>
        </pc:spChg>
        <pc:spChg chg="mod">
          <ac:chgData name="Marley Gray" userId="63a35599-111f-44f3-a072-31c8a28e6c89" providerId="ADAL" clId="{FC66FF8D-7D63-3742-9413-08DB13DC0874}" dt="2019-02-22T15:51:08.743" v="274" actId="5736"/>
          <ac:spMkLst>
            <pc:docMk/>
            <pc:sldMk cId="1734328996" sldId="1533"/>
            <ac:spMk id="17" creationId="{2F11A855-121E-A94C-A705-1802E8B71BC6}"/>
          </ac:spMkLst>
        </pc:spChg>
        <pc:spChg chg="mod">
          <ac:chgData name="Marley Gray" userId="63a35599-111f-44f3-a072-31c8a28e6c89" providerId="ADAL" clId="{FC66FF8D-7D63-3742-9413-08DB13DC0874}" dt="2019-02-22T15:51:08.743" v="274" actId="5736"/>
          <ac:spMkLst>
            <pc:docMk/>
            <pc:sldMk cId="1734328996" sldId="1533"/>
            <ac:spMk id="18" creationId="{AED1CE2F-3730-7E4C-A1E9-485BB27FEB4D}"/>
          </ac:spMkLst>
        </pc:spChg>
        <pc:graphicFrameChg chg="mod">
          <ac:chgData name="Marley Gray" userId="63a35599-111f-44f3-a072-31c8a28e6c89" providerId="ADAL" clId="{FC66FF8D-7D63-3742-9413-08DB13DC0874}" dt="2019-02-22T15:51:08.743" v="274" actId="5736"/>
          <ac:graphicFrameMkLst>
            <pc:docMk/>
            <pc:sldMk cId="1734328996" sldId="1533"/>
            <ac:graphicFrameMk id="5" creationId="{6AD57FBF-4373-C743-A01B-BC4BD319630A}"/>
          </ac:graphicFrameMkLst>
        </pc:graphicFrameChg>
        <pc:graphicFrameChg chg="mod">
          <ac:chgData name="Marley Gray" userId="63a35599-111f-44f3-a072-31c8a28e6c89" providerId="ADAL" clId="{FC66FF8D-7D63-3742-9413-08DB13DC0874}" dt="2019-02-22T15:51:08.743" v="274" actId="5736"/>
          <ac:graphicFrameMkLst>
            <pc:docMk/>
            <pc:sldMk cId="1734328996" sldId="1533"/>
            <ac:graphicFrameMk id="8" creationId="{07BDAEDF-45C4-3A44-A0DD-6E6D57767FFF}"/>
          </ac:graphicFrameMkLst>
        </pc:graphicFrameChg>
        <pc:graphicFrameChg chg="mod">
          <ac:chgData name="Marley Gray" userId="63a35599-111f-44f3-a072-31c8a28e6c89" providerId="ADAL" clId="{FC66FF8D-7D63-3742-9413-08DB13DC0874}" dt="2019-02-22T15:51:08.743" v="274" actId="5736"/>
          <ac:graphicFrameMkLst>
            <pc:docMk/>
            <pc:sldMk cId="1734328996" sldId="1533"/>
            <ac:graphicFrameMk id="9" creationId="{8217AEAE-FE2B-914D-9AD1-B607D93C18C9}"/>
          </ac:graphicFrameMkLst>
        </pc:graphicFrameChg>
        <pc:graphicFrameChg chg="mod">
          <ac:chgData name="Marley Gray" userId="63a35599-111f-44f3-a072-31c8a28e6c89" providerId="ADAL" clId="{FC66FF8D-7D63-3742-9413-08DB13DC0874}" dt="2019-02-22T15:51:08.743" v="274" actId="5736"/>
          <ac:graphicFrameMkLst>
            <pc:docMk/>
            <pc:sldMk cId="1734328996" sldId="1533"/>
            <ac:graphicFrameMk id="10" creationId="{BF50DE44-D4FA-AF44-A3E9-A25CF41530F6}"/>
          </ac:graphicFrameMkLst>
        </pc:graphicFrameChg>
        <pc:graphicFrameChg chg="mod">
          <ac:chgData name="Marley Gray" userId="63a35599-111f-44f3-a072-31c8a28e6c89" providerId="ADAL" clId="{FC66FF8D-7D63-3742-9413-08DB13DC0874}" dt="2019-02-22T15:51:08.743" v="274" actId="5736"/>
          <ac:graphicFrameMkLst>
            <pc:docMk/>
            <pc:sldMk cId="1734328996" sldId="1533"/>
            <ac:graphicFrameMk id="11" creationId="{C08023DD-0DC7-2F4C-9217-8FFFC56EFF4F}"/>
          </ac:graphicFrameMkLst>
        </pc:graphicFrameChg>
        <pc:cxnChg chg="mod">
          <ac:chgData name="Marley Gray" userId="63a35599-111f-44f3-a072-31c8a28e6c89" providerId="ADAL" clId="{FC66FF8D-7D63-3742-9413-08DB13DC0874}" dt="2019-02-22T15:51:08.743" v="274" actId="5736"/>
          <ac:cxnSpMkLst>
            <pc:docMk/>
            <pc:sldMk cId="1734328996" sldId="1533"/>
            <ac:cxnSpMk id="13" creationId="{7B9DBDDC-96AB-F24E-9946-8F54AAFE0963}"/>
          </ac:cxnSpMkLst>
        </pc:cxnChg>
        <pc:cxnChg chg="mod">
          <ac:chgData name="Marley Gray" userId="63a35599-111f-44f3-a072-31c8a28e6c89" providerId="ADAL" clId="{FC66FF8D-7D63-3742-9413-08DB13DC0874}" dt="2019-02-22T15:51:08.743" v="274" actId="5736"/>
          <ac:cxnSpMkLst>
            <pc:docMk/>
            <pc:sldMk cId="1734328996" sldId="1533"/>
            <ac:cxnSpMk id="16" creationId="{9A6E7E4A-8DB0-B144-B175-1558BB0D3578}"/>
          </ac:cxnSpMkLst>
        </pc:cxnChg>
      </pc:sldChg>
      <pc:sldChg chg="del">
        <pc:chgData name="Marley Gray" userId="63a35599-111f-44f3-a072-31c8a28e6c89" providerId="ADAL" clId="{FC66FF8D-7D63-3742-9413-08DB13DC0874}" dt="2019-02-20T21:28:52.215" v="52" actId="2696"/>
        <pc:sldMkLst>
          <pc:docMk/>
          <pc:sldMk cId="417684331" sldId="1534"/>
        </pc:sldMkLst>
      </pc:sldChg>
      <pc:sldChg chg="addSp delSp modSp add">
        <pc:chgData name="Marley Gray" userId="63a35599-111f-44f3-a072-31c8a28e6c89" providerId="ADAL" clId="{FC66FF8D-7D63-3742-9413-08DB13DC0874}" dt="2019-02-20T21:44:25.325" v="198" actId="14100"/>
        <pc:sldMkLst>
          <pc:docMk/>
          <pc:sldMk cId="2747076776" sldId="1534"/>
        </pc:sldMkLst>
        <pc:spChg chg="mod">
          <ac:chgData name="Marley Gray" userId="63a35599-111f-44f3-a072-31c8a28e6c89" providerId="ADAL" clId="{FC66FF8D-7D63-3742-9413-08DB13DC0874}" dt="2019-02-20T21:29:46.107" v="61" actId="20577"/>
          <ac:spMkLst>
            <pc:docMk/>
            <pc:sldMk cId="2747076776" sldId="1534"/>
            <ac:spMk id="4" creationId="{FAA04373-2D43-3D41-A5E6-8D6803293746}"/>
          </ac:spMkLst>
        </pc:spChg>
        <pc:spChg chg="mod">
          <ac:chgData name="Marley Gray" userId="63a35599-111f-44f3-a072-31c8a28e6c89" providerId="ADAL" clId="{FC66FF8D-7D63-3742-9413-08DB13DC0874}" dt="2019-02-20T21:32:03.085" v="74" actId="207"/>
          <ac:spMkLst>
            <pc:docMk/>
            <pc:sldMk cId="2747076776" sldId="1534"/>
            <ac:spMk id="5" creationId="{73592BB6-B989-8E4B-A7A4-F3CDCA4DACBB}"/>
          </ac:spMkLst>
        </pc:spChg>
        <pc:spChg chg="mod">
          <ac:chgData name="Marley Gray" userId="63a35599-111f-44f3-a072-31c8a28e6c89" providerId="ADAL" clId="{FC66FF8D-7D63-3742-9413-08DB13DC0874}" dt="2019-02-20T21:32:28.173" v="82" actId="20577"/>
          <ac:spMkLst>
            <pc:docMk/>
            <pc:sldMk cId="2747076776" sldId="1534"/>
            <ac:spMk id="6" creationId="{2CD55558-0A90-9B4A-844B-CE16DEE95D66}"/>
          </ac:spMkLst>
        </pc:spChg>
        <pc:spChg chg="mod">
          <ac:chgData name="Marley Gray" userId="63a35599-111f-44f3-a072-31c8a28e6c89" providerId="ADAL" clId="{FC66FF8D-7D63-3742-9413-08DB13DC0874}" dt="2019-02-20T21:32:31.053" v="85" actId="20577"/>
          <ac:spMkLst>
            <pc:docMk/>
            <pc:sldMk cId="2747076776" sldId="1534"/>
            <ac:spMk id="7" creationId="{239703DA-1B6E-A544-AC87-2732B69FD950}"/>
          </ac:spMkLst>
        </pc:spChg>
        <pc:spChg chg="mod">
          <ac:chgData name="Marley Gray" userId="63a35599-111f-44f3-a072-31c8a28e6c89" providerId="ADAL" clId="{FC66FF8D-7D63-3742-9413-08DB13DC0874}" dt="2019-02-20T21:35:56.679" v="156" actId="20577"/>
          <ac:spMkLst>
            <pc:docMk/>
            <pc:sldMk cId="2747076776" sldId="1534"/>
            <ac:spMk id="8" creationId="{606B9B52-FA68-4A42-B34E-148D47E15D30}"/>
          </ac:spMkLst>
        </pc:spChg>
        <pc:spChg chg="mod">
          <ac:chgData name="Marley Gray" userId="63a35599-111f-44f3-a072-31c8a28e6c89" providerId="ADAL" clId="{FC66FF8D-7D63-3742-9413-08DB13DC0874}" dt="2019-02-20T21:36:18.428" v="163" actId="20577"/>
          <ac:spMkLst>
            <pc:docMk/>
            <pc:sldMk cId="2747076776" sldId="1534"/>
            <ac:spMk id="9" creationId="{58B88BD7-7171-044A-AA0C-D016E9435D76}"/>
          </ac:spMkLst>
        </pc:spChg>
        <pc:spChg chg="add mod">
          <ac:chgData name="Marley Gray" userId="63a35599-111f-44f3-a072-31c8a28e6c89" providerId="ADAL" clId="{FC66FF8D-7D63-3742-9413-08DB13DC0874}" dt="2019-02-20T21:34:03.910" v="117" actId="1076"/>
          <ac:spMkLst>
            <pc:docMk/>
            <pc:sldMk cId="2747076776" sldId="1534"/>
            <ac:spMk id="11" creationId="{FD48C732-29DB-F440-ADB8-640FD44094B2}"/>
          </ac:spMkLst>
        </pc:spChg>
        <pc:spChg chg="add mod">
          <ac:chgData name="Marley Gray" userId="63a35599-111f-44f3-a072-31c8a28e6c89" providerId="ADAL" clId="{FC66FF8D-7D63-3742-9413-08DB13DC0874}" dt="2019-02-20T21:32:36.960" v="87" actId="1076"/>
          <ac:spMkLst>
            <pc:docMk/>
            <pc:sldMk cId="2747076776" sldId="1534"/>
            <ac:spMk id="13" creationId="{AB217AE3-AF54-6642-BC02-A961BACF09F8}"/>
          </ac:spMkLst>
        </pc:spChg>
        <pc:spChg chg="add del mod">
          <ac:chgData name="Marley Gray" userId="63a35599-111f-44f3-a072-31c8a28e6c89" providerId="ADAL" clId="{FC66FF8D-7D63-3742-9413-08DB13DC0874}" dt="2019-02-20T21:34:15.653" v="120" actId="478"/>
          <ac:spMkLst>
            <pc:docMk/>
            <pc:sldMk cId="2747076776" sldId="1534"/>
            <ac:spMk id="14" creationId="{804EE73D-027F-A442-97FB-97D12A778D62}"/>
          </ac:spMkLst>
        </pc:spChg>
        <pc:spChg chg="add mod">
          <ac:chgData name="Marley Gray" userId="63a35599-111f-44f3-a072-31c8a28e6c89" providerId="ADAL" clId="{FC66FF8D-7D63-3742-9413-08DB13DC0874}" dt="2019-02-20T21:34:38.052" v="124" actId="207"/>
          <ac:spMkLst>
            <pc:docMk/>
            <pc:sldMk cId="2747076776" sldId="1534"/>
            <ac:spMk id="15" creationId="{94C2B638-AC46-F544-B4BE-845973F8F8F6}"/>
          </ac:spMkLst>
        </pc:spChg>
        <pc:spChg chg="add mod">
          <ac:chgData name="Marley Gray" userId="63a35599-111f-44f3-a072-31c8a28e6c89" providerId="ADAL" clId="{FC66FF8D-7D63-3742-9413-08DB13DC0874}" dt="2019-02-20T21:44:25.325" v="198" actId="14100"/>
          <ac:spMkLst>
            <pc:docMk/>
            <pc:sldMk cId="2747076776" sldId="1534"/>
            <ac:spMk id="16" creationId="{331F5149-EB74-FC44-ACE2-6B83266500E5}"/>
          </ac:spMkLst>
        </pc:spChg>
        <pc:spChg chg="add mod">
          <ac:chgData name="Marley Gray" userId="63a35599-111f-44f3-a072-31c8a28e6c89" providerId="ADAL" clId="{FC66FF8D-7D63-3742-9413-08DB13DC0874}" dt="2019-02-20T21:44:02.211" v="196" actId="1076"/>
          <ac:spMkLst>
            <pc:docMk/>
            <pc:sldMk cId="2747076776" sldId="1534"/>
            <ac:spMk id="17" creationId="{447A3361-183F-6944-8CC8-1FF013308AF0}"/>
          </ac:spMkLst>
        </pc:spChg>
        <pc:spChg chg="add mod">
          <ac:chgData name="Marley Gray" userId="63a35599-111f-44f3-a072-31c8a28e6c89" providerId="ADAL" clId="{FC66FF8D-7D63-3742-9413-08DB13DC0874}" dt="2019-02-20T21:42:39.768" v="178" actId="207"/>
          <ac:spMkLst>
            <pc:docMk/>
            <pc:sldMk cId="2747076776" sldId="1534"/>
            <ac:spMk id="18" creationId="{E9C2B32C-DB35-6544-9621-4547D409AFDC}"/>
          </ac:spMkLst>
        </pc:spChg>
        <pc:graphicFrameChg chg="mod">
          <ac:chgData name="Marley Gray" userId="63a35599-111f-44f3-a072-31c8a28e6c89" providerId="ADAL" clId="{FC66FF8D-7D63-3742-9413-08DB13DC0874}" dt="2019-02-20T21:33:23.175" v="93"/>
          <ac:graphicFrameMkLst>
            <pc:docMk/>
            <pc:sldMk cId="2747076776" sldId="1534"/>
            <ac:graphicFrameMk id="3" creationId="{3BF8CE44-6169-C348-B7C9-B0EBD2D4BB4F}"/>
          </ac:graphicFrameMkLst>
        </pc:graphicFrameChg>
        <pc:picChg chg="mod">
          <ac:chgData name="Marley Gray" userId="63a35599-111f-44f3-a072-31c8a28e6c89" providerId="ADAL" clId="{FC66FF8D-7D63-3742-9413-08DB13DC0874}" dt="2019-02-20T21:34:03.910" v="117" actId="1076"/>
          <ac:picMkLst>
            <pc:docMk/>
            <pc:sldMk cId="2747076776" sldId="1534"/>
            <ac:picMk id="12" creationId="{BA4F920B-7FC9-344B-A417-9F16B343583A}"/>
          </ac:picMkLst>
        </pc:picChg>
        <pc:cxnChg chg="add del">
          <ac:chgData name="Marley Gray" userId="63a35599-111f-44f3-a072-31c8a28e6c89" providerId="ADAL" clId="{FC66FF8D-7D63-3742-9413-08DB13DC0874}" dt="2019-02-20T21:43:02.225" v="180" actId="11529"/>
          <ac:cxnSpMkLst>
            <pc:docMk/>
            <pc:sldMk cId="2747076776" sldId="1534"/>
            <ac:cxnSpMk id="20" creationId="{C0B3E900-B07A-774F-839C-8BF64888DEDB}"/>
          </ac:cxnSpMkLst>
        </pc:cxnChg>
        <pc:cxnChg chg="add mod">
          <ac:chgData name="Marley Gray" userId="63a35599-111f-44f3-a072-31c8a28e6c89" providerId="ADAL" clId="{FC66FF8D-7D63-3742-9413-08DB13DC0874}" dt="2019-02-20T21:43:50.892" v="195" actId="692"/>
          <ac:cxnSpMkLst>
            <pc:docMk/>
            <pc:sldMk cId="2747076776" sldId="1534"/>
            <ac:cxnSpMk id="22" creationId="{BA8CC754-757D-E245-BA36-590BC91674CD}"/>
          </ac:cxnSpMkLst>
        </pc:cxnChg>
      </pc:sldChg>
    </pc:docChg>
  </pc:docChgLst>
  <pc:docChgLst>
    <pc:chgData name="Marley Gray" userId="63a35599-111f-44f3-a072-31c8a28e6c89" providerId="ADAL" clId="{EA018793-D84B-7346-B8F5-01BDB1767014}"/>
    <pc:docChg chg="undo custSel mod addSld delSld modSld modMainMaster">
      <pc:chgData name="Marley Gray" userId="63a35599-111f-44f3-a072-31c8a28e6c89" providerId="ADAL" clId="{EA018793-D84B-7346-B8F5-01BDB1767014}" dt="2019-02-09T02:41:01.581" v="3364" actId="1076"/>
      <pc:docMkLst>
        <pc:docMk/>
      </pc:docMkLst>
      <pc:sldChg chg="addSp delSp modSp mod setBg">
        <pc:chgData name="Marley Gray" userId="63a35599-111f-44f3-a072-31c8a28e6c89" providerId="ADAL" clId="{EA018793-D84B-7346-B8F5-01BDB1767014}" dt="2019-02-09T02:41:01.581" v="3364" actId="1076"/>
        <pc:sldMkLst>
          <pc:docMk/>
          <pc:sldMk cId="2824828234" sldId="256"/>
        </pc:sldMkLst>
        <pc:spChg chg="mod">
          <ac:chgData name="Marley Gray" userId="63a35599-111f-44f3-a072-31c8a28e6c89" providerId="ADAL" clId="{EA018793-D84B-7346-B8F5-01BDB1767014}" dt="2019-02-09T02:34:44" v="3262" actId="20577"/>
          <ac:spMkLst>
            <pc:docMk/>
            <pc:sldMk cId="2824828234" sldId="256"/>
            <ac:spMk id="2" creationId="{797572C0-A49E-5341-A3C7-3392AFAC707B}"/>
          </ac:spMkLst>
        </pc:spChg>
        <pc:spChg chg="mod">
          <ac:chgData name="Marley Gray" userId="63a35599-111f-44f3-a072-31c8a28e6c89" providerId="ADAL" clId="{EA018793-D84B-7346-B8F5-01BDB1767014}" dt="2019-02-07T21:51:47.874" v="2961" actId="26606"/>
          <ac:spMkLst>
            <pc:docMk/>
            <pc:sldMk cId="2824828234" sldId="256"/>
            <ac:spMk id="3" creationId="{D8B30425-0FFC-0640-8048-C1C6FAFC5AE8}"/>
          </ac:spMkLst>
        </pc:spChg>
        <pc:spChg chg="add del mod">
          <ac:chgData name="Marley Gray" userId="63a35599-111f-44f3-a072-31c8a28e6c89" providerId="ADAL" clId="{EA018793-D84B-7346-B8F5-01BDB1767014}" dt="2019-02-09T02:39:16.613" v="3306" actId="478"/>
          <ac:spMkLst>
            <pc:docMk/>
            <pc:sldMk cId="2824828234" sldId="256"/>
            <ac:spMk id="4" creationId="{A7B24951-B43B-FF4B-9E8E-98611F2640AD}"/>
          </ac:spMkLst>
        </pc:spChg>
        <pc:spChg chg="add mod">
          <ac:chgData name="Marley Gray" userId="63a35599-111f-44f3-a072-31c8a28e6c89" providerId="ADAL" clId="{EA018793-D84B-7346-B8F5-01BDB1767014}" dt="2019-02-09T02:40:28.243" v="3331" actId="1076"/>
          <ac:spMkLst>
            <pc:docMk/>
            <pc:sldMk cId="2824828234" sldId="256"/>
            <ac:spMk id="5" creationId="{4311F50D-194F-8A42-ADDC-916992CFFF37}"/>
          </ac:spMkLst>
        </pc:spChg>
        <pc:spChg chg="add mod">
          <ac:chgData name="Marley Gray" userId="63a35599-111f-44f3-a072-31c8a28e6c89" providerId="ADAL" clId="{EA018793-D84B-7346-B8F5-01BDB1767014}" dt="2019-02-09T02:41:01.581" v="3364" actId="1076"/>
          <ac:spMkLst>
            <pc:docMk/>
            <pc:sldMk cId="2824828234" sldId="256"/>
            <ac:spMk id="8" creationId="{262C75DC-DA9E-0947-80CA-72C0B7C26CE4}"/>
          </ac:spMkLst>
        </pc:spChg>
        <pc:picChg chg="add">
          <ac:chgData name="Marley Gray" userId="63a35599-111f-44f3-a072-31c8a28e6c89" providerId="ADAL" clId="{EA018793-D84B-7346-B8F5-01BDB1767014}" dt="2019-02-07T21:51:47.874" v="2961" actId="26606"/>
          <ac:picMkLst>
            <pc:docMk/>
            <pc:sldMk cId="2824828234" sldId="256"/>
            <ac:picMk id="7" creationId="{AAB8779E-99F3-4E03-A441-04B684F1ADAB}"/>
          </ac:picMkLst>
        </pc:picChg>
        <pc:picChg chg="add">
          <ac:chgData name="Marley Gray" userId="63a35599-111f-44f3-a072-31c8a28e6c89" providerId="ADAL" clId="{EA018793-D84B-7346-B8F5-01BDB1767014}" dt="2019-02-07T21:51:47.874" v="2961" actId="26606"/>
          <ac:picMkLst>
            <pc:docMk/>
            <pc:sldMk cId="2824828234" sldId="256"/>
            <ac:picMk id="9" creationId="{E4148786-109F-47C1-8723-4D7097D2DBB1}"/>
          </ac:picMkLst>
        </pc:picChg>
      </pc:sldChg>
      <pc:sldChg chg="addSp delSp modSp mod setBg setClrOvrMap">
        <pc:chgData name="Marley Gray" userId="63a35599-111f-44f3-a072-31c8a28e6c89" providerId="ADAL" clId="{EA018793-D84B-7346-B8F5-01BDB1767014}" dt="2019-02-08T20:43:37.616" v="3084" actId="403"/>
        <pc:sldMkLst>
          <pc:docMk/>
          <pc:sldMk cId="2814769833" sldId="257"/>
        </pc:sldMkLst>
        <pc:spChg chg="mod">
          <ac:chgData name="Marley Gray" userId="63a35599-111f-44f3-a072-31c8a28e6c89" providerId="ADAL" clId="{EA018793-D84B-7346-B8F5-01BDB1767014}" dt="2019-02-08T20:41:04.779" v="3067" actId="26606"/>
          <ac:spMkLst>
            <pc:docMk/>
            <pc:sldMk cId="2814769833" sldId="257"/>
            <ac:spMk id="2" creationId="{5F82A927-2995-134A-B724-7C136CBCD920}"/>
          </ac:spMkLst>
        </pc:spChg>
        <pc:spChg chg="del mod">
          <ac:chgData name="Marley Gray" userId="63a35599-111f-44f3-a072-31c8a28e6c89" providerId="ADAL" clId="{EA018793-D84B-7346-B8F5-01BDB1767014}" dt="2019-02-07T21:52:00.244" v="2964" actId="26606"/>
          <ac:spMkLst>
            <pc:docMk/>
            <pc:sldMk cId="2814769833" sldId="257"/>
            <ac:spMk id="3" creationId="{FBBCD1DB-56D6-BA40-BACA-FA2E7804D966}"/>
          </ac:spMkLst>
        </pc:spChg>
        <pc:spChg chg="add del mod">
          <ac:chgData name="Marley Gray" userId="63a35599-111f-44f3-a072-31c8a28e6c89" providerId="ADAL" clId="{EA018793-D84B-7346-B8F5-01BDB1767014}" dt="2019-02-07T17:30:13.926" v="59"/>
          <ac:spMkLst>
            <pc:docMk/>
            <pc:sldMk cId="2814769833" sldId="257"/>
            <ac:spMk id="4" creationId="{8E195542-6320-1943-8FE8-41E4AAFF121F}"/>
          </ac:spMkLst>
        </pc:spChg>
        <pc:spChg chg="add del">
          <ac:chgData name="Marley Gray" userId="63a35599-111f-44f3-a072-31c8a28e6c89" providerId="ADAL" clId="{EA018793-D84B-7346-B8F5-01BDB1767014}" dt="2019-02-08T20:39:08.944" v="3034" actId="26606"/>
          <ac:spMkLst>
            <pc:docMk/>
            <pc:sldMk cId="2814769833" sldId="257"/>
            <ac:spMk id="7" creationId="{46C2E80F-49A6-4372-B103-219D417A55ED}"/>
          </ac:spMkLst>
        </pc:spChg>
        <pc:spChg chg="add del">
          <ac:chgData name="Marley Gray" userId="63a35599-111f-44f3-a072-31c8a28e6c89" providerId="ADAL" clId="{EA018793-D84B-7346-B8F5-01BDB1767014}" dt="2019-02-07T21:52:00.197" v="2963" actId="26606"/>
          <ac:spMkLst>
            <pc:docMk/>
            <pc:sldMk cId="2814769833" sldId="257"/>
            <ac:spMk id="8" creationId="{EA67B5B4-3A24-436E-B663-1B2EBFF8A0CD}"/>
          </ac:spMkLst>
        </pc:spChg>
        <pc:spChg chg="add del">
          <ac:chgData name="Marley Gray" userId="63a35599-111f-44f3-a072-31c8a28e6c89" providerId="ADAL" clId="{EA018793-D84B-7346-B8F5-01BDB1767014}" dt="2019-02-08T20:39:17.260" v="3036" actId="26606"/>
          <ac:spMkLst>
            <pc:docMk/>
            <pc:sldMk cId="2814769833" sldId="257"/>
            <ac:spMk id="9" creationId="{E4505C23-674B-4195-81D6-0C127FEAE3F8}"/>
          </ac:spMkLst>
        </pc:spChg>
        <pc:spChg chg="add del">
          <ac:chgData name="Marley Gray" userId="63a35599-111f-44f3-a072-31c8a28e6c89" providerId="ADAL" clId="{EA018793-D84B-7346-B8F5-01BDB1767014}" dt="2019-02-07T21:52:00.197" v="2963" actId="26606"/>
          <ac:spMkLst>
            <pc:docMk/>
            <pc:sldMk cId="2814769833" sldId="257"/>
            <ac:spMk id="10" creationId="{987FDF89-C993-41F4-A1B8-DBAFF16008A9}"/>
          </ac:spMkLst>
        </pc:spChg>
        <pc:spChg chg="add del">
          <ac:chgData name="Marley Gray" userId="63a35599-111f-44f3-a072-31c8a28e6c89" providerId="ADAL" clId="{EA018793-D84B-7346-B8F5-01BDB1767014}" dt="2019-02-08T20:39:17.260" v="3036" actId="26606"/>
          <ac:spMkLst>
            <pc:docMk/>
            <pc:sldMk cId="2814769833" sldId="257"/>
            <ac:spMk id="11" creationId="{65C9B8F0-FF66-4C15-BD05-E86B87331846}"/>
          </ac:spMkLst>
        </pc:spChg>
        <pc:spChg chg="add del">
          <ac:chgData name="Marley Gray" userId="63a35599-111f-44f3-a072-31c8a28e6c89" providerId="ADAL" clId="{EA018793-D84B-7346-B8F5-01BDB1767014}" dt="2019-02-07T21:52:00.197" v="2963" actId="26606"/>
          <ac:spMkLst>
            <pc:docMk/>
            <pc:sldMk cId="2814769833" sldId="257"/>
            <ac:spMk id="12" creationId="{64E585EA-75FD-4025-8270-F66A58A15CDA}"/>
          </ac:spMkLst>
        </pc:spChg>
        <pc:spChg chg="add del">
          <ac:chgData name="Marley Gray" userId="63a35599-111f-44f3-a072-31c8a28e6c89" providerId="ADAL" clId="{EA018793-D84B-7346-B8F5-01BDB1767014}" dt="2019-02-08T20:39:18.050" v="3038" actId="26606"/>
          <ac:spMkLst>
            <pc:docMk/>
            <pc:sldMk cId="2814769833" sldId="257"/>
            <ac:spMk id="13" creationId="{A5711A0E-A428-4ED1-96CB-33D69FD842E4}"/>
          </ac:spMkLst>
        </pc:spChg>
        <pc:spChg chg="add del">
          <ac:chgData name="Marley Gray" userId="63a35599-111f-44f3-a072-31c8a28e6c89" providerId="ADAL" clId="{EA018793-D84B-7346-B8F5-01BDB1767014}" dt="2019-02-07T22:29:14.349" v="3032" actId="26606"/>
          <ac:spMkLst>
            <pc:docMk/>
            <pc:sldMk cId="2814769833" sldId="257"/>
            <ac:spMk id="19" creationId="{42285737-90EE-47DC-AC80-8AE156B11969}"/>
          </ac:spMkLst>
        </pc:spChg>
        <pc:spChg chg="add del">
          <ac:chgData name="Marley Gray" userId="63a35599-111f-44f3-a072-31c8a28e6c89" providerId="ADAL" clId="{EA018793-D84B-7346-B8F5-01BDB1767014}" dt="2019-02-08T20:39:19.678" v="3040" actId="26606"/>
          <ac:spMkLst>
            <pc:docMk/>
            <pc:sldMk cId="2814769833" sldId="257"/>
            <ac:spMk id="21" creationId="{42285737-90EE-47DC-AC80-8AE156B11969}"/>
          </ac:spMkLst>
        </pc:spChg>
        <pc:spChg chg="add del">
          <ac:chgData name="Marley Gray" userId="63a35599-111f-44f3-a072-31c8a28e6c89" providerId="ADAL" clId="{EA018793-D84B-7346-B8F5-01BDB1767014}" dt="2019-02-08T20:39:21.009" v="3042" actId="26606"/>
          <ac:spMkLst>
            <pc:docMk/>
            <pc:sldMk cId="2814769833" sldId="257"/>
            <ac:spMk id="25" creationId="{42285737-90EE-47DC-AC80-8AE156B11969}"/>
          </ac:spMkLst>
        </pc:spChg>
        <pc:spChg chg="add del">
          <ac:chgData name="Marley Gray" userId="63a35599-111f-44f3-a072-31c8a28e6c89" providerId="ADAL" clId="{EA018793-D84B-7346-B8F5-01BDB1767014}" dt="2019-02-08T20:40:11.652" v="3051" actId="26606"/>
          <ac:spMkLst>
            <pc:docMk/>
            <pc:sldMk cId="2814769833" sldId="257"/>
            <ac:spMk id="29" creationId="{E4505C23-674B-4195-81D6-0C127FEAE3F8}"/>
          </ac:spMkLst>
        </pc:spChg>
        <pc:spChg chg="add del">
          <ac:chgData name="Marley Gray" userId="63a35599-111f-44f3-a072-31c8a28e6c89" providerId="ADAL" clId="{EA018793-D84B-7346-B8F5-01BDB1767014}" dt="2019-02-08T20:40:11.652" v="3051" actId="26606"/>
          <ac:spMkLst>
            <pc:docMk/>
            <pc:sldMk cId="2814769833" sldId="257"/>
            <ac:spMk id="30" creationId="{65C9B8F0-FF66-4C15-BD05-E86B87331846}"/>
          </ac:spMkLst>
        </pc:spChg>
        <pc:spChg chg="add del">
          <ac:chgData name="Marley Gray" userId="63a35599-111f-44f3-a072-31c8a28e6c89" providerId="ADAL" clId="{EA018793-D84B-7346-B8F5-01BDB1767014}" dt="2019-02-08T20:40:11.624" v="3050" actId="26606"/>
          <ac:spMkLst>
            <pc:docMk/>
            <pc:sldMk cId="2814769833" sldId="257"/>
            <ac:spMk id="32" creationId="{4351DFE5-F63D-4BE0-BDA9-E3EB88F01AA5}"/>
          </ac:spMkLst>
        </pc:spChg>
        <pc:spChg chg="add del">
          <ac:chgData name="Marley Gray" userId="63a35599-111f-44f3-a072-31c8a28e6c89" providerId="ADAL" clId="{EA018793-D84B-7346-B8F5-01BDB1767014}" dt="2019-02-08T20:40:06.395" v="3046" actId="26606"/>
          <ac:spMkLst>
            <pc:docMk/>
            <pc:sldMk cId="2814769833" sldId="257"/>
            <ac:spMk id="35" creationId="{DB66F6E8-4D4A-4907-940A-774703A2D0FE}"/>
          </ac:spMkLst>
        </pc:spChg>
        <pc:spChg chg="add del">
          <ac:chgData name="Marley Gray" userId="63a35599-111f-44f3-a072-31c8a28e6c89" providerId="ADAL" clId="{EA018793-D84B-7346-B8F5-01BDB1767014}" dt="2019-02-08T20:41:04.779" v="3067" actId="26606"/>
          <ac:spMkLst>
            <pc:docMk/>
            <pc:sldMk cId="2814769833" sldId="257"/>
            <ac:spMk id="36" creationId="{A5711A0E-A428-4ED1-96CB-33D69FD842E4}"/>
          </ac:spMkLst>
        </pc:spChg>
        <pc:spChg chg="add del">
          <ac:chgData name="Marley Gray" userId="63a35599-111f-44f3-a072-31c8a28e6c89" providerId="ADAL" clId="{EA018793-D84B-7346-B8F5-01BDB1767014}" dt="2019-02-08T20:40:06.395" v="3046" actId="26606"/>
          <ac:spMkLst>
            <pc:docMk/>
            <pc:sldMk cId="2814769833" sldId="257"/>
            <ac:spMk id="37" creationId="{8F1F5A56-E82B-4FD5-9025-B72896FFBB6D}"/>
          </ac:spMkLst>
        </pc:spChg>
        <pc:spChg chg="add del">
          <ac:chgData name="Marley Gray" userId="63a35599-111f-44f3-a072-31c8a28e6c89" providerId="ADAL" clId="{EA018793-D84B-7346-B8F5-01BDB1767014}" dt="2019-02-08T20:40:49.044" v="3062" actId="26606"/>
          <ac:spMkLst>
            <pc:docMk/>
            <pc:sldMk cId="2814769833" sldId="257"/>
            <ac:spMk id="41" creationId="{A5711A0E-A428-4ED1-96CB-33D69FD842E4}"/>
          </ac:spMkLst>
        </pc:spChg>
        <pc:spChg chg="add del">
          <ac:chgData name="Marley Gray" userId="63a35599-111f-44f3-a072-31c8a28e6c89" providerId="ADAL" clId="{EA018793-D84B-7346-B8F5-01BDB1767014}" dt="2019-02-08T20:40:56.236" v="3064" actId="26606"/>
          <ac:spMkLst>
            <pc:docMk/>
            <pc:sldMk cId="2814769833" sldId="257"/>
            <ac:spMk id="43" creationId="{156189E5-8A3E-4CFD-B71B-CCD0F8495E56}"/>
          </ac:spMkLst>
        </pc:spChg>
        <pc:spChg chg="add del">
          <ac:chgData name="Marley Gray" userId="63a35599-111f-44f3-a072-31c8a28e6c89" providerId="ADAL" clId="{EA018793-D84B-7346-B8F5-01BDB1767014}" dt="2019-02-08T20:40:56.236" v="3064" actId="26606"/>
          <ac:spMkLst>
            <pc:docMk/>
            <pc:sldMk cId="2814769833" sldId="257"/>
            <ac:spMk id="44" creationId="{BE95D989-81FA-4BAD-9AD5-E46CEDA91B36}"/>
          </ac:spMkLst>
        </pc:spChg>
        <pc:spChg chg="add del">
          <ac:chgData name="Marley Gray" userId="63a35599-111f-44f3-a072-31c8a28e6c89" providerId="ADAL" clId="{EA018793-D84B-7346-B8F5-01BDB1767014}" dt="2019-02-08T20:41:04.718" v="3066" actId="26606"/>
          <ac:spMkLst>
            <pc:docMk/>
            <pc:sldMk cId="2814769833" sldId="257"/>
            <ac:spMk id="46" creationId="{33B1EE1F-6738-485F-A620-2602F7683DFB}"/>
          </ac:spMkLst>
        </pc:spChg>
        <pc:spChg chg="add">
          <ac:chgData name="Marley Gray" userId="63a35599-111f-44f3-a072-31c8a28e6c89" providerId="ADAL" clId="{EA018793-D84B-7346-B8F5-01BDB1767014}" dt="2019-02-08T20:41:04.779" v="3067" actId="26606"/>
          <ac:spMkLst>
            <pc:docMk/>
            <pc:sldMk cId="2814769833" sldId="257"/>
            <ac:spMk id="49" creationId="{DB66F6E8-4D4A-4907-940A-774703A2D0FE}"/>
          </ac:spMkLst>
        </pc:spChg>
        <pc:spChg chg="add">
          <ac:chgData name="Marley Gray" userId="63a35599-111f-44f3-a072-31c8a28e6c89" providerId="ADAL" clId="{EA018793-D84B-7346-B8F5-01BDB1767014}" dt="2019-02-08T20:41:04.779" v="3067" actId="26606"/>
          <ac:spMkLst>
            <pc:docMk/>
            <pc:sldMk cId="2814769833" sldId="257"/>
            <ac:spMk id="50" creationId="{8F1F5A56-E82B-4FD5-9025-B72896FFBB6D}"/>
          </ac:spMkLst>
        </pc:spChg>
        <pc:grpChg chg="add del">
          <ac:chgData name="Marley Gray" userId="63a35599-111f-44f3-a072-31c8a28e6c89" providerId="ADAL" clId="{EA018793-D84B-7346-B8F5-01BDB1767014}" dt="2019-02-07T22:29:14.349" v="3032" actId="26606"/>
          <ac:grpSpMkLst>
            <pc:docMk/>
            <pc:sldMk cId="2814769833" sldId="257"/>
            <ac:grpSpMk id="20" creationId="{B57BDC17-F1B3-455F-BBF1-680AA1F25C06}"/>
          </ac:grpSpMkLst>
        </pc:grpChg>
        <pc:grpChg chg="add del">
          <ac:chgData name="Marley Gray" userId="63a35599-111f-44f3-a072-31c8a28e6c89" providerId="ADAL" clId="{EA018793-D84B-7346-B8F5-01BDB1767014}" dt="2019-02-08T20:39:19.678" v="3040" actId="26606"/>
          <ac:grpSpMkLst>
            <pc:docMk/>
            <pc:sldMk cId="2814769833" sldId="257"/>
            <ac:grpSpMk id="22" creationId="{B57BDC17-F1B3-455F-BBF1-680AA1F25C06}"/>
          </ac:grpSpMkLst>
        </pc:grpChg>
        <pc:grpChg chg="add del">
          <ac:chgData name="Marley Gray" userId="63a35599-111f-44f3-a072-31c8a28e6c89" providerId="ADAL" clId="{EA018793-D84B-7346-B8F5-01BDB1767014}" dt="2019-02-08T20:39:21.009" v="3042" actId="26606"/>
          <ac:grpSpMkLst>
            <pc:docMk/>
            <pc:sldMk cId="2814769833" sldId="257"/>
            <ac:grpSpMk id="26" creationId="{B57BDC17-F1B3-455F-BBF1-680AA1F25C06}"/>
          </ac:grpSpMkLst>
        </pc:grpChg>
        <pc:graphicFrameChg chg="add mod modGraphic">
          <ac:chgData name="Marley Gray" userId="63a35599-111f-44f3-a072-31c8a28e6c89" providerId="ADAL" clId="{EA018793-D84B-7346-B8F5-01BDB1767014}" dt="2019-02-08T20:43:37.616" v="3084" actId="403"/>
          <ac:graphicFrameMkLst>
            <pc:docMk/>
            <pc:sldMk cId="2814769833" sldId="257"/>
            <ac:graphicFrameMk id="5" creationId="{CCBC3738-B90C-415F-B023-75F7EDCA463C}"/>
          </ac:graphicFrameMkLst>
        </pc:graphicFrameChg>
        <pc:picChg chg="add del">
          <ac:chgData name="Marley Gray" userId="63a35599-111f-44f3-a072-31c8a28e6c89" providerId="ADAL" clId="{EA018793-D84B-7346-B8F5-01BDB1767014}" dt="2019-02-08T20:40:11.624" v="3050" actId="26606"/>
          <ac:picMkLst>
            <pc:docMk/>
            <pc:sldMk cId="2814769833" sldId="257"/>
            <ac:picMk id="33" creationId="{02DD2BC0-6F29-4B4F-8D61-2DCF6D2E8E73}"/>
          </ac:picMkLst>
        </pc:picChg>
        <pc:cxnChg chg="add del">
          <ac:chgData name="Marley Gray" userId="63a35599-111f-44f3-a072-31c8a28e6c89" providerId="ADAL" clId="{EA018793-D84B-7346-B8F5-01BDB1767014}" dt="2019-02-08T20:41:04.718" v="3066" actId="26606"/>
          <ac:cxnSpMkLst>
            <pc:docMk/>
            <pc:sldMk cId="2814769833" sldId="257"/>
            <ac:cxnSpMk id="47" creationId="{ADC544FB-7860-4381-935B-43879C94F627}"/>
          </ac:cxnSpMkLst>
        </pc:cxnChg>
      </pc:sldChg>
      <pc:sldChg chg="addSp delSp modSp mod setBg">
        <pc:chgData name="Marley Gray" userId="63a35599-111f-44f3-a072-31c8a28e6c89" providerId="ADAL" clId="{EA018793-D84B-7346-B8F5-01BDB1767014}" dt="2019-02-08T20:48:24.327" v="3161" actId="26606"/>
        <pc:sldMkLst>
          <pc:docMk/>
          <pc:sldMk cId="815976813" sldId="258"/>
        </pc:sldMkLst>
        <pc:spChg chg="mod">
          <ac:chgData name="Marley Gray" userId="63a35599-111f-44f3-a072-31c8a28e6c89" providerId="ADAL" clId="{EA018793-D84B-7346-B8F5-01BDB1767014}" dt="2019-02-08T20:48:24.327" v="3161" actId="26606"/>
          <ac:spMkLst>
            <pc:docMk/>
            <pc:sldMk cId="815976813" sldId="258"/>
            <ac:spMk id="2" creationId="{AABEF82A-33AB-BC49-A140-84B34813613A}"/>
          </ac:spMkLst>
        </pc:spChg>
        <pc:spChg chg="del mod">
          <ac:chgData name="Marley Gray" userId="63a35599-111f-44f3-a072-31c8a28e6c89" providerId="ADAL" clId="{EA018793-D84B-7346-B8F5-01BDB1767014}" dt="2019-02-07T21:52:28.874" v="2968" actId="26606"/>
          <ac:spMkLst>
            <pc:docMk/>
            <pc:sldMk cId="815976813" sldId="258"/>
            <ac:spMk id="3" creationId="{E528873F-E817-384A-86FA-E92B88E7C4E9}"/>
          </ac:spMkLst>
        </pc:spChg>
        <pc:spChg chg="add del">
          <ac:chgData name="Marley Gray" userId="63a35599-111f-44f3-a072-31c8a28e6c89" providerId="ADAL" clId="{EA018793-D84B-7346-B8F5-01BDB1767014}" dt="2019-02-08T20:48:24.327" v="3161" actId="26606"/>
          <ac:spMkLst>
            <pc:docMk/>
            <pc:sldMk cId="815976813" sldId="258"/>
            <ac:spMk id="10" creationId="{42A5316D-ED2F-4F89-B4B4-8D9240B1A348}"/>
          </ac:spMkLst>
        </pc:spChg>
        <pc:spChg chg="add del">
          <ac:chgData name="Marley Gray" userId="63a35599-111f-44f3-a072-31c8a28e6c89" providerId="ADAL" clId="{EA018793-D84B-7346-B8F5-01BDB1767014}" dt="2019-02-08T20:48:24.259" v="3160" actId="26606"/>
          <ac:spMkLst>
            <pc:docMk/>
            <pc:sldMk cId="815976813" sldId="258"/>
            <ac:spMk id="15" creationId="{46C2E80F-49A6-4372-B103-219D417A55ED}"/>
          </ac:spMkLst>
        </pc:spChg>
        <pc:spChg chg="add">
          <ac:chgData name="Marley Gray" userId="63a35599-111f-44f3-a072-31c8a28e6c89" providerId="ADAL" clId="{EA018793-D84B-7346-B8F5-01BDB1767014}" dt="2019-02-08T20:48:24.327" v="3161" actId="26606"/>
          <ac:spMkLst>
            <pc:docMk/>
            <pc:sldMk cId="815976813" sldId="258"/>
            <ac:spMk id="17" creationId="{46C2E80F-49A6-4372-B103-219D417A55ED}"/>
          </ac:spMkLst>
        </pc:spChg>
        <pc:graphicFrameChg chg="add mod modGraphic">
          <ac:chgData name="Marley Gray" userId="63a35599-111f-44f3-a072-31c8a28e6c89" providerId="ADAL" clId="{EA018793-D84B-7346-B8F5-01BDB1767014}" dt="2019-02-08T20:48:24.327" v="3161" actId="26606"/>
          <ac:graphicFrameMkLst>
            <pc:docMk/>
            <pc:sldMk cId="815976813" sldId="258"/>
            <ac:graphicFrameMk id="5" creationId="{0971AF9F-D0CB-40F3-A612-8F8EAA2D5048}"/>
          </ac:graphicFrameMkLst>
        </pc:graphicFrameChg>
      </pc:sldChg>
      <pc:sldChg chg="addSp delSp modSp mod setBg">
        <pc:chgData name="Marley Gray" userId="63a35599-111f-44f3-a072-31c8a28e6c89" providerId="ADAL" clId="{EA018793-D84B-7346-B8F5-01BDB1767014}" dt="2019-02-08T20:59:04.130" v="3245" actId="26606"/>
        <pc:sldMkLst>
          <pc:docMk/>
          <pc:sldMk cId="2446092681" sldId="259"/>
        </pc:sldMkLst>
        <pc:spChg chg="mod">
          <ac:chgData name="Marley Gray" userId="63a35599-111f-44f3-a072-31c8a28e6c89" providerId="ADAL" clId="{EA018793-D84B-7346-B8F5-01BDB1767014}" dt="2019-02-08T20:59:04.130" v="3245" actId="26606"/>
          <ac:spMkLst>
            <pc:docMk/>
            <pc:sldMk cId="2446092681" sldId="259"/>
            <ac:spMk id="2" creationId="{7064B27F-3799-EE4F-92FE-B2977CF99AB2}"/>
          </ac:spMkLst>
        </pc:spChg>
        <pc:spChg chg="del">
          <ac:chgData name="Marley Gray" userId="63a35599-111f-44f3-a072-31c8a28e6c89" providerId="ADAL" clId="{EA018793-D84B-7346-B8F5-01BDB1767014}" dt="2019-02-07T21:57:38.525" v="3012" actId="26606"/>
          <ac:spMkLst>
            <pc:docMk/>
            <pc:sldMk cId="2446092681" sldId="259"/>
            <ac:spMk id="3" creationId="{CB8EFCFE-78C2-4340-8E99-781D4FB891F8}"/>
          </ac:spMkLst>
        </pc:spChg>
        <pc:spChg chg="add del">
          <ac:chgData name="Marley Gray" userId="63a35599-111f-44f3-a072-31c8a28e6c89" providerId="ADAL" clId="{EA018793-D84B-7346-B8F5-01BDB1767014}" dt="2019-02-08T20:59:04.130" v="3245" actId="26606"/>
          <ac:spMkLst>
            <pc:docMk/>
            <pc:sldMk cId="2446092681" sldId="259"/>
            <ac:spMk id="10" creationId="{46C2E80F-49A6-4372-B103-219D417A55ED}"/>
          </ac:spMkLst>
        </pc:spChg>
        <pc:spChg chg="add">
          <ac:chgData name="Marley Gray" userId="63a35599-111f-44f3-a072-31c8a28e6c89" providerId="ADAL" clId="{EA018793-D84B-7346-B8F5-01BDB1767014}" dt="2019-02-08T20:59:04.130" v="3245" actId="26606"/>
          <ac:spMkLst>
            <pc:docMk/>
            <pc:sldMk cId="2446092681" sldId="259"/>
            <ac:spMk id="15" creationId="{E4505C23-674B-4195-81D6-0C127FEAE3F8}"/>
          </ac:spMkLst>
        </pc:spChg>
        <pc:spChg chg="add">
          <ac:chgData name="Marley Gray" userId="63a35599-111f-44f3-a072-31c8a28e6c89" providerId="ADAL" clId="{EA018793-D84B-7346-B8F5-01BDB1767014}" dt="2019-02-08T20:59:04.130" v="3245" actId="26606"/>
          <ac:spMkLst>
            <pc:docMk/>
            <pc:sldMk cId="2446092681" sldId="259"/>
            <ac:spMk id="17" creationId="{65C9B8F0-FF66-4C15-BD05-E86B87331846}"/>
          </ac:spMkLst>
        </pc:spChg>
        <pc:graphicFrameChg chg="add mod modGraphic">
          <ac:chgData name="Marley Gray" userId="63a35599-111f-44f3-a072-31c8a28e6c89" providerId="ADAL" clId="{EA018793-D84B-7346-B8F5-01BDB1767014}" dt="2019-02-08T20:59:04.130" v="3245" actId="26606"/>
          <ac:graphicFrameMkLst>
            <pc:docMk/>
            <pc:sldMk cId="2446092681" sldId="259"/>
            <ac:graphicFrameMk id="5" creationId="{AF20B6FD-F6B4-4072-BC12-932B1CA92C13}"/>
          </ac:graphicFrameMkLst>
        </pc:graphicFrameChg>
      </pc:sldChg>
      <pc:sldChg chg="addSp delSp modSp mod setBg">
        <pc:chgData name="Marley Gray" userId="63a35599-111f-44f3-a072-31c8a28e6c89" providerId="ADAL" clId="{EA018793-D84B-7346-B8F5-01BDB1767014}" dt="2019-02-08T20:55:02.969" v="3214"/>
        <pc:sldMkLst>
          <pc:docMk/>
          <pc:sldMk cId="1070235104" sldId="260"/>
        </pc:sldMkLst>
        <pc:spChg chg="mod">
          <ac:chgData name="Marley Gray" userId="63a35599-111f-44f3-a072-31c8a28e6c89" providerId="ADAL" clId="{EA018793-D84B-7346-B8F5-01BDB1767014}" dt="2019-02-08T20:51:45.703" v="3179" actId="26606"/>
          <ac:spMkLst>
            <pc:docMk/>
            <pc:sldMk cId="1070235104" sldId="260"/>
            <ac:spMk id="2" creationId="{1F9B9593-7977-044D-BAC3-37D43891CB9C}"/>
          </ac:spMkLst>
        </pc:spChg>
        <pc:spChg chg="add del mod">
          <ac:chgData name="Marley Gray" userId="63a35599-111f-44f3-a072-31c8a28e6c89" providerId="ADAL" clId="{EA018793-D84B-7346-B8F5-01BDB1767014}" dt="2019-02-07T21:55:03.305" v="2993" actId="26606"/>
          <ac:spMkLst>
            <pc:docMk/>
            <pc:sldMk cId="1070235104" sldId="260"/>
            <ac:spMk id="3" creationId="{0F18E6CB-0702-A346-8927-4DBE42D5C9E6}"/>
          </ac:spMkLst>
        </pc:spChg>
        <pc:spChg chg="add mod ord">
          <ac:chgData name="Marley Gray" userId="63a35599-111f-44f3-a072-31c8a28e6c89" providerId="ADAL" clId="{EA018793-D84B-7346-B8F5-01BDB1767014}" dt="2019-02-07T21:55:03.305" v="2993" actId="26606"/>
          <ac:spMkLst>
            <pc:docMk/>
            <pc:sldMk cId="1070235104" sldId="260"/>
            <ac:spMk id="4" creationId="{0BEC6961-373E-4045-BE58-5117F6E36EB9}"/>
          </ac:spMkLst>
        </pc:spChg>
        <pc:spChg chg="add del mod ord">
          <ac:chgData name="Marley Gray" userId="63a35599-111f-44f3-a072-31c8a28e6c89" providerId="ADAL" clId="{EA018793-D84B-7346-B8F5-01BDB1767014}" dt="2019-02-07T21:55:03.305" v="2993" actId="26606"/>
          <ac:spMkLst>
            <pc:docMk/>
            <pc:sldMk cId="1070235104" sldId="260"/>
            <ac:spMk id="7" creationId="{56DAA646-51A6-2447-B41D-664820195DBD}"/>
          </ac:spMkLst>
        </pc:spChg>
        <pc:spChg chg="add del mod ord">
          <ac:chgData name="Marley Gray" userId="63a35599-111f-44f3-a072-31c8a28e6c89" providerId="ADAL" clId="{EA018793-D84B-7346-B8F5-01BDB1767014}" dt="2019-02-07T21:52:57.495" v="2970" actId="26606"/>
          <ac:spMkLst>
            <pc:docMk/>
            <pc:sldMk cId="1070235104" sldId="260"/>
            <ac:spMk id="8" creationId="{FBD1558C-A368-D44E-8426-11BC0349A8CC}"/>
          </ac:spMkLst>
        </pc:spChg>
        <pc:spChg chg="add del mod">
          <ac:chgData name="Marley Gray" userId="63a35599-111f-44f3-a072-31c8a28e6c89" providerId="ADAL" clId="{EA018793-D84B-7346-B8F5-01BDB1767014}" dt="2019-02-07T21:53:40.612" v="2975"/>
          <ac:spMkLst>
            <pc:docMk/>
            <pc:sldMk cId="1070235104" sldId="260"/>
            <ac:spMk id="11" creationId="{58D1F293-9D10-7B49-96A6-BE7DFFA850F4}"/>
          </ac:spMkLst>
        </pc:spChg>
        <pc:spChg chg="add del mod">
          <ac:chgData name="Marley Gray" userId="63a35599-111f-44f3-a072-31c8a28e6c89" providerId="ADAL" clId="{EA018793-D84B-7346-B8F5-01BDB1767014}" dt="2019-02-07T21:54:17.087" v="2986"/>
          <ac:spMkLst>
            <pc:docMk/>
            <pc:sldMk cId="1070235104" sldId="260"/>
            <ac:spMk id="12" creationId="{58B1F0C8-47FC-8343-ACEA-7DE02B8D840E}"/>
          </ac:spMkLst>
        </pc:spChg>
        <pc:spChg chg="add mod">
          <ac:chgData name="Marley Gray" userId="63a35599-111f-44f3-a072-31c8a28e6c89" providerId="ADAL" clId="{EA018793-D84B-7346-B8F5-01BDB1767014}" dt="2019-02-07T21:54:13.179" v="2983" actId="1076"/>
          <ac:spMkLst>
            <pc:docMk/>
            <pc:sldMk cId="1070235104" sldId="260"/>
            <ac:spMk id="13" creationId="{A62E79A8-9110-694D-BCEB-64B92625FBF4}"/>
          </ac:spMkLst>
        </pc:spChg>
        <pc:spChg chg="add del mod">
          <ac:chgData name="Marley Gray" userId="63a35599-111f-44f3-a072-31c8a28e6c89" providerId="ADAL" clId="{EA018793-D84B-7346-B8F5-01BDB1767014}" dt="2019-02-07T21:54:14.397" v="2984"/>
          <ac:spMkLst>
            <pc:docMk/>
            <pc:sldMk cId="1070235104" sldId="260"/>
            <ac:spMk id="14" creationId="{829E8EF7-C466-7C44-86AC-D9D0214AA291}"/>
          </ac:spMkLst>
        </pc:spChg>
        <pc:spChg chg="add del">
          <ac:chgData name="Marley Gray" userId="63a35599-111f-44f3-a072-31c8a28e6c89" providerId="ADAL" clId="{EA018793-D84B-7346-B8F5-01BDB1767014}" dt="2019-02-07T21:52:57.495" v="2970" actId="26606"/>
          <ac:spMkLst>
            <pc:docMk/>
            <pc:sldMk cId="1070235104" sldId="260"/>
            <ac:spMk id="15" creationId="{42285737-90EE-47DC-AC80-8AE156B11969}"/>
          </ac:spMkLst>
        </pc:spChg>
        <pc:spChg chg="add mod">
          <ac:chgData name="Marley Gray" userId="63a35599-111f-44f3-a072-31c8a28e6c89" providerId="ADAL" clId="{EA018793-D84B-7346-B8F5-01BDB1767014}" dt="2019-02-07T21:54:32.354" v="2991" actId="14100"/>
          <ac:spMkLst>
            <pc:docMk/>
            <pc:sldMk cId="1070235104" sldId="260"/>
            <ac:spMk id="16" creationId="{5BCFDD59-76D6-5B47-808E-B95D4222821C}"/>
          </ac:spMkLst>
        </pc:spChg>
        <pc:spChg chg="add del">
          <ac:chgData name="Marley Gray" userId="63a35599-111f-44f3-a072-31c8a28e6c89" providerId="ADAL" clId="{EA018793-D84B-7346-B8F5-01BDB1767014}" dt="2019-02-08T20:51:45.703" v="3179" actId="26606"/>
          <ac:spMkLst>
            <pc:docMk/>
            <pc:sldMk cId="1070235104" sldId="260"/>
            <ac:spMk id="23" creationId="{42A5316D-ED2F-4F89-B4B4-8D9240B1A348}"/>
          </ac:spMkLst>
        </pc:spChg>
        <pc:spChg chg="add del">
          <ac:chgData name="Marley Gray" userId="63a35599-111f-44f3-a072-31c8a28e6c89" providerId="ADAL" clId="{EA018793-D84B-7346-B8F5-01BDB1767014}" dt="2019-02-08T20:51:45.585" v="3178" actId="26606"/>
          <ac:spMkLst>
            <pc:docMk/>
            <pc:sldMk cId="1070235104" sldId="260"/>
            <ac:spMk id="30" creationId="{65C9B8F0-FF66-4C15-BD05-E86B87331846}"/>
          </ac:spMkLst>
        </pc:spChg>
        <pc:spChg chg="add del">
          <ac:chgData name="Marley Gray" userId="63a35599-111f-44f3-a072-31c8a28e6c89" providerId="ADAL" clId="{EA018793-D84B-7346-B8F5-01BDB1767014}" dt="2019-02-08T20:51:45.585" v="3178" actId="26606"/>
          <ac:spMkLst>
            <pc:docMk/>
            <pc:sldMk cId="1070235104" sldId="260"/>
            <ac:spMk id="31" creationId="{E4505C23-674B-4195-81D6-0C127FEAE3F8}"/>
          </ac:spMkLst>
        </pc:spChg>
        <pc:spChg chg="add">
          <ac:chgData name="Marley Gray" userId="63a35599-111f-44f3-a072-31c8a28e6c89" providerId="ADAL" clId="{EA018793-D84B-7346-B8F5-01BDB1767014}" dt="2019-02-08T20:51:45.703" v="3179" actId="26606"/>
          <ac:spMkLst>
            <pc:docMk/>
            <pc:sldMk cId="1070235104" sldId="260"/>
            <ac:spMk id="33" creationId="{DB66F6E8-4D4A-4907-940A-774703A2D0FE}"/>
          </ac:spMkLst>
        </pc:spChg>
        <pc:spChg chg="add">
          <ac:chgData name="Marley Gray" userId="63a35599-111f-44f3-a072-31c8a28e6c89" providerId="ADAL" clId="{EA018793-D84B-7346-B8F5-01BDB1767014}" dt="2019-02-08T20:51:45.703" v="3179" actId="26606"/>
          <ac:spMkLst>
            <pc:docMk/>
            <pc:sldMk cId="1070235104" sldId="260"/>
            <ac:spMk id="34" creationId="{8F1F5A56-E82B-4FD5-9025-B72896FFBB6D}"/>
          </ac:spMkLst>
        </pc:spChg>
        <pc:grpChg chg="add del">
          <ac:chgData name="Marley Gray" userId="63a35599-111f-44f3-a072-31c8a28e6c89" providerId="ADAL" clId="{EA018793-D84B-7346-B8F5-01BDB1767014}" dt="2019-02-07T21:52:57.495" v="2970" actId="26606"/>
          <ac:grpSpMkLst>
            <pc:docMk/>
            <pc:sldMk cId="1070235104" sldId="260"/>
            <ac:grpSpMk id="17" creationId="{B57BDC17-F1B3-455F-BBF1-680AA1F25C06}"/>
          </ac:grpSpMkLst>
        </pc:grpChg>
        <pc:graphicFrameChg chg="add del mod">
          <ac:chgData name="Marley Gray" userId="63a35599-111f-44f3-a072-31c8a28e6c89" providerId="ADAL" clId="{EA018793-D84B-7346-B8F5-01BDB1767014}" dt="2019-02-07T19:07:08.482" v="1420"/>
          <ac:graphicFrameMkLst>
            <pc:docMk/>
            <pc:sldMk cId="1070235104" sldId="260"/>
            <ac:graphicFrameMk id="5" creationId="{CC140F46-36A9-0743-913A-425B0E6781AD}"/>
          </ac:graphicFrameMkLst>
        </pc:graphicFrameChg>
        <pc:graphicFrameChg chg="add del">
          <ac:chgData name="Marley Gray" userId="63a35599-111f-44f3-a072-31c8a28e6c89" providerId="ADAL" clId="{EA018793-D84B-7346-B8F5-01BDB1767014}" dt="2019-02-07T19:06:57.403" v="1417"/>
          <ac:graphicFrameMkLst>
            <pc:docMk/>
            <pc:sldMk cId="1070235104" sldId="260"/>
            <ac:graphicFrameMk id="6" creationId="{269CA88B-AE5F-0448-AD2A-70F1831AEC27}"/>
          </ac:graphicFrameMkLst>
        </pc:graphicFrameChg>
        <pc:graphicFrameChg chg="add del mod">
          <ac:chgData name="Marley Gray" userId="63a35599-111f-44f3-a072-31c8a28e6c89" providerId="ADAL" clId="{EA018793-D84B-7346-B8F5-01BDB1767014}" dt="2019-02-07T19:08:55.639" v="1460" actId="478"/>
          <ac:graphicFrameMkLst>
            <pc:docMk/>
            <pc:sldMk cId="1070235104" sldId="260"/>
            <ac:graphicFrameMk id="9" creationId="{69014C28-A3E2-E04B-83E1-84B72EEC9BF4}"/>
          </ac:graphicFrameMkLst>
        </pc:graphicFrameChg>
        <pc:graphicFrameChg chg="add del">
          <ac:chgData name="Marley Gray" userId="63a35599-111f-44f3-a072-31c8a28e6c89" providerId="ADAL" clId="{EA018793-D84B-7346-B8F5-01BDB1767014}" dt="2019-02-07T21:52:57.495" v="2970" actId="26606"/>
          <ac:graphicFrameMkLst>
            <pc:docMk/>
            <pc:sldMk cId="1070235104" sldId="260"/>
            <ac:graphicFrameMk id="10" creationId="{F8EFA9D7-A9B0-4AAE-A84F-0703C9CB067D}"/>
          </ac:graphicFrameMkLst>
        </pc:graphicFrameChg>
        <pc:graphicFrameChg chg="add mod">
          <ac:chgData name="Marley Gray" userId="63a35599-111f-44f3-a072-31c8a28e6c89" providerId="ADAL" clId="{EA018793-D84B-7346-B8F5-01BDB1767014}" dt="2019-02-08T20:55:02.969" v="3214"/>
          <ac:graphicFrameMkLst>
            <pc:docMk/>
            <pc:sldMk cId="1070235104" sldId="260"/>
            <ac:graphicFrameMk id="17" creationId="{E156D3A6-B839-EF41-9433-C5517456698D}"/>
          </ac:graphicFrameMkLst>
        </pc:graphicFrameChg>
        <pc:graphicFrameChg chg="add mod modGraphic">
          <ac:chgData name="Marley Gray" userId="63a35599-111f-44f3-a072-31c8a28e6c89" providerId="ADAL" clId="{EA018793-D84B-7346-B8F5-01BDB1767014}" dt="2019-02-08T20:52:26.433" v="3189"/>
          <ac:graphicFrameMkLst>
            <pc:docMk/>
            <pc:sldMk cId="1070235104" sldId="260"/>
            <ac:graphicFrameMk id="18" creationId="{59FCEFB0-6DF1-4CBB-870F-D4F36E27EA26}"/>
          </ac:graphicFrameMkLst>
        </pc:graphicFrameChg>
        <pc:graphicFrameChg chg="add mod">
          <ac:chgData name="Marley Gray" userId="63a35599-111f-44f3-a072-31c8a28e6c89" providerId="ADAL" clId="{EA018793-D84B-7346-B8F5-01BDB1767014}" dt="2019-02-08T20:54:29.636" v="3210" actId="403"/>
          <ac:graphicFrameMkLst>
            <pc:docMk/>
            <pc:sldMk cId="1070235104" sldId="260"/>
            <ac:graphicFrameMk id="19" creationId="{73360521-C567-CA4A-B2E2-236352F23C13}"/>
          </ac:graphicFrameMkLst>
        </pc:graphicFrameChg>
        <pc:graphicFrameChg chg="add del mod">
          <ac:chgData name="Marley Gray" userId="63a35599-111f-44f3-a072-31c8a28e6c89" providerId="ADAL" clId="{EA018793-D84B-7346-B8F5-01BDB1767014}" dt="2019-02-07T21:53:40.612" v="2975"/>
          <ac:graphicFrameMkLst>
            <pc:docMk/>
            <pc:sldMk cId="1070235104" sldId="260"/>
            <ac:graphicFrameMk id="24" creationId="{575E7017-60AC-D849-99A3-F19C8B05BF3A}"/>
          </ac:graphicFrameMkLst>
        </pc:graphicFrameChg>
        <pc:graphicFrameChg chg="add del mod">
          <ac:chgData name="Marley Gray" userId="63a35599-111f-44f3-a072-31c8a28e6c89" providerId="ADAL" clId="{EA018793-D84B-7346-B8F5-01BDB1767014}" dt="2019-02-07T21:54:57.146" v="2992"/>
          <ac:graphicFrameMkLst>
            <pc:docMk/>
            <pc:sldMk cId="1070235104" sldId="260"/>
            <ac:graphicFrameMk id="25" creationId="{7B9F7B4F-3A5C-194F-9223-24933E98F08D}"/>
          </ac:graphicFrameMkLst>
        </pc:graphicFrameChg>
        <pc:graphicFrameChg chg="add del mod">
          <ac:chgData name="Marley Gray" userId="63a35599-111f-44f3-a072-31c8a28e6c89" providerId="ADAL" clId="{EA018793-D84B-7346-B8F5-01BDB1767014}" dt="2019-02-07T21:54:14.397" v="2984"/>
          <ac:graphicFrameMkLst>
            <pc:docMk/>
            <pc:sldMk cId="1070235104" sldId="260"/>
            <ac:graphicFrameMk id="26" creationId="{C44122D3-0338-3741-B11A-9F388BB6F688}"/>
          </ac:graphicFrameMkLst>
        </pc:graphicFrameChg>
        <pc:graphicFrameChg chg="add del mod">
          <ac:chgData name="Marley Gray" userId="63a35599-111f-44f3-a072-31c8a28e6c89" providerId="ADAL" clId="{EA018793-D84B-7346-B8F5-01BDB1767014}" dt="2019-02-07T21:54:57.146" v="2992"/>
          <ac:graphicFrameMkLst>
            <pc:docMk/>
            <pc:sldMk cId="1070235104" sldId="260"/>
            <ac:graphicFrameMk id="27" creationId="{9212CCC3-127C-D747-A5EC-9362EF5E08D4}"/>
          </ac:graphicFrameMkLst>
        </pc:graphicFrameChg>
        <pc:graphicFrameChg chg="add del mod">
          <ac:chgData name="Marley Gray" userId="63a35599-111f-44f3-a072-31c8a28e6c89" providerId="ADAL" clId="{EA018793-D84B-7346-B8F5-01BDB1767014}" dt="2019-02-08T20:49:59.805" v="3171"/>
          <ac:graphicFrameMkLst>
            <pc:docMk/>
            <pc:sldMk cId="1070235104" sldId="260"/>
            <ac:graphicFrameMk id="28" creationId="{00D70B3D-F8DF-B64A-B0C9-B179B1455421}"/>
          </ac:graphicFrameMkLst>
        </pc:graphicFrameChg>
        <pc:graphicFrameChg chg="add del mod">
          <ac:chgData name="Marley Gray" userId="63a35599-111f-44f3-a072-31c8a28e6c89" providerId="ADAL" clId="{EA018793-D84B-7346-B8F5-01BDB1767014}" dt="2019-02-08T20:49:59.805" v="3171"/>
          <ac:graphicFrameMkLst>
            <pc:docMk/>
            <pc:sldMk cId="1070235104" sldId="260"/>
            <ac:graphicFrameMk id="29" creationId="{29F25A36-4C01-D340-9A35-5C9BB33725AE}"/>
          </ac:graphicFrameMkLst>
        </pc:graphicFrameChg>
      </pc:sldChg>
      <pc:sldChg chg="addSp delSp modSp mod setBg">
        <pc:chgData name="Marley Gray" userId="63a35599-111f-44f3-a072-31c8a28e6c89" providerId="ADAL" clId="{EA018793-D84B-7346-B8F5-01BDB1767014}" dt="2019-02-08T20:56:13.773" v="3226"/>
        <pc:sldMkLst>
          <pc:docMk/>
          <pc:sldMk cId="3813568901" sldId="261"/>
        </pc:sldMkLst>
        <pc:spChg chg="mod">
          <ac:chgData name="Marley Gray" userId="63a35599-111f-44f3-a072-31c8a28e6c89" providerId="ADAL" clId="{EA018793-D84B-7346-B8F5-01BDB1767014}" dt="2019-02-08T20:55:42.237" v="3221" actId="26606"/>
          <ac:spMkLst>
            <pc:docMk/>
            <pc:sldMk cId="3813568901" sldId="261"/>
            <ac:spMk id="2" creationId="{7AC7432D-72C6-E94B-A8CF-3C3C61C3715B}"/>
          </ac:spMkLst>
        </pc:spChg>
        <pc:spChg chg="del mod">
          <ac:chgData name="Marley Gray" userId="63a35599-111f-44f3-a072-31c8a28e6c89" providerId="ADAL" clId="{EA018793-D84B-7346-B8F5-01BDB1767014}" dt="2019-02-07T21:56:32.812" v="3002" actId="26606"/>
          <ac:spMkLst>
            <pc:docMk/>
            <pc:sldMk cId="3813568901" sldId="261"/>
            <ac:spMk id="3" creationId="{02257A3B-5146-E244-9892-C5736EE4AAE2}"/>
          </ac:spMkLst>
        </pc:spChg>
        <pc:spChg chg="add del">
          <ac:chgData name="Marley Gray" userId="63a35599-111f-44f3-a072-31c8a28e6c89" providerId="ADAL" clId="{EA018793-D84B-7346-B8F5-01BDB1767014}" dt="2019-02-08T20:55:42.237" v="3221" actId="26606"/>
          <ac:spMkLst>
            <pc:docMk/>
            <pc:sldMk cId="3813568901" sldId="261"/>
            <ac:spMk id="10" creationId="{42285737-90EE-47DC-AC80-8AE156B11969}"/>
          </ac:spMkLst>
        </pc:spChg>
        <pc:spChg chg="add del">
          <ac:chgData name="Marley Gray" userId="63a35599-111f-44f3-a072-31c8a28e6c89" providerId="ADAL" clId="{EA018793-D84B-7346-B8F5-01BDB1767014}" dt="2019-02-08T20:55:31.775" v="3216" actId="26606"/>
          <ac:spMkLst>
            <pc:docMk/>
            <pc:sldMk cId="3813568901" sldId="261"/>
            <ac:spMk id="23" creationId="{DB66F6E8-4D4A-4907-940A-774703A2D0FE}"/>
          </ac:spMkLst>
        </pc:spChg>
        <pc:spChg chg="add del">
          <ac:chgData name="Marley Gray" userId="63a35599-111f-44f3-a072-31c8a28e6c89" providerId="ADAL" clId="{EA018793-D84B-7346-B8F5-01BDB1767014}" dt="2019-02-08T20:55:31.775" v="3216" actId="26606"/>
          <ac:spMkLst>
            <pc:docMk/>
            <pc:sldMk cId="3813568901" sldId="261"/>
            <ac:spMk id="25" creationId="{8F1F5A56-E82B-4FD5-9025-B72896FFBB6D}"/>
          </ac:spMkLst>
        </pc:spChg>
        <pc:spChg chg="add del">
          <ac:chgData name="Marley Gray" userId="63a35599-111f-44f3-a072-31c8a28e6c89" providerId="ADAL" clId="{EA018793-D84B-7346-B8F5-01BDB1767014}" dt="2019-02-08T20:55:34.628" v="3218" actId="26606"/>
          <ac:spMkLst>
            <pc:docMk/>
            <pc:sldMk cId="3813568901" sldId="261"/>
            <ac:spMk id="27" creationId="{42A5316D-ED2F-4F89-B4B4-8D9240B1A348}"/>
          </ac:spMkLst>
        </pc:spChg>
        <pc:spChg chg="add del">
          <ac:chgData name="Marley Gray" userId="63a35599-111f-44f3-a072-31c8a28e6c89" providerId="ADAL" clId="{EA018793-D84B-7346-B8F5-01BDB1767014}" dt="2019-02-08T20:55:42.117" v="3220" actId="26606"/>
          <ac:spMkLst>
            <pc:docMk/>
            <pc:sldMk cId="3813568901" sldId="261"/>
            <ac:spMk id="29" creationId="{DB66F6E8-4D4A-4907-940A-774703A2D0FE}"/>
          </ac:spMkLst>
        </pc:spChg>
        <pc:spChg chg="add del">
          <ac:chgData name="Marley Gray" userId="63a35599-111f-44f3-a072-31c8a28e6c89" providerId="ADAL" clId="{EA018793-D84B-7346-B8F5-01BDB1767014}" dt="2019-02-08T20:55:42.117" v="3220" actId="26606"/>
          <ac:spMkLst>
            <pc:docMk/>
            <pc:sldMk cId="3813568901" sldId="261"/>
            <ac:spMk id="30" creationId="{8F1F5A56-E82B-4FD5-9025-B72896FFBB6D}"/>
          </ac:spMkLst>
        </pc:spChg>
        <pc:spChg chg="add">
          <ac:chgData name="Marley Gray" userId="63a35599-111f-44f3-a072-31c8a28e6c89" providerId="ADAL" clId="{EA018793-D84B-7346-B8F5-01BDB1767014}" dt="2019-02-08T20:55:42.237" v="3221" actId="26606"/>
          <ac:spMkLst>
            <pc:docMk/>
            <pc:sldMk cId="3813568901" sldId="261"/>
            <ac:spMk id="32" creationId="{DB66F6E8-4D4A-4907-940A-774703A2D0FE}"/>
          </ac:spMkLst>
        </pc:spChg>
        <pc:spChg chg="add">
          <ac:chgData name="Marley Gray" userId="63a35599-111f-44f3-a072-31c8a28e6c89" providerId="ADAL" clId="{EA018793-D84B-7346-B8F5-01BDB1767014}" dt="2019-02-08T20:55:42.237" v="3221" actId="26606"/>
          <ac:spMkLst>
            <pc:docMk/>
            <pc:sldMk cId="3813568901" sldId="261"/>
            <ac:spMk id="33" creationId="{8F1F5A56-E82B-4FD5-9025-B72896FFBB6D}"/>
          </ac:spMkLst>
        </pc:spChg>
        <pc:grpChg chg="add del">
          <ac:chgData name="Marley Gray" userId="63a35599-111f-44f3-a072-31c8a28e6c89" providerId="ADAL" clId="{EA018793-D84B-7346-B8F5-01BDB1767014}" dt="2019-02-08T20:55:42.237" v="3221" actId="26606"/>
          <ac:grpSpMkLst>
            <pc:docMk/>
            <pc:sldMk cId="3813568901" sldId="261"/>
            <ac:grpSpMk id="12" creationId="{B57BDC17-F1B3-455F-BBF1-680AA1F25C06}"/>
          </ac:grpSpMkLst>
        </pc:grpChg>
        <pc:graphicFrameChg chg="add mod modGraphic">
          <ac:chgData name="Marley Gray" userId="63a35599-111f-44f3-a072-31c8a28e6c89" providerId="ADAL" clId="{EA018793-D84B-7346-B8F5-01BDB1767014}" dt="2019-02-08T20:56:13.773" v="3226"/>
          <ac:graphicFrameMkLst>
            <pc:docMk/>
            <pc:sldMk cId="3813568901" sldId="261"/>
            <ac:graphicFrameMk id="5" creationId="{E8EEE3DD-DFF1-4CAB-9ABD-C9400B4CCC96}"/>
          </ac:graphicFrameMkLst>
        </pc:graphicFrameChg>
      </pc:sldChg>
      <pc:sldChg chg="addSp delSp modSp mod setBg setClrOvrMap">
        <pc:chgData name="Marley Gray" userId="63a35599-111f-44f3-a072-31c8a28e6c89" providerId="ADAL" clId="{EA018793-D84B-7346-B8F5-01BDB1767014}" dt="2019-02-08T20:57:16.555" v="3232" actId="403"/>
        <pc:sldMkLst>
          <pc:docMk/>
          <pc:sldMk cId="3701458417" sldId="262"/>
        </pc:sldMkLst>
        <pc:spChg chg="mod">
          <ac:chgData name="Marley Gray" userId="63a35599-111f-44f3-a072-31c8a28e6c89" providerId="ADAL" clId="{EA018793-D84B-7346-B8F5-01BDB1767014}" dt="2019-02-07T21:57:00.342" v="3009" actId="26606"/>
          <ac:spMkLst>
            <pc:docMk/>
            <pc:sldMk cId="3701458417" sldId="262"/>
            <ac:spMk id="2" creationId="{3AEF03E6-B4B4-894F-A160-1E629F1531FC}"/>
          </ac:spMkLst>
        </pc:spChg>
        <pc:spChg chg="add del mod">
          <ac:chgData name="Marley Gray" userId="63a35599-111f-44f3-a072-31c8a28e6c89" providerId="ADAL" clId="{EA018793-D84B-7346-B8F5-01BDB1767014}" dt="2019-02-07T21:57:00.342" v="3009" actId="26606"/>
          <ac:spMkLst>
            <pc:docMk/>
            <pc:sldMk cId="3701458417" sldId="262"/>
            <ac:spMk id="3" creationId="{9D6E4465-738E-9549-9BD4-1CAFFA10B3F5}"/>
          </ac:spMkLst>
        </pc:spChg>
        <pc:spChg chg="add del">
          <ac:chgData name="Marley Gray" userId="63a35599-111f-44f3-a072-31c8a28e6c89" providerId="ADAL" clId="{EA018793-D84B-7346-B8F5-01BDB1767014}" dt="2019-02-08T20:57:01.247" v="3227" actId="26606"/>
          <ac:spMkLst>
            <pc:docMk/>
            <pc:sldMk cId="3701458417" sldId="262"/>
            <ac:spMk id="8" creationId="{48A740BC-A0AA-45E0-B899-2AE9C6FE11CA}"/>
          </ac:spMkLst>
        </pc:spChg>
        <pc:spChg chg="add del">
          <ac:chgData name="Marley Gray" userId="63a35599-111f-44f3-a072-31c8a28e6c89" providerId="ADAL" clId="{EA018793-D84B-7346-B8F5-01BDB1767014}" dt="2019-02-07T21:56:49.297" v="3004" actId="26606"/>
          <ac:spMkLst>
            <pc:docMk/>
            <pc:sldMk cId="3701458417" sldId="262"/>
            <ac:spMk id="10" creationId="{42A5316D-ED2F-4F89-B4B4-8D9240B1A348}"/>
          </ac:spMkLst>
        </pc:spChg>
        <pc:spChg chg="add del">
          <ac:chgData name="Marley Gray" userId="63a35599-111f-44f3-a072-31c8a28e6c89" providerId="ADAL" clId="{EA018793-D84B-7346-B8F5-01BDB1767014}" dt="2019-02-07T21:56:52.447" v="3006" actId="26606"/>
          <ac:spMkLst>
            <pc:docMk/>
            <pc:sldMk cId="3701458417" sldId="262"/>
            <ac:spMk id="19" creationId="{42285737-90EE-47DC-AC80-8AE156B11969}"/>
          </ac:spMkLst>
        </pc:spChg>
        <pc:spChg chg="add del">
          <ac:chgData name="Marley Gray" userId="63a35599-111f-44f3-a072-31c8a28e6c89" providerId="ADAL" clId="{EA018793-D84B-7346-B8F5-01BDB1767014}" dt="2019-02-07T21:57:00.334" v="3008" actId="26606"/>
          <ac:spMkLst>
            <pc:docMk/>
            <pc:sldMk cId="3701458417" sldId="262"/>
            <ac:spMk id="22" creationId="{4351DFE5-F63D-4BE0-BDA9-E3EB88F01AA5}"/>
          </ac:spMkLst>
        </pc:spChg>
        <pc:spChg chg="add mod">
          <ac:chgData name="Marley Gray" userId="63a35599-111f-44f3-a072-31c8a28e6c89" providerId="ADAL" clId="{EA018793-D84B-7346-B8F5-01BDB1767014}" dt="2019-02-08T20:57:16.555" v="3232" actId="403"/>
          <ac:spMkLst>
            <pc:docMk/>
            <pc:sldMk cId="3701458417" sldId="262"/>
            <ac:spMk id="27" creationId="{9D6E4465-738E-9549-9BD4-1CAFFA10B3F5}"/>
          </ac:spMkLst>
        </pc:spChg>
        <pc:spChg chg="add">
          <ac:chgData name="Marley Gray" userId="63a35599-111f-44f3-a072-31c8a28e6c89" providerId="ADAL" clId="{EA018793-D84B-7346-B8F5-01BDB1767014}" dt="2019-02-08T20:57:01.247" v="3227" actId="26606"/>
          <ac:spMkLst>
            <pc:docMk/>
            <pc:sldMk cId="3701458417" sldId="262"/>
            <ac:spMk id="32" creationId="{48A740BC-A0AA-45E0-B899-2AE9C6FE11CA}"/>
          </ac:spMkLst>
        </pc:spChg>
        <pc:grpChg chg="add del">
          <ac:chgData name="Marley Gray" userId="63a35599-111f-44f3-a072-31c8a28e6c89" providerId="ADAL" clId="{EA018793-D84B-7346-B8F5-01BDB1767014}" dt="2019-02-07T21:56:52.447" v="3006" actId="26606"/>
          <ac:grpSpMkLst>
            <pc:docMk/>
            <pc:sldMk cId="3701458417" sldId="262"/>
            <ac:grpSpMk id="12" creationId="{B57BDC17-F1B3-455F-BBF1-680AA1F25C06}"/>
          </ac:grpSpMkLst>
        </pc:grpChg>
        <pc:graphicFrameChg chg="add del">
          <ac:chgData name="Marley Gray" userId="63a35599-111f-44f3-a072-31c8a28e6c89" providerId="ADAL" clId="{EA018793-D84B-7346-B8F5-01BDB1767014}" dt="2019-02-07T21:56:49.297" v="3004" actId="26606"/>
          <ac:graphicFrameMkLst>
            <pc:docMk/>
            <pc:sldMk cId="3701458417" sldId="262"/>
            <ac:graphicFrameMk id="5" creationId="{689BDBA0-E702-4938-A7B3-A491A4578A67}"/>
          </ac:graphicFrameMkLst>
        </pc:graphicFrameChg>
        <pc:graphicFrameChg chg="add del">
          <ac:chgData name="Marley Gray" userId="63a35599-111f-44f3-a072-31c8a28e6c89" providerId="ADAL" clId="{EA018793-D84B-7346-B8F5-01BDB1767014}" dt="2019-02-07T21:56:52.447" v="3006" actId="26606"/>
          <ac:graphicFrameMkLst>
            <pc:docMk/>
            <pc:sldMk cId="3701458417" sldId="262"/>
            <ac:graphicFrameMk id="20" creationId="{5FC8B26E-00A9-4BA2-ADB8-87C978FEDC17}"/>
          </ac:graphicFrameMkLst>
        </pc:graphicFrameChg>
        <pc:graphicFrameChg chg="add del">
          <ac:chgData name="Marley Gray" userId="63a35599-111f-44f3-a072-31c8a28e6c89" providerId="ADAL" clId="{EA018793-D84B-7346-B8F5-01BDB1767014}" dt="2019-02-07T21:57:00.334" v="3008" actId="26606"/>
          <ac:graphicFrameMkLst>
            <pc:docMk/>
            <pc:sldMk cId="3701458417" sldId="262"/>
            <ac:graphicFrameMk id="24" creationId="{E85C8F03-BF8C-4581-98E6-EE047EFD9150}"/>
          </ac:graphicFrameMkLst>
        </pc:graphicFrameChg>
        <pc:picChg chg="add del">
          <ac:chgData name="Marley Gray" userId="63a35599-111f-44f3-a072-31c8a28e6c89" providerId="ADAL" clId="{EA018793-D84B-7346-B8F5-01BDB1767014}" dt="2019-02-07T21:57:00.334" v="3008" actId="26606"/>
          <ac:picMkLst>
            <pc:docMk/>
            <pc:sldMk cId="3701458417" sldId="262"/>
            <ac:picMk id="23" creationId="{02DD2BC0-6F29-4B4F-8D61-2DCF6D2E8E73}"/>
          </ac:picMkLst>
        </pc:picChg>
        <pc:cxnChg chg="add del">
          <ac:chgData name="Marley Gray" userId="63a35599-111f-44f3-a072-31c8a28e6c89" providerId="ADAL" clId="{EA018793-D84B-7346-B8F5-01BDB1767014}" dt="2019-02-08T20:57:01.247" v="3227" actId="26606"/>
          <ac:cxnSpMkLst>
            <pc:docMk/>
            <pc:sldMk cId="3701458417" sldId="262"/>
            <ac:cxnSpMk id="26" creationId="{B874EF51-C858-4BB9-97C3-D17755787127}"/>
          </ac:cxnSpMkLst>
        </pc:cxnChg>
        <pc:cxnChg chg="add">
          <ac:chgData name="Marley Gray" userId="63a35599-111f-44f3-a072-31c8a28e6c89" providerId="ADAL" clId="{EA018793-D84B-7346-B8F5-01BDB1767014}" dt="2019-02-08T20:57:01.247" v="3227" actId="26606"/>
          <ac:cxnSpMkLst>
            <pc:docMk/>
            <pc:sldMk cId="3701458417" sldId="262"/>
            <ac:cxnSpMk id="34" creationId="{B874EF51-C858-4BB9-97C3-D17755787127}"/>
          </ac:cxnSpMkLst>
        </pc:cxnChg>
      </pc:sldChg>
      <pc:sldChg chg="addSp delSp modSp mod setBg">
        <pc:chgData name="Marley Gray" userId="63a35599-111f-44f3-a072-31c8a28e6c89" providerId="ADAL" clId="{EA018793-D84B-7346-B8F5-01BDB1767014}" dt="2019-02-08T20:58:36.197" v="3242" actId="26606"/>
        <pc:sldMkLst>
          <pc:docMk/>
          <pc:sldMk cId="2996000932" sldId="263"/>
        </pc:sldMkLst>
        <pc:spChg chg="mod">
          <ac:chgData name="Marley Gray" userId="63a35599-111f-44f3-a072-31c8a28e6c89" providerId="ADAL" clId="{EA018793-D84B-7346-B8F5-01BDB1767014}" dt="2019-02-08T20:58:36.197" v="3242" actId="26606"/>
          <ac:spMkLst>
            <pc:docMk/>
            <pc:sldMk cId="2996000932" sldId="263"/>
            <ac:spMk id="2" creationId="{D599ED70-B4A8-4346-8922-C9EA84F284A2}"/>
          </ac:spMkLst>
        </pc:spChg>
        <pc:spChg chg="del">
          <ac:chgData name="Marley Gray" userId="63a35599-111f-44f3-a072-31c8a28e6c89" providerId="ADAL" clId="{EA018793-D84B-7346-B8F5-01BDB1767014}" dt="2019-02-07T21:57:14.992" v="3010" actId="26606"/>
          <ac:spMkLst>
            <pc:docMk/>
            <pc:sldMk cId="2996000932" sldId="263"/>
            <ac:spMk id="3" creationId="{EE5BC28C-A024-6B4C-92BE-D3E2A3B70747}"/>
          </ac:spMkLst>
        </pc:spChg>
        <pc:spChg chg="add del">
          <ac:chgData name="Marley Gray" userId="63a35599-111f-44f3-a072-31c8a28e6c89" providerId="ADAL" clId="{EA018793-D84B-7346-B8F5-01BDB1767014}" dt="2019-02-08T20:57:57.292" v="3235" actId="26606"/>
          <ac:spMkLst>
            <pc:docMk/>
            <pc:sldMk cId="2996000932" sldId="263"/>
            <ac:spMk id="10" creationId="{46C2E80F-49A6-4372-B103-219D417A55ED}"/>
          </ac:spMkLst>
        </pc:spChg>
        <pc:spChg chg="add del">
          <ac:chgData name="Marley Gray" userId="63a35599-111f-44f3-a072-31c8a28e6c89" providerId="ADAL" clId="{EA018793-D84B-7346-B8F5-01BDB1767014}" dt="2019-02-08T20:57:57.269" v="3234" actId="26606"/>
          <ac:spMkLst>
            <pc:docMk/>
            <pc:sldMk cId="2996000932" sldId="263"/>
            <ac:spMk id="15" creationId="{E4505C23-674B-4195-81D6-0C127FEAE3F8}"/>
          </ac:spMkLst>
        </pc:spChg>
        <pc:spChg chg="add del">
          <ac:chgData name="Marley Gray" userId="63a35599-111f-44f3-a072-31c8a28e6c89" providerId="ADAL" clId="{EA018793-D84B-7346-B8F5-01BDB1767014}" dt="2019-02-08T20:57:57.269" v="3234" actId="26606"/>
          <ac:spMkLst>
            <pc:docMk/>
            <pc:sldMk cId="2996000932" sldId="263"/>
            <ac:spMk id="17" creationId="{65C9B8F0-FF66-4C15-BD05-E86B87331846}"/>
          </ac:spMkLst>
        </pc:spChg>
        <pc:spChg chg="add del">
          <ac:chgData name="Marley Gray" userId="63a35599-111f-44f3-a072-31c8a28e6c89" providerId="ADAL" clId="{EA018793-D84B-7346-B8F5-01BDB1767014}" dt="2019-02-08T20:58:36.197" v="3242" actId="26606"/>
          <ac:spMkLst>
            <pc:docMk/>
            <pc:sldMk cId="2996000932" sldId="263"/>
            <ac:spMk id="19" creationId="{A5711A0E-A428-4ED1-96CB-33D69FD842E4}"/>
          </ac:spMkLst>
        </pc:spChg>
        <pc:spChg chg="add del">
          <ac:chgData name="Marley Gray" userId="63a35599-111f-44f3-a072-31c8a28e6c89" providerId="ADAL" clId="{EA018793-D84B-7346-B8F5-01BDB1767014}" dt="2019-02-08T20:58:29.591" v="3239" actId="26606"/>
          <ac:spMkLst>
            <pc:docMk/>
            <pc:sldMk cId="2996000932" sldId="263"/>
            <ac:spMk id="24" creationId="{A5711A0E-A428-4ED1-96CB-33D69FD842E4}"/>
          </ac:spMkLst>
        </pc:spChg>
        <pc:spChg chg="add del">
          <ac:chgData name="Marley Gray" userId="63a35599-111f-44f3-a072-31c8a28e6c89" providerId="ADAL" clId="{EA018793-D84B-7346-B8F5-01BDB1767014}" dt="2019-02-08T20:58:36.156" v="3241" actId="26606"/>
          <ac:spMkLst>
            <pc:docMk/>
            <pc:sldMk cId="2996000932" sldId="263"/>
            <ac:spMk id="26" creationId="{8F1F5A56-E82B-4FD5-9025-B72896FFBB6D}"/>
          </ac:spMkLst>
        </pc:spChg>
        <pc:spChg chg="add del">
          <ac:chgData name="Marley Gray" userId="63a35599-111f-44f3-a072-31c8a28e6c89" providerId="ADAL" clId="{EA018793-D84B-7346-B8F5-01BDB1767014}" dt="2019-02-08T20:58:36.156" v="3241" actId="26606"/>
          <ac:spMkLst>
            <pc:docMk/>
            <pc:sldMk cId="2996000932" sldId="263"/>
            <ac:spMk id="27" creationId="{DB66F6E8-4D4A-4907-940A-774703A2D0FE}"/>
          </ac:spMkLst>
        </pc:spChg>
        <pc:spChg chg="add">
          <ac:chgData name="Marley Gray" userId="63a35599-111f-44f3-a072-31c8a28e6c89" providerId="ADAL" clId="{EA018793-D84B-7346-B8F5-01BDB1767014}" dt="2019-02-08T20:58:36.197" v="3242" actId="26606"/>
          <ac:spMkLst>
            <pc:docMk/>
            <pc:sldMk cId="2996000932" sldId="263"/>
            <ac:spMk id="33" creationId="{42285737-90EE-47DC-AC80-8AE156B11969}"/>
          </ac:spMkLst>
        </pc:spChg>
        <pc:grpChg chg="add">
          <ac:chgData name="Marley Gray" userId="63a35599-111f-44f3-a072-31c8a28e6c89" providerId="ADAL" clId="{EA018793-D84B-7346-B8F5-01BDB1767014}" dt="2019-02-08T20:58:36.197" v="3242" actId="26606"/>
          <ac:grpSpMkLst>
            <pc:docMk/>
            <pc:sldMk cId="2996000932" sldId="263"/>
            <ac:grpSpMk id="34" creationId="{B57BDC17-F1B3-455F-BBF1-680AA1F25C06}"/>
          </ac:grpSpMkLst>
        </pc:grpChg>
        <pc:graphicFrameChg chg="add mod modGraphic">
          <ac:chgData name="Marley Gray" userId="63a35599-111f-44f3-a072-31c8a28e6c89" providerId="ADAL" clId="{EA018793-D84B-7346-B8F5-01BDB1767014}" dt="2019-02-08T20:58:36.197" v="3242" actId="26606"/>
          <ac:graphicFrameMkLst>
            <pc:docMk/>
            <pc:sldMk cId="2996000932" sldId="263"/>
            <ac:graphicFrameMk id="5" creationId="{36073762-7C59-43DB-A01B-1E666DF089D2}"/>
          </ac:graphicFrameMkLst>
        </pc:graphicFrameChg>
      </pc:sldChg>
      <pc:sldChg chg="addSp delSp modSp mod setBg">
        <pc:chgData name="Marley Gray" userId="63a35599-111f-44f3-a072-31c8a28e6c89" providerId="ADAL" clId="{EA018793-D84B-7346-B8F5-01BDB1767014}" dt="2019-02-08T21:00:10.285" v="3248" actId="26606"/>
        <pc:sldMkLst>
          <pc:docMk/>
          <pc:sldMk cId="585504745" sldId="264"/>
        </pc:sldMkLst>
        <pc:spChg chg="mod">
          <ac:chgData name="Marley Gray" userId="63a35599-111f-44f3-a072-31c8a28e6c89" providerId="ADAL" clId="{EA018793-D84B-7346-B8F5-01BDB1767014}" dt="2019-02-07T21:58:19.707" v="3031" actId="26606"/>
          <ac:spMkLst>
            <pc:docMk/>
            <pc:sldMk cId="585504745" sldId="264"/>
            <ac:spMk id="2" creationId="{2EB29846-79E5-C344-8A5E-977671DF0BF4}"/>
          </ac:spMkLst>
        </pc:spChg>
        <pc:spChg chg="add">
          <ac:chgData name="Marley Gray" userId="63a35599-111f-44f3-a072-31c8a28e6c89" providerId="ADAL" clId="{EA018793-D84B-7346-B8F5-01BDB1767014}" dt="2019-02-08T21:00:10.285" v="3248" actId="26606"/>
          <ac:spMkLst>
            <pc:docMk/>
            <pc:sldMk cId="585504745" sldId="264"/>
            <ac:spMk id="6" creationId="{32BC26D8-82FB-445E-AA49-62A77D7C1EE0}"/>
          </ac:spMkLst>
        </pc:spChg>
        <pc:spChg chg="add">
          <ac:chgData name="Marley Gray" userId="63a35599-111f-44f3-a072-31c8a28e6c89" providerId="ADAL" clId="{EA018793-D84B-7346-B8F5-01BDB1767014}" dt="2019-02-08T21:00:10.285" v="3248" actId="26606"/>
          <ac:spMkLst>
            <pc:docMk/>
            <pc:sldMk cId="585504745" sldId="264"/>
            <ac:spMk id="7" creationId="{CB44330D-EA18-4254-AA95-EB49948539B8}"/>
          </ac:spMkLst>
        </pc:spChg>
        <pc:spChg chg="add del">
          <ac:chgData name="Marley Gray" userId="63a35599-111f-44f3-a072-31c8a28e6c89" providerId="ADAL" clId="{EA018793-D84B-7346-B8F5-01BDB1767014}" dt="2019-02-07T21:57:52.686" v="3016" actId="26606"/>
          <ac:spMkLst>
            <pc:docMk/>
            <pc:sldMk cId="585504745" sldId="264"/>
            <ac:spMk id="9" creationId="{81AEB8A9-B768-4E30-BA55-D919E6687343}"/>
          </ac:spMkLst>
        </pc:spChg>
        <pc:spChg chg="add del">
          <ac:chgData name="Marley Gray" userId="63a35599-111f-44f3-a072-31c8a28e6c89" providerId="ADAL" clId="{EA018793-D84B-7346-B8F5-01BDB1767014}" dt="2019-02-07T21:57:55.101" v="3018" actId="26606"/>
          <ac:spMkLst>
            <pc:docMk/>
            <pc:sldMk cId="585504745" sldId="264"/>
            <ac:spMk id="12" creationId="{57845966-6EFC-468A-9CC7-BAB4B95854E7}"/>
          </ac:spMkLst>
        </pc:spChg>
        <pc:spChg chg="add del">
          <ac:chgData name="Marley Gray" userId="63a35599-111f-44f3-a072-31c8a28e6c89" providerId="ADAL" clId="{EA018793-D84B-7346-B8F5-01BDB1767014}" dt="2019-02-07T21:57:55.101" v="3018" actId="26606"/>
          <ac:spMkLst>
            <pc:docMk/>
            <pc:sldMk cId="585504745" sldId="264"/>
            <ac:spMk id="13" creationId="{ADAD1991-FFD1-4E94-ABAB-7560D33008E4}"/>
          </ac:spMkLst>
        </pc:spChg>
        <pc:spChg chg="add del">
          <ac:chgData name="Marley Gray" userId="63a35599-111f-44f3-a072-31c8a28e6c89" providerId="ADAL" clId="{EA018793-D84B-7346-B8F5-01BDB1767014}" dt="2019-02-07T21:58:19.707" v="3031" actId="26606"/>
          <ac:spMkLst>
            <pc:docMk/>
            <pc:sldMk cId="585504745" sldId="264"/>
            <ac:spMk id="15" creationId="{81AEB8A9-B768-4E30-BA55-D919E6687343}"/>
          </ac:spMkLst>
        </pc:spChg>
        <pc:graphicFrameChg chg="mod modGraphic">
          <ac:chgData name="Marley Gray" userId="63a35599-111f-44f3-a072-31c8a28e6c89" providerId="ADAL" clId="{EA018793-D84B-7346-B8F5-01BDB1767014}" dt="2019-02-08T20:59:54.517" v="3247" actId="13782"/>
          <ac:graphicFrameMkLst>
            <pc:docMk/>
            <pc:sldMk cId="585504745" sldId="264"/>
            <ac:graphicFrameMk id="4" creationId="{62179C9E-6EE1-6443-B168-271CB8747A40}"/>
          </ac:graphicFrameMkLst>
        </pc:graphicFrameChg>
        <pc:picChg chg="add del">
          <ac:chgData name="Marley Gray" userId="63a35599-111f-44f3-a072-31c8a28e6c89" providerId="ADAL" clId="{EA018793-D84B-7346-B8F5-01BDB1767014}" dt="2019-02-07T21:57:55.101" v="3018" actId="26606"/>
          <ac:picMkLst>
            <pc:docMk/>
            <pc:sldMk cId="585504745" sldId="264"/>
            <ac:picMk id="11" creationId="{75554383-98AF-4A47-BB65-705FAAA4BE6A}"/>
          </ac:picMkLst>
        </pc:picChg>
      </pc:sldChg>
      <pc:sldChg chg="addSp delSp modSp add mod setBg setClrOvrMap">
        <pc:chgData name="Marley Gray" userId="63a35599-111f-44f3-a072-31c8a28e6c89" providerId="ADAL" clId="{EA018793-D84B-7346-B8F5-01BDB1767014}" dt="2019-02-08T20:47:52.371" v="3158"/>
        <pc:sldMkLst>
          <pc:docMk/>
          <pc:sldMk cId="1145842272" sldId="265"/>
        </pc:sldMkLst>
        <pc:spChg chg="mod">
          <ac:chgData name="Marley Gray" userId="63a35599-111f-44f3-a072-31c8a28e6c89" providerId="ADAL" clId="{EA018793-D84B-7346-B8F5-01BDB1767014}" dt="2019-02-08T20:44:12.127" v="3089" actId="26606"/>
          <ac:spMkLst>
            <pc:docMk/>
            <pc:sldMk cId="1145842272" sldId="265"/>
            <ac:spMk id="2" creationId="{D60C78ED-154C-3E41-9035-5C44B0742163}"/>
          </ac:spMkLst>
        </pc:spChg>
        <pc:spChg chg="add del mod">
          <ac:chgData name="Marley Gray" userId="63a35599-111f-44f3-a072-31c8a28e6c89" providerId="ADAL" clId="{EA018793-D84B-7346-B8F5-01BDB1767014}" dt="2019-02-07T21:52:16.643" v="2967" actId="26606"/>
          <ac:spMkLst>
            <pc:docMk/>
            <pc:sldMk cId="1145842272" sldId="265"/>
            <ac:spMk id="3" creationId="{76FFC36A-E8B7-DC4F-AB8D-C71EC3DD060C}"/>
          </ac:spMkLst>
        </pc:spChg>
        <pc:spChg chg="add del">
          <ac:chgData name="Marley Gray" userId="63a35599-111f-44f3-a072-31c8a28e6c89" providerId="ADAL" clId="{EA018793-D84B-7346-B8F5-01BDB1767014}" dt="2019-02-07T21:52:16.609" v="2966" actId="26606"/>
          <ac:spMkLst>
            <pc:docMk/>
            <pc:sldMk cId="1145842272" sldId="265"/>
            <ac:spMk id="10" creationId="{42A5316D-ED2F-4F89-B4B4-8D9240B1A348}"/>
          </ac:spMkLst>
        </pc:spChg>
        <pc:spChg chg="add del">
          <ac:chgData name="Marley Gray" userId="63a35599-111f-44f3-a072-31c8a28e6c89" providerId="ADAL" clId="{EA018793-D84B-7346-B8F5-01BDB1767014}" dt="2019-02-08T20:44:12.127" v="3089" actId="26606"/>
          <ac:spMkLst>
            <pc:docMk/>
            <pc:sldMk cId="1145842272" sldId="265"/>
            <ac:spMk id="19" creationId="{42285737-90EE-47DC-AC80-8AE156B11969}"/>
          </ac:spMkLst>
        </pc:spChg>
        <pc:spChg chg="add del">
          <ac:chgData name="Marley Gray" userId="63a35599-111f-44f3-a072-31c8a28e6c89" providerId="ADAL" clId="{EA018793-D84B-7346-B8F5-01BDB1767014}" dt="2019-02-08T20:44:10.644" v="3086" actId="26606"/>
          <ac:spMkLst>
            <pc:docMk/>
            <pc:sldMk cId="1145842272" sldId="265"/>
            <ac:spMk id="25" creationId="{A5711A0E-A428-4ED1-96CB-33D69FD842E4}"/>
          </ac:spMkLst>
        </pc:spChg>
        <pc:spChg chg="add del">
          <ac:chgData name="Marley Gray" userId="63a35599-111f-44f3-a072-31c8a28e6c89" providerId="ADAL" clId="{EA018793-D84B-7346-B8F5-01BDB1767014}" dt="2019-02-08T20:44:11.999" v="3088" actId="26606"/>
          <ac:spMkLst>
            <pc:docMk/>
            <pc:sldMk cId="1145842272" sldId="265"/>
            <ac:spMk id="28" creationId="{68575C10-8187-4AC4-AD72-C754EAFD2867}"/>
          </ac:spMkLst>
        </pc:spChg>
        <pc:spChg chg="add">
          <ac:chgData name="Marley Gray" userId="63a35599-111f-44f3-a072-31c8a28e6c89" providerId="ADAL" clId="{EA018793-D84B-7346-B8F5-01BDB1767014}" dt="2019-02-08T20:44:12.127" v="3089" actId="26606"/>
          <ac:spMkLst>
            <pc:docMk/>
            <pc:sldMk cId="1145842272" sldId="265"/>
            <ac:spMk id="30" creationId="{95724071-AC7B-4A67-934B-CD7F90745802}"/>
          </ac:spMkLst>
        </pc:spChg>
        <pc:grpChg chg="add del">
          <ac:chgData name="Marley Gray" userId="63a35599-111f-44f3-a072-31c8a28e6c89" providerId="ADAL" clId="{EA018793-D84B-7346-B8F5-01BDB1767014}" dt="2019-02-08T20:44:12.127" v="3089" actId="26606"/>
          <ac:grpSpMkLst>
            <pc:docMk/>
            <pc:sldMk cId="1145842272" sldId="265"/>
            <ac:grpSpMk id="12" creationId="{B57BDC17-F1B3-455F-BBF1-680AA1F25C06}"/>
          </ac:grpSpMkLst>
        </pc:grpChg>
        <pc:graphicFrameChg chg="add del">
          <ac:chgData name="Marley Gray" userId="63a35599-111f-44f3-a072-31c8a28e6c89" providerId="ADAL" clId="{EA018793-D84B-7346-B8F5-01BDB1767014}" dt="2019-02-07T21:52:16.609" v="2966" actId="26606"/>
          <ac:graphicFrameMkLst>
            <pc:docMk/>
            <pc:sldMk cId="1145842272" sldId="265"/>
            <ac:graphicFrameMk id="5" creationId="{305BE546-CA1F-4331-904B-CF9F8ECF9008}"/>
          </ac:graphicFrameMkLst>
        </pc:graphicFrameChg>
        <pc:graphicFrameChg chg="add mod modGraphic">
          <ac:chgData name="Marley Gray" userId="63a35599-111f-44f3-a072-31c8a28e6c89" providerId="ADAL" clId="{EA018793-D84B-7346-B8F5-01BDB1767014}" dt="2019-02-08T20:47:52.371" v="3158"/>
          <ac:graphicFrameMkLst>
            <pc:docMk/>
            <pc:sldMk cId="1145842272" sldId="265"/>
            <ac:graphicFrameMk id="20" creationId="{9DA7F58D-745A-44E6-B30A-5AC842E1CCFF}"/>
          </ac:graphicFrameMkLst>
        </pc:graphicFrameChg>
        <pc:cxnChg chg="add del">
          <ac:chgData name="Marley Gray" userId="63a35599-111f-44f3-a072-31c8a28e6c89" providerId="ADAL" clId="{EA018793-D84B-7346-B8F5-01BDB1767014}" dt="2019-02-08T20:44:11.999" v="3088" actId="26606"/>
          <ac:cxnSpMkLst>
            <pc:docMk/>
            <pc:sldMk cId="1145842272" sldId="265"/>
            <ac:cxnSpMk id="27" creationId="{74E776C9-ED67-41B7-B3A3-4DF76EF3ACEE}"/>
          </ac:cxnSpMkLst>
        </pc:cxnChg>
      </pc:sldChg>
      <pc:sldChg chg="add del">
        <pc:chgData name="Marley Gray" userId="63a35599-111f-44f3-a072-31c8a28e6c89" providerId="ADAL" clId="{EA018793-D84B-7346-B8F5-01BDB1767014}" dt="2019-02-08T21:01:16.532" v="3251" actId="2696"/>
        <pc:sldMkLst>
          <pc:docMk/>
          <pc:sldMk cId="1540133319" sldId="266"/>
        </pc:sldMkLst>
      </pc:sldChg>
      <pc:sldChg chg="add">
        <pc:chgData name="Marley Gray" userId="63a35599-111f-44f3-a072-31c8a28e6c89" providerId="ADAL" clId="{EA018793-D84B-7346-B8F5-01BDB1767014}" dt="2019-02-08T21:01:11.099" v="3250"/>
        <pc:sldMkLst>
          <pc:docMk/>
          <pc:sldMk cId="209581178" sldId="1532"/>
        </pc:sldMkLst>
      </pc:sldChg>
      <pc:sldMasterChg chg="delSldLayout modSldLayout">
        <pc:chgData name="Marley Gray" userId="63a35599-111f-44f3-a072-31c8a28e6c89" providerId="ADAL" clId="{EA018793-D84B-7346-B8F5-01BDB1767014}" dt="2019-02-09T02:39:47.196" v="3307" actId="2696"/>
        <pc:sldMasterMkLst>
          <pc:docMk/>
          <pc:sldMasterMk cId="739557182" sldId="2147483648"/>
        </pc:sldMasterMkLst>
        <pc:sldLayoutChg chg="addSp delSp modSp">
          <pc:chgData name="Marley Gray" userId="63a35599-111f-44f3-a072-31c8a28e6c89" providerId="ADAL" clId="{EA018793-D84B-7346-B8F5-01BDB1767014}" dt="2019-02-09T02:38:07.508" v="3292" actId="20577"/>
          <pc:sldLayoutMkLst>
            <pc:docMk/>
            <pc:sldMasterMk cId="739557182" sldId="2147483648"/>
            <pc:sldLayoutMk cId="3433080703" sldId="2147483649"/>
          </pc:sldLayoutMkLst>
          <pc:spChg chg="del">
            <ac:chgData name="Marley Gray" userId="63a35599-111f-44f3-a072-31c8a28e6c89" providerId="ADAL" clId="{EA018793-D84B-7346-B8F5-01BDB1767014}" dt="2019-02-09T02:37:59.222" v="3289"/>
            <ac:spMkLst>
              <pc:docMk/>
              <pc:sldMasterMk cId="739557182" sldId="2147483648"/>
              <pc:sldLayoutMk cId="3433080703" sldId="2147483649"/>
              <ac:spMk id="4" creationId="{B37101C9-4F5F-9C48-A778-20FDB9DA17EB}"/>
            </ac:spMkLst>
          </pc:spChg>
          <pc:spChg chg="del mod">
            <ac:chgData name="Marley Gray" userId="63a35599-111f-44f3-a072-31c8a28e6c89" providerId="ADAL" clId="{EA018793-D84B-7346-B8F5-01BDB1767014}" dt="2019-02-09T02:37:59.222" v="3289"/>
            <ac:spMkLst>
              <pc:docMk/>
              <pc:sldMasterMk cId="739557182" sldId="2147483648"/>
              <pc:sldLayoutMk cId="3433080703" sldId="2147483649"/>
              <ac:spMk id="5" creationId="{DDC59924-7EB9-0647-91C1-294BB2E87BB3}"/>
            </ac:spMkLst>
          </pc:spChg>
          <pc:spChg chg="del">
            <ac:chgData name="Marley Gray" userId="63a35599-111f-44f3-a072-31c8a28e6c89" providerId="ADAL" clId="{EA018793-D84B-7346-B8F5-01BDB1767014}" dt="2019-02-09T02:37:59.222" v="3289"/>
            <ac:spMkLst>
              <pc:docMk/>
              <pc:sldMasterMk cId="739557182" sldId="2147483648"/>
              <pc:sldLayoutMk cId="3433080703" sldId="2147483649"/>
              <ac:spMk id="6" creationId="{3E399747-8007-624A-B37E-971EE661A6EC}"/>
            </ac:spMkLst>
          </pc:spChg>
          <pc:spChg chg="add mod">
            <ac:chgData name="Marley Gray" userId="63a35599-111f-44f3-a072-31c8a28e6c89" providerId="ADAL" clId="{EA018793-D84B-7346-B8F5-01BDB1767014}" dt="2019-02-09T02:37:59.881" v="3290"/>
            <ac:spMkLst>
              <pc:docMk/>
              <pc:sldMasterMk cId="739557182" sldId="2147483648"/>
              <pc:sldLayoutMk cId="3433080703" sldId="2147483649"/>
              <ac:spMk id="7" creationId="{79297985-206F-9D4E-9BA0-C2C3EF2EC26C}"/>
            </ac:spMkLst>
          </pc:spChg>
          <pc:spChg chg="add mod">
            <ac:chgData name="Marley Gray" userId="63a35599-111f-44f3-a072-31c8a28e6c89" providerId="ADAL" clId="{EA018793-D84B-7346-B8F5-01BDB1767014}" dt="2019-02-09T02:38:07.508" v="3292" actId="20577"/>
            <ac:spMkLst>
              <pc:docMk/>
              <pc:sldMasterMk cId="739557182" sldId="2147483648"/>
              <pc:sldLayoutMk cId="3433080703" sldId="2147483649"/>
              <ac:spMk id="8" creationId="{4443BD66-9FD7-684B-AACF-BA239211369D}"/>
            </ac:spMkLst>
          </pc:spChg>
          <pc:spChg chg="add mod">
            <ac:chgData name="Marley Gray" userId="63a35599-111f-44f3-a072-31c8a28e6c89" providerId="ADAL" clId="{EA018793-D84B-7346-B8F5-01BDB1767014}" dt="2019-02-09T02:37:59.881" v="3290"/>
            <ac:spMkLst>
              <pc:docMk/>
              <pc:sldMasterMk cId="739557182" sldId="2147483648"/>
              <pc:sldLayoutMk cId="3433080703" sldId="2147483649"/>
              <ac:spMk id="9" creationId="{8FE72D68-FE3D-B347-924B-8EBBB0E18442}"/>
            </ac:spMkLst>
          </pc:spChg>
        </pc:sldLayoutChg>
        <pc:sldLayoutChg chg="modSp">
          <pc:chgData name="Marley Gray" userId="63a35599-111f-44f3-a072-31c8a28e6c89" providerId="ADAL" clId="{EA018793-D84B-7346-B8F5-01BDB1767014}" dt="2019-02-09T02:38:16.644" v="3294" actId="20577"/>
          <pc:sldLayoutMkLst>
            <pc:docMk/>
            <pc:sldMasterMk cId="739557182" sldId="2147483648"/>
            <pc:sldLayoutMk cId="1348375215" sldId="2147483650"/>
          </pc:sldLayoutMkLst>
          <pc:spChg chg="mod">
            <ac:chgData name="Marley Gray" userId="63a35599-111f-44f3-a072-31c8a28e6c89" providerId="ADAL" clId="{EA018793-D84B-7346-B8F5-01BDB1767014}" dt="2019-02-09T02:38:16.644" v="3294" actId="20577"/>
            <ac:spMkLst>
              <pc:docMk/>
              <pc:sldMasterMk cId="739557182" sldId="2147483648"/>
              <pc:sldLayoutMk cId="1348375215" sldId="2147483650"/>
              <ac:spMk id="5" creationId="{9ACE653A-7A9B-0745-83A9-43B54E7CA5D6}"/>
            </ac:spMkLst>
          </pc:spChg>
        </pc:sldLayoutChg>
        <pc:sldLayoutChg chg="modSp">
          <pc:chgData name="Marley Gray" userId="63a35599-111f-44f3-a072-31c8a28e6c89" providerId="ADAL" clId="{EA018793-D84B-7346-B8F5-01BDB1767014}" dt="2019-02-09T02:38:23.192" v="3296" actId="20577"/>
          <pc:sldLayoutMkLst>
            <pc:docMk/>
            <pc:sldMasterMk cId="739557182" sldId="2147483648"/>
            <pc:sldLayoutMk cId="2907236760" sldId="2147483651"/>
          </pc:sldLayoutMkLst>
          <pc:spChg chg="mod">
            <ac:chgData name="Marley Gray" userId="63a35599-111f-44f3-a072-31c8a28e6c89" providerId="ADAL" clId="{EA018793-D84B-7346-B8F5-01BDB1767014}" dt="2019-02-09T02:38:23.192" v="3296" actId="20577"/>
            <ac:spMkLst>
              <pc:docMk/>
              <pc:sldMasterMk cId="739557182" sldId="2147483648"/>
              <pc:sldLayoutMk cId="2907236760" sldId="2147483651"/>
              <ac:spMk id="5" creationId="{02095071-BE03-7243-812D-296C55338217}"/>
            </ac:spMkLst>
          </pc:spChg>
        </pc:sldLayoutChg>
        <pc:sldLayoutChg chg="modSp">
          <pc:chgData name="Marley Gray" userId="63a35599-111f-44f3-a072-31c8a28e6c89" providerId="ADAL" clId="{EA018793-D84B-7346-B8F5-01BDB1767014}" dt="2019-02-09T02:38:28.885" v="3298" actId="20577"/>
          <pc:sldLayoutMkLst>
            <pc:docMk/>
            <pc:sldMasterMk cId="739557182" sldId="2147483648"/>
            <pc:sldLayoutMk cId="4223835724" sldId="2147483654"/>
          </pc:sldLayoutMkLst>
          <pc:spChg chg="mod">
            <ac:chgData name="Marley Gray" userId="63a35599-111f-44f3-a072-31c8a28e6c89" providerId="ADAL" clId="{EA018793-D84B-7346-B8F5-01BDB1767014}" dt="2019-02-09T02:38:28.885" v="3298" actId="20577"/>
            <ac:spMkLst>
              <pc:docMk/>
              <pc:sldMasterMk cId="739557182" sldId="2147483648"/>
              <pc:sldLayoutMk cId="4223835724" sldId="2147483654"/>
              <ac:spMk id="4" creationId="{F0660A15-6D7C-0D48-B49E-FA61517D720E}"/>
            </ac:spMkLst>
          </pc:spChg>
        </pc:sldLayoutChg>
        <pc:sldLayoutChg chg="modSp">
          <pc:chgData name="Marley Gray" userId="63a35599-111f-44f3-a072-31c8a28e6c89" providerId="ADAL" clId="{EA018793-D84B-7346-B8F5-01BDB1767014}" dt="2019-02-09T02:38:39.666" v="3301" actId="20577"/>
          <pc:sldLayoutMkLst>
            <pc:docMk/>
            <pc:sldMasterMk cId="739557182" sldId="2147483648"/>
            <pc:sldLayoutMk cId="2997531844" sldId="2147483655"/>
          </pc:sldLayoutMkLst>
          <pc:spChg chg="mod">
            <ac:chgData name="Marley Gray" userId="63a35599-111f-44f3-a072-31c8a28e6c89" providerId="ADAL" clId="{EA018793-D84B-7346-B8F5-01BDB1767014}" dt="2019-02-09T02:38:39.666" v="3301" actId="20577"/>
            <ac:spMkLst>
              <pc:docMk/>
              <pc:sldMasterMk cId="739557182" sldId="2147483648"/>
              <pc:sldLayoutMk cId="2997531844" sldId="2147483655"/>
              <ac:spMk id="3" creationId="{DB076003-8D76-A242-9110-A93A5B1D94A8}"/>
            </ac:spMkLst>
          </pc:spChg>
        </pc:sldLayoutChg>
        <pc:sldLayoutChg chg="del">
          <pc:chgData name="Marley Gray" userId="63a35599-111f-44f3-a072-31c8a28e6c89" providerId="ADAL" clId="{EA018793-D84B-7346-B8F5-01BDB1767014}" dt="2019-02-09T02:39:47.196" v="3307" actId="2696"/>
          <pc:sldLayoutMkLst>
            <pc:docMk/>
            <pc:sldMasterMk cId="739557182" sldId="2147483648"/>
            <pc:sldLayoutMk cId="1058382574" sldId="2147483661"/>
          </pc:sldLayoutMkLst>
        </pc:sldLayoutChg>
      </pc:sldMasterChg>
    </pc:docChg>
  </pc:docChgLst>
  <pc:docChgLst>
    <pc:chgData name="Marley Gray" userId="S::marleyg@microsoft.com::63a35599-111f-44f3-a072-31c8a28e6c89" providerId="AD" clId="Web-{04D3C64D-E962-4DB7-A1A6-C06FFC3D916A}"/>
    <pc:docChg chg="modSld">
      <pc:chgData name="Marley Gray" userId="S::marleyg@microsoft.com::63a35599-111f-44f3-a072-31c8a28e6c89" providerId="AD" clId="Web-{04D3C64D-E962-4DB7-A1A6-C06FFC3D916A}" dt="2019-03-01T08:21:51.440" v="3" actId="20577"/>
      <pc:docMkLst>
        <pc:docMk/>
      </pc:docMkLst>
      <pc:sldChg chg="modSp">
        <pc:chgData name="Marley Gray" userId="S::marleyg@microsoft.com::63a35599-111f-44f3-a072-31c8a28e6c89" providerId="AD" clId="Web-{04D3C64D-E962-4DB7-A1A6-C06FFC3D916A}" dt="2019-03-01T08:21:51.440" v="2" actId="20577"/>
        <pc:sldMkLst>
          <pc:docMk/>
          <pc:sldMk cId="2824828234" sldId="256"/>
        </pc:sldMkLst>
        <pc:spChg chg="mod">
          <ac:chgData name="Marley Gray" userId="S::marleyg@microsoft.com::63a35599-111f-44f3-a072-31c8a28e6c89" providerId="AD" clId="Web-{04D3C64D-E962-4DB7-A1A6-C06FFC3D916A}" dt="2019-03-01T08:21:51.440" v="2" actId="20577"/>
          <ac:spMkLst>
            <pc:docMk/>
            <pc:sldMk cId="2824828234" sldId="256"/>
            <ac:spMk id="2" creationId="{797572C0-A49E-5341-A3C7-3392AFAC707B}"/>
          </ac:spMkLst>
        </pc:spChg>
      </pc:sldChg>
    </pc:docChg>
  </pc:docChgLst>
  <pc:docChgLst>
    <pc:chgData name="Marley Gray" userId="63a35599-111f-44f3-a072-31c8a28e6c89" providerId="ADAL" clId="{08192572-F21C-3F41-9EEF-2207656EADD0}"/>
    <pc:docChg chg="undo custSel addSld delSld modSld">
      <pc:chgData name="Marley Gray" userId="63a35599-111f-44f3-a072-31c8a28e6c89" providerId="ADAL" clId="{08192572-F21C-3F41-9EEF-2207656EADD0}" dt="2019-03-28T23:28:45.091" v="280" actId="2696"/>
      <pc:docMkLst>
        <pc:docMk/>
      </pc:docMkLst>
      <pc:sldChg chg="delSp modSp">
        <pc:chgData name="Marley Gray" userId="63a35599-111f-44f3-a072-31c8a28e6c89" providerId="ADAL" clId="{08192572-F21C-3F41-9EEF-2207656EADD0}" dt="2019-03-28T22:58:05.911" v="9" actId="478"/>
        <pc:sldMkLst>
          <pc:docMk/>
          <pc:sldMk cId="2824828234" sldId="256"/>
        </pc:sldMkLst>
        <pc:spChg chg="mod">
          <ac:chgData name="Marley Gray" userId="63a35599-111f-44f3-a072-31c8a28e6c89" providerId="ADAL" clId="{08192572-F21C-3F41-9EEF-2207656EADD0}" dt="2019-03-28T22:58:01.840" v="8" actId="20577"/>
          <ac:spMkLst>
            <pc:docMk/>
            <pc:sldMk cId="2824828234" sldId="256"/>
            <ac:spMk id="3" creationId="{D8B30425-0FFC-0640-8048-C1C6FAFC5AE8}"/>
          </ac:spMkLst>
        </pc:spChg>
        <pc:spChg chg="del">
          <ac:chgData name="Marley Gray" userId="63a35599-111f-44f3-a072-31c8a28e6c89" providerId="ADAL" clId="{08192572-F21C-3F41-9EEF-2207656EADD0}" dt="2019-03-28T22:58:05.911" v="9" actId="478"/>
          <ac:spMkLst>
            <pc:docMk/>
            <pc:sldMk cId="2824828234" sldId="256"/>
            <ac:spMk id="8" creationId="{262C75DC-DA9E-0947-80CA-72C0B7C26CE4}"/>
          </ac:spMkLst>
        </pc:spChg>
      </pc:sldChg>
      <pc:sldChg chg="del">
        <pc:chgData name="Marley Gray" userId="63a35599-111f-44f3-a072-31c8a28e6c89" providerId="ADAL" clId="{08192572-F21C-3F41-9EEF-2207656EADD0}" dt="2019-03-28T23:28:32.615" v="270" actId="2696"/>
        <pc:sldMkLst>
          <pc:docMk/>
          <pc:sldMk cId="815976813" sldId="258"/>
        </pc:sldMkLst>
      </pc:sldChg>
      <pc:sldChg chg="del">
        <pc:chgData name="Marley Gray" userId="63a35599-111f-44f3-a072-31c8a28e6c89" providerId="ADAL" clId="{08192572-F21C-3F41-9EEF-2207656EADD0}" dt="2019-03-28T23:28:38.483" v="276" actId="2696"/>
        <pc:sldMkLst>
          <pc:docMk/>
          <pc:sldMk cId="2446092681" sldId="259"/>
        </pc:sldMkLst>
      </pc:sldChg>
      <pc:sldChg chg="del">
        <pc:chgData name="Marley Gray" userId="63a35599-111f-44f3-a072-31c8a28e6c89" providerId="ADAL" clId="{08192572-F21C-3F41-9EEF-2207656EADD0}" dt="2019-03-28T23:28:33.337" v="271" actId="2696"/>
        <pc:sldMkLst>
          <pc:docMk/>
          <pc:sldMk cId="1070235104" sldId="260"/>
        </pc:sldMkLst>
      </pc:sldChg>
      <pc:sldChg chg="del">
        <pc:chgData name="Marley Gray" userId="63a35599-111f-44f3-a072-31c8a28e6c89" providerId="ADAL" clId="{08192572-F21C-3F41-9EEF-2207656EADD0}" dt="2019-03-28T23:28:34.535" v="273" actId="2696"/>
        <pc:sldMkLst>
          <pc:docMk/>
          <pc:sldMk cId="3813568901" sldId="261"/>
        </pc:sldMkLst>
      </pc:sldChg>
      <pc:sldChg chg="del">
        <pc:chgData name="Marley Gray" userId="63a35599-111f-44f3-a072-31c8a28e6c89" providerId="ADAL" clId="{08192572-F21C-3F41-9EEF-2207656EADD0}" dt="2019-03-28T23:28:35.739" v="274" actId="2696"/>
        <pc:sldMkLst>
          <pc:docMk/>
          <pc:sldMk cId="3701458417" sldId="262"/>
        </pc:sldMkLst>
      </pc:sldChg>
      <pc:sldChg chg="del">
        <pc:chgData name="Marley Gray" userId="63a35599-111f-44f3-a072-31c8a28e6c89" providerId="ADAL" clId="{08192572-F21C-3F41-9EEF-2207656EADD0}" dt="2019-03-28T23:28:36.667" v="275" actId="2696"/>
        <pc:sldMkLst>
          <pc:docMk/>
          <pc:sldMk cId="2996000932" sldId="263"/>
        </pc:sldMkLst>
      </pc:sldChg>
      <pc:sldChg chg="del">
        <pc:chgData name="Marley Gray" userId="63a35599-111f-44f3-a072-31c8a28e6c89" providerId="ADAL" clId="{08192572-F21C-3F41-9EEF-2207656EADD0}" dt="2019-03-28T23:28:44.132" v="279" actId="2696"/>
        <pc:sldMkLst>
          <pc:docMk/>
          <pc:sldMk cId="585504745" sldId="264"/>
        </pc:sldMkLst>
      </pc:sldChg>
      <pc:sldChg chg="del">
        <pc:chgData name="Marley Gray" userId="63a35599-111f-44f3-a072-31c8a28e6c89" providerId="ADAL" clId="{08192572-F21C-3F41-9EEF-2207656EADD0}" dt="2019-03-28T23:28:31.636" v="269" actId="2696"/>
        <pc:sldMkLst>
          <pc:docMk/>
          <pc:sldMk cId="1145842272" sldId="265"/>
        </pc:sldMkLst>
      </pc:sldChg>
      <pc:sldChg chg="del">
        <pc:chgData name="Marley Gray" userId="63a35599-111f-44f3-a072-31c8a28e6c89" providerId="ADAL" clId="{08192572-F21C-3F41-9EEF-2207656EADD0}" dt="2019-03-28T23:28:45.091" v="280" actId="2696"/>
        <pc:sldMkLst>
          <pc:docMk/>
          <pc:sldMk cId="1734328996" sldId="1533"/>
        </pc:sldMkLst>
      </pc:sldChg>
      <pc:sldChg chg="del">
        <pc:chgData name="Marley Gray" userId="63a35599-111f-44f3-a072-31c8a28e6c89" providerId="ADAL" clId="{08192572-F21C-3F41-9EEF-2207656EADD0}" dt="2019-03-28T23:28:33.791" v="272" actId="2696"/>
        <pc:sldMkLst>
          <pc:docMk/>
          <pc:sldMk cId="4076908276" sldId="1535"/>
        </pc:sldMkLst>
      </pc:sldChg>
      <pc:sldChg chg="del">
        <pc:chgData name="Marley Gray" userId="63a35599-111f-44f3-a072-31c8a28e6c89" providerId="ADAL" clId="{08192572-F21C-3F41-9EEF-2207656EADD0}" dt="2019-03-28T23:28:40.604" v="277" actId="2696"/>
        <pc:sldMkLst>
          <pc:docMk/>
          <pc:sldMk cId="186877002" sldId="1536"/>
        </pc:sldMkLst>
      </pc:sldChg>
      <pc:sldChg chg="addSp modSp del">
        <pc:chgData name="Marley Gray" userId="63a35599-111f-44f3-a072-31c8a28e6c89" providerId="ADAL" clId="{08192572-F21C-3F41-9EEF-2207656EADD0}" dt="2019-03-28T22:58:21.940" v="11" actId="2696"/>
        <pc:sldMkLst>
          <pc:docMk/>
          <pc:sldMk cId="116978453" sldId="1537"/>
        </pc:sldMkLst>
        <pc:picChg chg="add mod">
          <ac:chgData name="Marley Gray" userId="63a35599-111f-44f3-a072-31c8a28e6c89" providerId="ADAL" clId="{08192572-F21C-3F41-9EEF-2207656EADD0}" dt="2019-03-28T22:58:18.641" v="10"/>
          <ac:picMkLst>
            <pc:docMk/>
            <pc:sldMk cId="116978453" sldId="1537"/>
            <ac:picMk id="4" creationId="{C4B9B57E-1986-4F41-BA36-DAE4B2846FA9}"/>
          </ac:picMkLst>
        </pc:picChg>
      </pc:sldChg>
      <pc:sldChg chg="del">
        <pc:chgData name="Marley Gray" userId="63a35599-111f-44f3-a072-31c8a28e6c89" providerId="ADAL" clId="{08192572-F21C-3F41-9EEF-2207656EADD0}" dt="2019-03-28T23:28:41.766" v="278" actId="2696"/>
        <pc:sldMkLst>
          <pc:docMk/>
          <pc:sldMk cId="4022532066" sldId="1538"/>
        </pc:sldMkLst>
      </pc:sldChg>
      <pc:sldChg chg="modSp new">
        <pc:chgData name="Marley Gray" userId="63a35599-111f-44f3-a072-31c8a28e6c89" providerId="ADAL" clId="{08192572-F21C-3F41-9EEF-2207656EADD0}" dt="2019-03-28T23:14:07.791" v="268" actId="20577"/>
        <pc:sldMkLst>
          <pc:docMk/>
          <pc:sldMk cId="339527169" sldId="1539"/>
        </pc:sldMkLst>
        <pc:spChg chg="mod">
          <ac:chgData name="Marley Gray" userId="63a35599-111f-44f3-a072-31c8a28e6c89" providerId="ADAL" clId="{08192572-F21C-3F41-9EEF-2207656EADD0}" dt="2019-03-28T22:58:36.246" v="22" actId="20577"/>
          <ac:spMkLst>
            <pc:docMk/>
            <pc:sldMk cId="339527169" sldId="1539"/>
            <ac:spMk id="2" creationId="{7EA208BE-FF6E-E04B-B250-D494DFEB01B0}"/>
          </ac:spMkLst>
        </pc:spChg>
        <pc:spChg chg="mod">
          <ac:chgData name="Marley Gray" userId="63a35599-111f-44f3-a072-31c8a28e6c89" providerId="ADAL" clId="{08192572-F21C-3F41-9EEF-2207656EADD0}" dt="2019-03-28T23:14:07.791" v="268" actId="20577"/>
          <ac:spMkLst>
            <pc:docMk/>
            <pc:sldMk cId="339527169" sldId="1539"/>
            <ac:spMk id="3" creationId="{CEB66DD1-EF78-C84B-9529-9018718512C0}"/>
          </ac:spMkLst>
        </pc:spChg>
      </pc:sldChg>
      <pc:sldChg chg="del">
        <pc:chgData name="Marley Gray" userId="63a35599-111f-44f3-a072-31c8a28e6c89" providerId="ADAL" clId="{08192572-F21C-3F41-9EEF-2207656EADD0}" dt="2019-03-28T22:58:28.570" v="12" actId="2696"/>
        <pc:sldMkLst>
          <pc:docMk/>
          <pc:sldMk cId="1497036603" sldId="1539"/>
        </pc:sldMkLst>
      </pc:sldChg>
    </pc:docChg>
  </pc:docChgLst>
  <pc:docChgLst>
    <pc:chgData name="Marley Gray" userId="63a35599-111f-44f3-a072-31c8a28e6c89" providerId="ADAL" clId="{024261AC-03C1-9048-9087-37DA0364CCDA}"/>
    <pc:docChg chg="undo custSel mod addSld delSld modSld sldOrd">
      <pc:chgData name="Marley Gray" userId="63a35599-111f-44f3-a072-31c8a28e6c89" providerId="ADAL" clId="{024261AC-03C1-9048-9087-37DA0364CCDA}" dt="2019-02-25T16:32:28.228" v="1258" actId="403"/>
      <pc:docMkLst>
        <pc:docMk/>
      </pc:docMkLst>
      <pc:sldChg chg="modSp">
        <pc:chgData name="Marley Gray" userId="63a35599-111f-44f3-a072-31c8a28e6c89" providerId="ADAL" clId="{024261AC-03C1-9048-9087-37DA0364CCDA}" dt="2019-02-25T16:31:12.341" v="1238" actId="14100"/>
        <pc:sldMkLst>
          <pc:docMk/>
          <pc:sldMk cId="2814769833" sldId="257"/>
        </pc:sldMkLst>
        <pc:graphicFrameChg chg="mod">
          <ac:chgData name="Marley Gray" userId="63a35599-111f-44f3-a072-31c8a28e6c89" providerId="ADAL" clId="{024261AC-03C1-9048-9087-37DA0364CCDA}" dt="2019-02-25T16:31:12.341" v="1238" actId="14100"/>
          <ac:graphicFrameMkLst>
            <pc:docMk/>
            <pc:sldMk cId="2814769833" sldId="257"/>
            <ac:graphicFrameMk id="5" creationId="{CCBC3738-B90C-415F-B023-75F7EDCA463C}"/>
          </ac:graphicFrameMkLst>
        </pc:graphicFrameChg>
      </pc:sldChg>
      <pc:sldChg chg="modSp">
        <pc:chgData name="Marley Gray" userId="63a35599-111f-44f3-a072-31c8a28e6c89" providerId="ADAL" clId="{024261AC-03C1-9048-9087-37DA0364CCDA}" dt="2019-02-25T16:04:44.869" v="1042" actId="20577"/>
        <pc:sldMkLst>
          <pc:docMk/>
          <pc:sldMk cId="2446092681" sldId="259"/>
        </pc:sldMkLst>
        <pc:graphicFrameChg chg="mod">
          <ac:chgData name="Marley Gray" userId="63a35599-111f-44f3-a072-31c8a28e6c89" providerId="ADAL" clId="{024261AC-03C1-9048-9087-37DA0364CCDA}" dt="2019-02-25T16:04:44.869" v="1042" actId="20577"/>
          <ac:graphicFrameMkLst>
            <pc:docMk/>
            <pc:sldMk cId="2446092681" sldId="259"/>
            <ac:graphicFrameMk id="5" creationId="{AF20B6FD-F6B4-4072-BC12-932B1CA92C13}"/>
          </ac:graphicFrameMkLst>
        </pc:graphicFrameChg>
      </pc:sldChg>
      <pc:sldChg chg="modSp">
        <pc:chgData name="Marley Gray" userId="63a35599-111f-44f3-a072-31c8a28e6c89" providerId="ADAL" clId="{024261AC-03C1-9048-9087-37DA0364CCDA}" dt="2019-02-25T16:32:28.228" v="1258" actId="403"/>
        <pc:sldMkLst>
          <pc:docMk/>
          <pc:sldMk cId="1070235104" sldId="260"/>
        </pc:sldMkLst>
        <pc:graphicFrameChg chg="mod">
          <ac:chgData name="Marley Gray" userId="63a35599-111f-44f3-a072-31c8a28e6c89" providerId="ADAL" clId="{024261AC-03C1-9048-9087-37DA0364CCDA}" dt="2019-02-25T16:32:28.228" v="1258" actId="403"/>
          <ac:graphicFrameMkLst>
            <pc:docMk/>
            <pc:sldMk cId="1070235104" sldId="260"/>
            <ac:graphicFrameMk id="17" creationId="{E156D3A6-B839-EF41-9433-C5517456698D}"/>
          </ac:graphicFrameMkLst>
        </pc:graphicFrameChg>
        <pc:graphicFrameChg chg="mod">
          <ac:chgData name="Marley Gray" userId="63a35599-111f-44f3-a072-31c8a28e6c89" providerId="ADAL" clId="{024261AC-03C1-9048-9087-37DA0364CCDA}" dt="2019-02-25T16:32:20.109" v="1257" actId="14100"/>
          <ac:graphicFrameMkLst>
            <pc:docMk/>
            <pc:sldMk cId="1070235104" sldId="260"/>
            <ac:graphicFrameMk id="19" creationId="{73360521-C567-CA4A-B2E2-236352F23C13}"/>
          </ac:graphicFrameMkLst>
        </pc:graphicFrameChg>
      </pc:sldChg>
      <pc:sldChg chg="addSp modSp">
        <pc:chgData name="Marley Gray" userId="63a35599-111f-44f3-a072-31c8a28e6c89" providerId="ADAL" clId="{024261AC-03C1-9048-9087-37DA0364CCDA}" dt="2019-02-25T16:13:26.359" v="1100" actId="12100"/>
        <pc:sldMkLst>
          <pc:docMk/>
          <pc:sldMk cId="3813568901" sldId="261"/>
        </pc:sldMkLst>
        <pc:spChg chg="add">
          <ac:chgData name="Marley Gray" userId="63a35599-111f-44f3-a072-31c8a28e6c89" providerId="ADAL" clId="{024261AC-03C1-9048-9087-37DA0364CCDA}" dt="2019-02-25T16:12:29.404" v="1089"/>
          <ac:spMkLst>
            <pc:docMk/>
            <pc:sldMk cId="3813568901" sldId="261"/>
            <ac:spMk id="7" creationId="{BAD08198-7E89-7340-BDC3-7DED081879F2}"/>
          </ac:spMkLst>
        </pc:spChg>
        <pc:spChg chg="add">
          <ac:chgData name="Marley Gray" userId="63a35599-111f-44f3-a072-31c8a28e6c89" providerId="ADAL" clId="{024261AC-03C1-9048-9087-37DA0364CCDA}" dt="2019-02-25T16:12:29.404" v="1089"/>
          <ac:spMkLst>
            <pc:docMk/>
            <pc:sldMk cId="3813568901" sldId="261"/>
            <ac:spMk id="8" creationId="{AD06B27F-DCDD-844B-9E95-F3ABC4DF2C5E}"/>
          </ac:spMkLst>
        </pc:spChg>
        <pc:grpChg chg="add mod">
          <ac:chgData name="Marley Gray" userId="63a35599-111f-44f3-a072-31c8a28e6c89" providerId="ADAL" clId="{024261AC-03C1-9048-9087-37DA0364CCDA}" dt="2019-02-25T16:12:31.347" v="1090"/>
          <ac:grpSpMkLst>
            <pc:docMk/>
            <pc:sldMk cId="3813568901" sldId="261"/>
            <ac:grpSpMk id="6" creationId="{C670FF67-8037-2145-BA02-C40B9DD20007}"/>
          </ac:grpSpMkLst>
        </pc:grpChg>
        <pc:graphicFrameChg chg="mod">
          <ac:chgData name="Marley Gray" userId="63a35599-111f-44f3-a072-31c8a28e6c89" providerId="ADAL" clId="{024261AC-03C1-9048-9087-37DA0364CCDA}" dt="2019-02-10T15:40:49.102" v="623" actId="403"/>
          <ac:graphicFrameMkLst>
            <pc:docMk/>
            <pc:sldMk cId="3813568901" sldId="261"/>
            <ac:graphicFrameMk id="5" creationId="{E8EEE3DD-DFF1-4CAB-9ABD-C9400B4CCC96}"/>
          </ac:graphicFrameMkLst>
        </pc:graphicFrameChg>
        <pc:graphicFrameChg chg="add mod">
          <ac:chgData name="Marley Gray" userId="63a35599-111f-44f3-a072-31c8a28e6c89" providerId="ADAL" clId="{024261AC-03C1-9048-9087-37DA0364CCDA}" dt="2019-02-25T16:13:26.359" v="1100" actId="12100"/>
          <ac:graphicFrameMkLst>
            <pc:docMk/>
            <pc:sldMk cId="3813568901" sldId="261"/>
            <ac:graphicFrameMk id="9" creationId="{FD91F64E-AD27-B643-964A-041F9847AAA1}"/>
          </ac:graphicFrameMkLst>
        </pc:graphicFrameChg>
      </pc:sldChg>
      <pc:sldChg chg="modSp">
        <pc:chgData name="Marley Gray" userId="63a35599-111f-44f3-a072-31c8a28e6c89" providerId="ADAL" clId="{024261AC-03C1-9048-9087-37DA0364CCDA}" dt="2019-02-25T16:26:58.321" v="1179"/>
        <pc:sldMkLst>
          <pc:docMk/>
          <pc:sldMk cId="585504745" sldId="264"/>
        </pc:sldMkLst>
        <pc:graphicFrameChg chg="mod">
          <ac:chgData name="Marley Gray" userId="63a35599-111f-44f3-a072-31c8a28e6c89" providerId="ADAL" clId="{024261AC-03C1-9048-9087-37DA0364CCDA}" dt="2019-02-25T16:26:58.321" v="1179"/>
          <ac:graphicFrameMkLst>
            <pc:docMk/>
            <pc:sldMk cId="585504745" sldId="264"/>
            <ac:graphicFrameMk id="4" creationId="{62179C9E-6EE1-6443-B168-271CB8747A40}"/>
          </ac:graphicFrameMkLst>
        </pc:graphicFrameChg>
      </pc:sldChg>
      <pc:sldChg chg="modSp">
        <pc:chgData name="Marley Gray" userId="63a35599-111f-44f3-a072-31c8a28e6c89" providerId="ADAL" clId="{024261AC-03C1-9048-9087-37DA0364CCDA}" dt="2019-02-25T16:31:53.521" v="1254" actId="20577"/>
        <pc:sldMkLst>
          <pc:docMk/>
          <pc:sldMk cId="1145842272" sldId="265"/>
        </pc:sldMkLst>
        <pc:graphicFrameChg chg="mod">
          <ac:chgData name="Marley Gray" userId="63a35599-111f-44f3-a072-31c8a28e6c89" providerId="ADAL" clId="{024261AC-03C1-9048-9087-37DA0364CCDA}" dt="2019-02-25T16:31:53.521" v="1254" actId="20577"/>
          <ac:graphicFrameMkLst>
            <pc:docMk/>
            <pc:sldMk cId="1145842272" sldId="265"/>
            <ac:graphicFrameMk id="20" creationId="{9DA7F58D-745A-44E6-B30A-5AC842E1CCFF}"/>
          </ac:graphicFrameMkLst>
        </pc:graphicFrameChg>
      </pc:sldChg>
      <pc:sldChg chg="addSp delSp modSp add">
        <pc:chgData name="Marley Gray" userId="63a35599-111f-44f3-a072-31c8a28e6c89" providerId="ADAL" clId="{024261AC-03C1-9048-9087-37DA0364CCDA}" dt="2019-02-10T15:35:10.948" v="619" actId="5736"/>
        <pc:sldMkLst>
          <pc:docMk/>
          <pc:sldMk cId="1734328996" sldId="1533"/>
        </pc:sldMkLst>
        <pc:spChg chg="mod">
          <ac:chgData name="Marley Gray" userId="63a35599-111f-44f3-a072-31c8a28e6c89" providerId="ADAL" clId="{024261AC-03C1-9048-9087-37DA0364CCDA}" dt="2019-02-10T15:31:25.066" v="564" actId="1076"/>
          <ac:spMkLst>
            <pc:docMk/>
            <pc:sldMk cId="1734328996" sldId="1533"/>
            <ac:spMk id="2" creationId="{061E10D1-880D-BC47-A9ED-1079428EDD82}"/>
          </ac:spMkLst>
        </pc:spChg>
        <pc:spChg chg="del mod">
          <ac:chgData name="Marley Gray" userId="63a35599-111f-44f3-a072-31c8a28e6c89" providerId="ADAL" clId="{024261AC-03C1-9048-9087-37DA0364CCDA}" dt="2019-02-10T14:27:34.226" v="50" actId="478"/>
          <ac:spMkLst>
            <pc:docMk/>
            <pc:sldMk cId="1734328996" sldId="1533"/>
            <ac:spMk id="3" creationId="{4B76A8A1-B89B-A046-8E27-BAE195B3A6DA}"/>
          </ac:spMkLst>
        </pc:spChg>
        <pc:spChg chg="add mod">
          <ac:chgData name="Marley Gray" userId="63a35599-111f-44f3-a072-31c8a28e6c89" providerId="ADAL" clId="{024261AC-03C1-9048-9087-37DA0364CCDA}" dt="2019-02-10T14:27:43.524" v="53" actId="14100"/>
          <ac:spMkLst>
            <pc:docMk/>
            <pc:sldMk cId="1734328996" sldId="1533"/>
            <ac:spMk id="4" creationId="{978A5D40-8EE3-F94C-9669-A30670DE7182}"/>
          </ac:spMkLst>
        </pc:spChg>
        <pc:spChg chg="add del mod">
          <ac:chgData name="Marley Gray" userId="63a35599-111f-44f3-a072-31c8a28e6c89" providerId="ADAL" clId="{024261AC-03C1-9048-9087-37DA0364CCDA}" dt="2019-02-10T14:52:34.202" v="64" actId="478"/>
          <ac:spMkLst>
            <pc:docMk/>
            <pc:sldMk cId="1734328996" sldId="1533"/>
            <ac:spMk id="6" creationId="{8E8038A8-AD9C-CD43-B8C6-28F73C7E0C7E}"/>
          </ac:spMkLst>
        </pc:spChg>
        <pc:spChg chg="add mod">
          <ac:chgData name="Marley Gray" userId="63a35599-111f-44f3-a072-31c8a28e6c89" providerId="ADAL" clId="{024261AC-03C1-9048-9087-37DA0364CCDA}" dt="2019-02-10T15:35:10.948" v="619" actId="5736"/>
          <ac:spMkLst>
            <pc:docMk/>
            <pc:sldMk cId="1734328996" sldId="1533"/>
            <ac:spMk id="17" creationId="{2F11A855-121E-A94C-A705-1802E8B71BC6}"/>
          </ac:spMkLst>
        </pc:spChg>
        <pc:spChg chg="add mod">
          <ac:chgData name="Marley Gray" userId="63a35599-111f-44f3-a072-31c8a28e6c89" providerId="ADAL" clId="{024261AC-03C1-9048-9087-37DA0364CCDA}" dt="2019-02-10T15:35:10.948" v="619" actId="5736"/>
          <ac:spMkLst>
            <pc:docMk/>
            <pc:sldMk cId="1734328996" sldId="1533"/>
            <ac:spMk id="18" creationId="{AED1CE2F-3730-7E4C-A1E9-485BB27FEB4D}"/>
          </ac:spMkLst>
        </pc:spChg>
        <pc:graphicFrameChg chg="add mod">
          <ac:chgData name="Marley Gray" userId="63a35599-111f-44f3-a072-31c8a28e6c89" providerId="ADAL" clId="{024261AC-03C1-9048-9087-37DA0364CCDA}" dt="2019-02-10T15:35:10.948" v="619" actId="5736"/>
          <ac:graphicFrameMkLst>
            <pc:docMk/>
            <pc:sldMk cId="1734328996" sldId="1533"/>
            <ac:graphicFrameMk id="5" creationId="{6AD57FBF-4373-C743-A01B-BC4BD319630A}"/>
          </ac:graphicFrameMkLst>
        </pc:graphicFrameChg>
        <pc:graphicFrameChg chg="add del mod">
          <ac:chgData name="Marley Gray" userId="63a35599-111f-44f3-a072-31c8a28e6c89" providerId="ADAL" clId="{024261AC-03C1-9048-9087-37DA0364CCDA}" dt="2019-02-10T14:52:34.202" v="64" actId="478"/>
          <ac:graphicFrameMkLst>
            <pc:docMk/>
            <pc:sldMk cId="1734328996" sldId="1533"/>
            <ac:graphicFrameMk id="7" creationId="{6FC88DAE-6300-E847-A08A-98026833836E}"/>
          </ac:graphicFrameMkLst>
        </pc:graphicFrameChg>
        <pc:graphicFrameChg chg="add mod">
          <ac:chgData name="Marley Gray" userId="63a35599-111f-44f3-a072-31c8a28e6c89" providerId="ADAL" clId="{024261AC-03C1-9048-9087-37DA0364CCDA}" dt="2019-02-10T15:35:10.948" v="619" actId="5736"/>
          <ac:graphicFrameMkLst>
            <pc:docMk/>
            <pc:sldMk cId="1734328996" sldId="1533"/>
            <ac:graphicFrameMk id="8" creationId="{07BDAEDF-45C4-3A44-A0DD-6E6D57767FFF}"/>
          </ac:graphicFrameMkLst>
        </pc:graphicFrameChg>
        <pc:graphicFrameChg chg="add mod">
          <ac:chgData name="Marley Gray" userId="63a35599-111f-44f3-a072-31c8a28e6c89" providerId="ADAL" clId="{024261AC-03C1-9048-9087-37DA0364CCDA}" dt="2019-02-10T15:35:10.948" v="619" actId="5736"/>
          <ac:graphicFrameMkLst>
            <pc:docMk/>
            <pc:sldMk cId="1734328996" sldId="1533"/>
            <ac:graphicFrameMk id="9" creationId="{8217AEAE-FE2B-914D-9AD1-B607D93C18C9}"/>
          </ac:graphicFrameMkLst>
        </pc:graphicFrameChg>
        <pc:graphicFrameChg chg="add mod modGraphic">
          <ac:chgData name="Marley Gray" userId="63a35599-111f-44f3-a072-31c8a28e6c89" providerId="ADAL" clId="{024261AC-03C1-9048-9087-37DA0364CCDA}" dt="2019-02-10T15:35:10.948" v="619" actId="5736"/>
          <ac:graphicFrameMkLst>
            <pc:docMk/>
            <pc:sldMk cId="1734328996" sldId="1533"/>
            <ac:graphicFrameMk id="10" creationId="{BF50DE44-D4FA-AF44-A3E9-A25CF41530F6}"/>
          </ac:graphicFrameMkLst>
        </pc:graphicFrameChg>
        <pc:graphicFrameChg chg="add mod">
          <ac:chgData name="Marley Gray" userId="63a35599-111f-44f3-a072-31c8a28e6c89" providerId="ADAL" clId="{024261AC-03C1-9048-9087-37DA0364CCDA}" dt="2019-02-10T15:35:10.948" v="619" actId="5736"/>
          <ac:graphicFrameMkLst>
            <pc:docMk/>
            <pc:sldMk cId="1734328996" sldId="1533"/>
            <ac:graphicFrameMk id="11" creationId="{C08023DD-0DC7-2F4C-9217-8FFFC56EFF4F}"/>
          </ac:graphicFrameMkLst>
        </pc:graphicFrameChg>
        <pc:cxnChg chg="add mod">
          <ac:chgData name="Marley Gray" userId="63a35599-111f-44f3-a072-31c8a28e6c89" providerId="ADAL" clId="{024261AC-03C1-9048-9087-37DA0364CCDA}" dt="2019-02-10T15:35:10.948" v="619" actId="5736"/>
          <ac:cxnSpMkLst>
            <pc:docMk/>
            <pc:sldMk cId="1734328996" sldId="1533"/>
            <ac:cxnSpMk id="13" creationId="{7B9DBDDC-96AB-F24E-9946-8F54AAFE0963}"/>
          </ac:cxnSpMkLst>
        </pc:cxnChg>
        <pc:cxnChg chg="add mod">
          <ac:chgData name="Marley Gray" userId="63a35599-111f-44f3-a072-31c8a28e6c89" providerId="ADAL" clId="{024261AC-03C1-9048-9087-37DA0364CCDA}" dt="2019-02-10T15:35:10.948" v="619" actId="5736"/>
          <ac:cxnSpMkLst>
            <pc:docMk/>
            <pc:sldMk cId="1734328996" sldId="1533"/>
            <ac:cxnSpMk id="16" creationId="{9A6E7E4A-8DB0-B144-B175-1558BB0D3578}"/>
          </ac:cxnSpMkLst>
        </pc:cxnChg>
      </pc:sldChg>
      <pc:sldChg chg="addSp modSp add">
        <pc:chgData name="Marley Gray" userId="63a35599-111f-44f3-a072-31c8a28e6c89" providerId="ADAL" clId="{024261AC-03C1-9048-9087-37DA0364CCDA}" dt="2019-02-11T22:45:32.073" v="1023" actId="1076"/>
        <pc:sldMkLst>
          <pc:docMk/>
          <pc:sldMk cId="417684331" sldId="1534"/>
        </pc:sldMkLst>
        <pc:spChg chg="mod">
          <ac:chgData name="Marley Gray" userId="63a35599-111f-44f3-a072-31c8a28e6c89" providerId="ADAL" clId="{024261AC-03C1-9048-9087-37DA0364CCDA}" dt="2019-02-11T22:39:39.511" v="776" actId="20577"/>
          <ac:spMkLst>
            <pc:docMk/>
            <pc:sldMk cId="417684331" sldId="1534"/>
            <ac:spMk id="2" creationId="{F14C10E9-C0C4-4C40-A0B7-08E1EC2ECC17}"/>
          </ac:spMkLst>
        </pc:spChg>
        <pc:spChg chg="add mod">
          <ac:chgData name="Marley Gray" userId="63a35599-111f-44f3-a072-31c8a28e6c89" providerId="ADAL" clId="{024261AC-03C1-9048-9087-37DA0364CCDA}" dt="2019-02-11T22:43:46.302" v="992" actId="20577"/>
          <ac:spMkLst>
            <pc:docMk/>
            <pc:sldMk cId="417684331" sldId="1534"/>
            <ac:spMk id="4" creationId="{FAA04373-2D43-3D41-A5E6-8D6803293746}"/>
          </ac:spMkLst>
        </pc:spChg>
        <pc:spChg chg="add mod">
          <ac:chgData name="Marley Gray" userId="63a35599-111f-44f3-a072-31c8a28e6c89" providerId="ADAL" clId="{024261AC-03C1-9048-9087-37DA0364CCDA}" dt="2019-02-11T22:43:05.430" v="966" actId="1076"/>
          <ac:spMkLst>
            <pc:docMk/>
            <pc:sldMk cId="417684331" sldId="1534"/>
            <ac:spMk id="5" creationId="{73592BB6-B989-8E4B-A7A4-F3CDCA4DACBB}"/>
          </ac:spMkLst>
        </pc:spChg>
        <pc:spChg chg="add mod">
          <ac:chgData name="Marley Gray" userId="63a35599-111f-44f3-a072-31c8a28e6c89" providerId="ADAL" clId="{024261AC-03C1-9048-9087-37DA0364CCDA}" dt="2019-02-11T22:43:10.167" v="968" actId="1076"/>
          <ac:spMkLst>
            <pc:docMk/>
            <pc:sldMk cId="417684331" sldId="1534"/>
            <ac:spMk id="6" creationId="{2CD55558-0A90-9B4A-844B-CE16DEE95D66}"/>
          </ac:spMkLst>
        </pc:spChg>
        <pc:spChg chg="add mod">
          <ac:chgData name="Marley Gray" userId="63a35599-111f-44f3-a072-31c8a28e6c89" providerId="ADAL" clId="{024261AC-03C1-9048-9087-37DA0364CCDA}" dt="2019-02-11T22:43:15.049" v="969" actId="1076"/>
          <ac:spMkLst>
            <pc:docMk/>
            <pc:sldMk cId="417684331" sldId="1534"/>
            <ac:spMk id="7" creationId="{239703DA-1B6E-A544-AC87-2732B69FD950}"/>
          </ac:spMkLst>
        </pc:spChg>
        <pc:spChg chg="add mod">
          <ac:chgData name="Marley Gray" userId="63a35599-111f-44f3-a072-31c8a28e6c89" providerId="ADAL" clId="{024261AC-03C1-9048-9087-37DA0364CCDA}" dt="2019-02-11T22:43:38.106" v="982" actId="1076"/>
          <ac:spMkLst>
            <pc:docMk/>
            <pc:sldMk cId="417684331" sldId="1534"/>
            <ac:spMk id="8" creationId="{606B9B52-FA68-4A42-B34E-148D47E15D30}"/>
          </ac:spMkLst>
        </pc:spChg>
        <pc:spChg chg="add mod">
          <ac:chgData name="Marley Gray" userId="63a35599-111f-44f3-a072-31c8a28e6c89" providerId="ADAL" clId="{024261AC-03C1-9048-9087-37DA0364CCDA}" dt="2019-02-11T22:43:52.253" v="994" actId="1076"/>
          <ac:spMkLst>
            <pc:docMk/>
            <pc:sldMk cId="417684331" sldId="1534"/>
            <ac:spMk id="9" creationId="{58B88BD7-7171-044A-AA0C-D016E9435D76}"/>
          </ac:spMkLst>
        </pc:spChg>
        <pc:spChg chg="add mod">
          <ac:chgData name="Marley Gray" userId="63a35599-111f-44f3-a072-31c8a28e6c89" providerId="ADAL" clId="{024261AC-03C1-9048-9087-37DA0364CCDA}" dt="2019-02-11T22:44:21.523" v="1021" actId="1076"/>
          <ac:spMkLst>
            <pc:docMk/>
            <pc:sldMk cId="417684331" sldId="1534"/>
            <ac:spMk id="10" creationId="{DC93E95A-445C-8A47-AE8E-E9AE2B5A28EC}"/>
          </ac:spMkLst>
        </pc:spChg>
        <pc:graphicFrameChg chg="add mod">
          <ac:chgData name="Marley Gray" userId="63a35599-111f-44f3-a072-31c8a28e6c89" providerId="ADAL" clId="{024261AC-03C1-9048-9087-37DA0364CCDA}" dt="2019-02-11T22:42:29.629" v="951" actId="14100"/>
          <ac:graphicFrameMkLst>
            <pc:docMk/>
            <pc:sldMk cId="417684331" sldId="1534"/>
            <ac:graphicFrameMk id="3" creationId="{3BF8CE44-6169-C348-B7C9-B0EBD2D4BB4F}"/>
          </ac:graphicFrameMkLst>
        </pc:graphicFrameChg>
        <pc:picChg chg="add mod">
          <ac:chgData name="Marley Gray" userId="63a35599-111f-44f3-a072-31c8a28e6c89" providerId="ADAL" clId="{024261AC-03C1-9048-9087-37DA0364CCDA}" dt="2019-02-11T22:45:32.073" v="1023" actId="1076"/>
          <ac:picMkLst>
            <pc:docMk/>
            <pc:sldMk cId="417684331" sldId="1534"/>
            <ac:picMk id="12" creationId="{BA4F920B-7FC9-344B-A417-9F16B343583A}"/>
          </ac:picMkLst>
        </pc:picChg>
      </pc:sldChg>
      <pc:sldChg chg="add del">
        <pc:chgData name="Marley Gray" userId="63a35599-111f-44f3-a072-31c8a28e6c89" providerId="ADAL" clId="{024261AC-03C1-9048-9087-37DA0364CCDA}" dt="2019-02-11T22:39:27.761" v="769" actId="2696"/>
        <pc:sldMkLst>
          <pc:docMk/>
          <pc:sldMk cId="2479903670" sldId="1534"/>
        </pc:sldMkLst>
      </pc:sldChg>
      <pc:sldChg chg="modSp">
        <pc:chgData name="Marley Gray" userId="63a35599-111f-44f3-a072-31c8a28e6c89" providerId="ADAL" clId="{024261AC-03C1-9048-9087-37DA0364CCDA}" dt="2019-02-25T16:29:03.103" v="1207" actId="20577"/>
        <pc:sldMkLst>
          <pc:docMk/>
          <pc:sldMk cId="2747076776" sldId="1534"/>
        </pc:sldMkLst>
        <pc:spChg chg="mod">
          <ac:chgData name="Marley Gray" userId="63a35599-111f-44f3-a072-31c8a28e6c89" providerId="ADAL" clId="{024261AC-03C1-9048-9087-37DA0364CCDA}" dt="2019-02-25T16:28:02.847" v="1187" actId="20577"/>
          <ac:spMkLst>
            <pc:docMk/>
            <pc:sldMk cId="2747076776" sldId="1534"/>
            <ac:spMk id="4" creationId="{FAA04373-2D43-3D41-A5E6-8D6803293746}"/>
          </ac:spMkLst>
        </pc:spChg>
        <pc:spChg chg="mod">
          <ac:chgData name="Marley Gray" userId="63a35599-111f-44f3-a072-31c8a28e6c89" providerId="ADAL" clId="{024261AC-03C1-9048-9087-37DA0364CCDA}" dt="2019-02-25T16:29:03.103" v="1207" actId="20577"/>
          <ac:spMkLst>
            <pc:docMk/>
            <pc:sldMk cId="2747076776" sldId="1534"/>
            <ac:spMk id="5" creationId="{73592BB6-B989-8E4B-A7A4-F3CDCA4DACBB}"/>
          </ac:spMkLst>
        </pc:spChg>
      </pc:sldChg>
      <pc:sldChg chg="addSp delSp modSp add mod ord setBg setClrOvrMap">
        <pc:chgData name="Marley Gray" userId="63a35599-111f-44f3-a072-31c8a28e6c89" providerId="ADAL" clId="{024261AC-03C1-9048-9087-37DA0364CCDA}" dt="2019-02-25T16:15:28.723" v="1128" actId="20577"/>
        <pc:sldMkLst>
          <pc:docMk/>
          <pc:sldMk cId="4076908276" sldId="1535"/>
        </pc:sldMkLst>
        <pc:spChg chg="mod">
          <ac:chgData name="Marley Gray" userId="63a35599-111f-44f3-a072-31c8a28e6c89" providerId="ADAL" clId="{024261AC-03C1-9048-9087-37DA0364CCDA}" dt="2019-02-25T16:10:45.033" v="1079" actId="1076"/>
          <ac:spMkLst>
            <pc:docMk/>
            <pc:sldMk cId="4076908276" sldId="1535"/>
            <ac:spMk id="2" creationId="{49F331D0-AD68-C248-8316-CC2C5E7D3BD7}"/>
          </ac:spMkLst>
        </pc:spChg>
        <pc:spChg chg="add del">
          <ac:chgData name="Marley Gray" userId="63a35599-111f-44f3-a072-31c8a28e6c89" providerId="ADAL" clId="{024261AC-03C1-9048-9087-37DA0364CCDA}" dt="2019-02-25T16:07:32.390" v="1063" actId="478"/>
          <ac:spMkLst>
            <pc:docMk/>
            <pc:sldMk cId="4076908276" sldId="1535"/>
            <ac:spMk id="3" creationId="{B3F670AE-DCFE-344E-97A3-F811B3A0271E}"/>
          </ac:spMkLst>
        </pc:spChg>
        <pc:spChg chg="add del mod">
          <ac:chgData name="Marley Gray" userId="63a35599-111f-44f3-a072-31c8a28e6c89" providerId="ADAL" clId="{024261AC-03C1-9048-9087-37DA0364CCDA}" dt="2019-02-25T16:11:06.831" v="1084"/>
          <ac:spMkLst>
            <pc:docMk/>
            <pc:sldMk cId="4076908276" sldId="1535"/>
            <ac:spMk id="6" creationId="{05284156-98EB-F649-A487-E63E39327CED}"/>
          </ac:spMkLst>
        </pc:spChg>
        <pc:spChg chg="add del">
          <ac:chgData name="Marley Gray" userId="63a35599-111f-44f3-a072-31c8a28e6c89" providerId="ADAL" clId="{024261AC-03C1-9048-9087-37DA0364CCDA}" dt="2019-02-25T16:10:08.381" v="1073" actId="26606"/>
          <ac:spMkLst>
            <pc:docMk/>
            <pc:sldMk cId="4076908276" sldId="1535"/>
            <ac:spMk id="10" creationId="{56C20283-73E0-40EC-8AD8-057F581F64C2}"/>
          </ac:spMkLst>
        </pc:spChg>
        <pc:spChg chg="add del">
          <ac:chgData name="Marley Gray" userId="63a35599-111f-44f3-a072-31c8a28e6c89" providerId="ADAL" clId="{024261AC-03C1-9048-9087-37DA0364CCDA}" dt="2019-02-25T16:10:08.381" v="1073" actId="26606"/>
          <ac:spMkLst>
            <pc:docMk/>
            <pc:sldMk cId="4076908276" sldId="1535"/>
            <ac:spMk id="12" creationId="{3FCC729B-E528-40C3-82D3-BA4375575E87}"/>
          </ac:spMkLst>
        </pc:spChg>
        <pc:spChg chg="add del">
          <ac:chgData name="Marley Gray" userId="63a35599-111f-44f3-a072-31c8a28e6c89" providerId="ADAL" clId="{024261AC-03C1-9048-9087-37DA0364CCDA}" dt="2019-02-25T16:10:08.381" v="1073" actId="26606"/>
          <ac:spMkLst>
            <pc:docMk/>
            <pc:sldMk cId="4076908276" sldId="1535"/>
            <ac:spMk id="14" creationId="{58F1FB8D-1842-4A04-998D-6CF047AB2790}"/>
          </ac:spMkLst>
        </pc:spChg>
        <pc:spChg chg="add">
          <ac:chgData name="Marley Gray" userId="63a35599-111f-44f3-a072-31c8a28e6c89" providerId="ADAL" clId="{024261AC-03C1-9048-9087-37DA0364CCDA}" dt="2019-02-25T16:10:08.518" v="1074" actId="26606"/>
          <ac:spMkLst>
            <pc:docMk/>
            <pc:sldMk cId="4076908276" sldId="1535"/>
            <ac:spMk id="16" creationId="{C5E6CFF1-2F42-4E10-9A97-F116F46F53FE}"/>
          </ac:spMkLst>
        </pc:spChg>
        <pc:graphicFrameChg chg="add mod">
          <ac:chgData name="Marley Gray" userId="63a35599-111f-44f3-a072-31c8a28e6c89" providerId="ADAL" clId="{024261AC-03C1-9048-9087-37DA0364CCDA}" dt="2019-02-25T16:07:30.117" v="1062"/>
          <ac:graphicFrameMkLst>
            <pc:docMk/>
            <pc:sldMk cId="4076908276" sldId="1535"/>
            <ac:graphicFrameMk id="4" creationId="{2BC2ABC6-DA6F-AE46-856B-43084F241617}"/>
          </ac:graphicFrameMkLst>
        </pc:graphicFrameChg>
        <pc:graphicFrameChg chg="add mod modGraphic">
          <ac:chgData name="Marley Gray" userId="63a35599-111f-44f3-a072-31c8a28e6c89" providerId="ADAL" clId="{024261AC-03C1-9048-9087-37DA0364CCDA}" dt="2019-02-25T16:15:28.723" v="1128" actId="20577"/>
          <ac:graphicFrameMkLst>
            <pc:docMk/>
            <pc:sldMk cId="4076908276" sldId="1535"/>
            <ac:graphicFrameMk id="5" creationId="{B6D84AFC-3840-D44D-A46A-0363BD856BB3}"/>
          </ac:graphicFrameMkLst>
        </pc:graphicFrameChg>
        <pc:cxnChg chg="add">
          <ac:chgData name="Marley Gray" userId="63a35599-111f-44f3-a072-31c8a28e6c89" providerId="ADAL" clId="{024261AC-03C1-9048-9087-37DA0364CCDA}" dt="2019-02-25T16:10:08.518" v="1074" actId="26606"/>
          <ac:cxnSpMkLst>
            <pc:docMk/>
            <pc:sldMk cId="4076908276" sldId="1535"/>
            <ac:cxnSpMk id="17" creationId="{67182200-4859-4C8D-BCBB-55B245C28BA3}"/>
          </ac:cxnSpMkLst>
        </pc:cxnChg>
      </pc:sldChg>
      <pc:sldChg chg="addSp modSp add mod setBg">
        <pc:chgData name="Marley Gray" userId="63a35599-111f-44f3-a072-31c8a28e6c89" providerId="ADAL" clId="{024261AC-03C1-9048-9087-37DA0364CCDA}" dt="2019-02-25T16:15:56.790" v="1129" actId="26606"/>
        <pc:sldMkLst>
          <pc:docMk/>
          <pc:sldMk cId="186877002" sldId="1536"/>
        </pc:sldMkLst>
        <pc:spChg chg="mod">
          <ac:chgData name="Marley Gray" userId="63a35599-111f-44f3-a072-31c8a28e6c89" providerId="ADAL" clId="{024261AC-03C1-9048-9087-37DA0364CCDA}" dt="2019-02-25T16:15:56.790" v="1129" actId="26606"/>
          <ac:spMkLst>
            <pc:docMk/>
            <pc:sldMk cId="186877002" sldId="1536"/>
            <ac:spMk id="2" creationId="{ABE2E4DD-5286-1243-8068-893118D7F80F}"/>
          </ac:spMkLst>
        </pc:spChg>
        <pc:graphicFrameChg chg="add mod modGraphic">
          <ac:chgData name="Marley Gray" userId="63a35599-111f-44f3-a072-31c8a28e6c89" providerId="ADAL" clId="{024261AC-03C1-9048-9087-37DA0364CCDA}" dt="2019-02-25T16:15:56.790" v="1129" actId="26606"/>
          <ac:graphicFrameMkLst>
            <pc:docMk/>
            <pc:sldMk cId="186877002" sldId="1536"/>
            <ac:graphicFrameMk id="3" creationId="{7B045746-9B01-D94B-A86C-4790587EB131}"/>
          </ac:graphicFrameMkLst>
        </pc:graphicFrameChg>
      </pc:sldChg>
    </pc:docChg>
  </pc:docChgLst>
  <pc:docChgLst>
    <pc:chgData name="Marley Gray" userId="63a35599-111f-44f3-a072-31c8a28e6c89" providerId="ADAL" clId="{00842450-A22E-B445-BC55-A951ED83188F}"/>
    <pc:docChg chg="custSel modSld">
      <pc:chgData name="Marley Gray" userId="63a35599-111f-44f3-a072-31c8a28e6c89" providerId="ADAL" clId="{00842450-A22E-B445-BC55-A951ED83188F}" dt="2019-01-29T17:05:43.870" v="2" actId="20577"/>
      <pc:docMkLst>
        <pc:docMk/>
      </pc:docMkLst>
      <pc:sldChg chg="modSp">
        <pc:chgData name="Marley Gray" userId="63a35599-111f-44f3-a072-31c8a28e6c89" providerId="ADAL" clId="{00842450-A22E-B445-BC55-A951ED83188F}" dt="2019-01-29T14:30:38.741" v="1" actId="313"/>
        <pc:sldMkLst>
          <pc:docMk/>
          <pc:sldMk cId="2446092681" sldId="259"/>
        </pc:sldMkLst>
        <pc:spChg chg="mod">
          <ac:chgData name="Marley Gray" userId="63a35599-111f-44f3-a072-31c8a28e6c89" providerId="ADAL" clId="{00842450-A22E-B445-BC55-A951ED83188F}" dt="2019-01-29T14:30:38.741" v="1" actId="313"/>
          <ac:spMkLst>
            <pc:docMk/>
            <pc:sldMk cId="2446092681" sldId="259"/>
            <ac:spMk id="2" creationId="{7064B27F-3799-EE4F-92FE-B2977CF99AB2}"/>
          </ac:spMkLst>
        </pc:spChg>
      </pc:sldChg>
      <pc:sldChg chg="modSp">
        <pc:chgData name="Marley Gray" userId="63a35599-111f-44f3-a072-31c8a28e6c89" providerId="ADAL" clId="{00842450-A22E-B445-BC55-A951ED83188F}" dt="2019-01-29T14:29:45.738" v="0" actId="1076"/>
        <pc:sldMkLst>
          <pc:docMk/>
          <pc:sldMk cId="1070235104" sldId="260"/>
        </pc:sldMkLst>
        <pc:spChg chg="mod">
          <ac:chgData name="Marley Gray" userId="63a35599-111f-44f3-a072-31c8a28e6c89" providerId="ADAL" clId="{00842450-A22E-B445-BC55-A951ED83188F}" dt="2019-01-29T14:29:45.738" v="0" actId="1076"/>
          <ac:spMkLst>
            <pc:docMk/>
            <pc:sldMk cId="1070235104" sldId="260"/>
            <ac:spMk id="2" creationId="{1F9B9593-7977-044D-BAC3-37D43891CB9C}"/>
          </ac:spMkLst>
        </pc:spChg>
      </pc:sldChg>
      <pc:sldChg chg="modSp">
        <pc:chgData name="Marley Gray" userId="63a35599-111f-44f3-a072-31c8a28e6c89" providerId="ADAL" clId="{00842450-A22E-B445-BC55-A951ED83188F}" dt="2019-01-29T17:05:43.870" v="2" actId="20577"/>
        <pc:sldMkLst>
          <pc:docMk/>
          <pc:sldMk cId="585504745" sldId="264"/>
        </pc:sldMkLst>
        <pc:graphicFrameChg chg="mod">
          <ac:chgData name="Marley Gray" userId="63a35599-111f-44f3-a072-31c8a28e6c89" providerId="ADAL" clId="{00842450-A22E-B445-BC55-A951ED83188F}" dt="2019-01-29T17:05:43.870" v="2" actId="20577"/>
          <ac:graphicFrameMkLst>
            <pc:docMk/>
            <pc:sldMk cId="585504745" sldId="264"/>
            <ac:graphicFrameMk id="4" creationId="{62179C9E-6EE1-6443-B168-271CB8747A40}"/>
          </ac:graphicFrameMkLst>
        </pc:graphicFrameChg>
      </pc:sldChg>
    </pc:docChg>
  </pc:docChgLst>
  <pc:docChgLst>
    <pc:chgData name="Marley Gray" userId="63a35599-111f-44f3-a072-31c8a28e6c89" providerId="ADAL" clId="{E1913A90-E61B-3343-8A7A-A4991119E074}"/>
    <pc:docChg chg="custSel modSld">
      <pc:chgData name="Marley Gray" userId="63a35599-111f-44f3-a072-31c8a28e6c89" providerId="ADAL" clId="{E1913A90-E61B-3343-8A7A-A4991119E074}" dt="2019-01-29T12:27:48.139" v="183" actId="20577"/>
      <pc:docMkLst>
        <pc:docMk/>
      </pc:docMkLst>
      <pc:sldChg chg="modSp">
        <pc:chgData name="Marley Gray" userId="63a35599-111f-44f3-a072-31c8a28e6c89" providerId="ADAL" clId="{E1913A90-E61B-3343-8A7A-A4991119E074}" dt="2019-01-29T12:27:48.139" v="183" actId="20577"/>
        <pc:sldMkLst>
          <pc:docMk/>
          <pc:sldMk cId="1070235104" sldId="260"/>
        </pc:sldMkLst>
        <pc:spChg chg="mod">
          <ac:chgData name="Marley Gray" userId="63a35599-111f-44f3-a072-31c8a28e6c89" providerId="ADAL" clId="{E1913A90-E61B-3343-8A7A-A4991119E074}" dt="2019-01-29T12:27:48.139" v="183" actId="20577"/>
          <ac:spMkLst>
            <pc:docMk/>
            <pc:sldMk cId="1070235104" sldId="260"/>
            <ac:spMk id="3" creationId="{0F18E6CB-0702-A346-8927-4DBE42D5C9E6}"/>
          </ac:spMkLst>
        </pc:spChg>
      </pc:sldChg>
    </pc:docChg>
  </pc:docChgLst>
  <pc:docChgLst>
    <pc:chgData name="Marley Gray" userId="63a35599-111f-44f3-a072-31c8a28e6c89" providerId="ADAL" clId="{5409C645-DC96-644B-9A29-BF4CB0D5853F}"/>
    <pc:docChg chg="undo custSel addSld delSld modSld sldOrd">
      <pc:chgData name="Marley Gray" userId="63a35599-111f-44f3-a072-31c8a28e6c89" providerId="ADAL" clId="{5409C645-DC96-644B-9A29-BF4CB0D5853F}" dt="2019-03-06T14:53:52.754" v="904"/>
      <pc:docMkLst>
        <pc:docMk/>
      </pc:docMkLst>
      <pc:sldChg chg="modSp del">
        <pc:chgData name="Marley Gray" userId="63a35599-111f-44f3-a072-31c8a28e6c89" providerId="ADAL" clId="{5409C645-DC96-644B-9A29-BF4CB0D5853F}" dt="2019-03-01T08:30:27.388" v="37" actId="2696"/>
        <pc:sldMkLst>
          <pc:docMk/>
          <pc:sldMk cId="2814769833" sldId="257"/>
        </pc:sldMkLst>
        <pc:graphicFrameChg chg="mod">
          <ac:chgData name="Marley Gray" userId="63a35599-111f-44f3-a072-31c8a28e6c89" providerId="ADAL" clId="{5409C645-DC96-644B-9A29-BF4CB0D5853F}" dt="2019-03-01T08:29:18.857" v="34" actId="20577"/>
          <ac:graphicFrameMkLst>
            <pc:docMk/>
            <pc:sldMk cId="2814769833" sldId="257"/>
            <ac:graphicFrameMk id="5" creationId="{CCBC3738-B90C-415F-B023-75F7EDCA463C}"/>
          </ac:graphicFrameMkLst>
        </pc:graphicFrameChg>
      </pc:sldChg>
      <pc:sldChg chg="modSp">
        <pc:chgData name="Marley Gray" userId="63a35599-111f-44f3-a072-31c8a28e6c89" providerId="ADAL" clId="{5409C645-DC96-644B-9A29-BF4CB0D5853F}" dt="2019-03-05T08:21:32.351" v="743" actId="20577"/>
        <pc:sldMkLst>
          <pc:docMk/>
          <pc:sldMk cId="2446092681" sldId="259"/>
        </pc:sldMkLst>
        <pc:graphicFrameChg chg="mod">
          <ac:chgData name="Marley Gray" userId="63a35599-111f-44f3-a072-31c8a28e6c89" providerId="ADAL" clId="{5409C645-DC96-644B-9A29-BF4CB0D5853F}" dt="2019-03-05T08:21:32.351" v="743" actId="20577"/>
          <ac:graphicFrameMkLst>
            <pc:docMk/>
            <pc:sldMk cId="2446092681" sldId="259"/>
            <ac:graphicFrameMk id="5" creationId="{AF20B6FD-F6B4-4072-BC12-932B1CA92C13}"/>
          </ac:graphicFrameMkLst>
        </pc:graphicFrameChg>
      </pc:sldChg>
      <pc:sldChg chg="modSp">
        <pc:chgData name="Marley Gray" userId="63a35599-111f-44f3-a072-31c8a28e6c89" providerId="ADAL" clId="{5409C645-DC96-644B-9A29-BF4CB0D5853F}" dt="2019-03-02T04:21:41.185" v="107" actId="20577"/>
        <pc:sldMkLst>
          <pc:docMk/>
          <pc:sldMk cId="3701458417" sldId="262"/>
        </pc:sldMkLst>
        <pc:spChg chg="mod">
          <ac:chgData name="Marley Gray" userId="63a35599-111f-44f3-a072-31c8a28e6c89" providerId="ADAL" clId="{5409C645-DC96-644B-9A29-BF4CB0D5853F}" dt="2019-03-02T04:21:41.185" v="107" actId="20577"/>
          <ac:spMkLst>
            <pc:docMk/>
            <pc:sldMk cId="3701458417" sldId="262"/>
            <ac:spMk id="27" creationId="{9D6E4465-738E-9549-9BD4-1CAFFA10B3F5}"/>
          </ac:spMkLst>
        </pc:spChg>
      </pc:sldChg>
      <pc:sldChg chg="modSp">
        <pc:chgData name="Marley Gray" userId="63a35599-111f-44f3-a072-31c8a28e6c89" providerId="ADAL" clId="{5409C645-DC96-644B-9A29-BF4CB0D5853F}" dt="2019-03-05T08:36:22.811" v="852" actId="5736"/>
        <pc:sldMkLst>
          <pc:docMk/>
          <pc:sldMk cId="585504745" sldId="264"/>
        </pc:sldMkLst>
        <pc:graphicFrameChg chg="mod">
          <ac:chgData name="Marley Gray" userId="63a35599-111f-44f3-a072-31c8a28e6c89" providerId="ADAL" clId="{5409C645-DC96-644B-9A29-BF4CB0D5853F}" dt="2019-03-05T08:36:22.811" v="852" actId="5736"/>
          <ac:graphicFrameMkLst>
            <pc:docMk/>
            <pc:sldMk cId="585504745" sldId="264"/>
            <ac:graphicFrameMk id="4" creationId="{62179C9E-6EE1-6443-B168-271CB8747A40}"/>
          </ac:graphicFrameMkLst>
        </pc:graphicFrameChg>
      </pc:sldChg>
      <pc:sldChg chg="modSp">
        <pc:chgData name="Marley Gray" userId="63a35599-111f-44f3-a072-31c8a28e6c89" providerId="ADAL" clId="{5409C645-DC96-644B-9A29-BF4CB0D5853F}" dt="2019-03-05T08:19:52.280" v="730" actId="403"/>
        <pc:sldMkLst>
          <pc:docMk/>
          <pc:sldMk cId="1145842272" sldId="265"/>
        </pc:sldMkLst>
        <pc:graphicFrameChg chg="mod">
          <ac:chgData name="Marley Gray" userId="63a35599-111f-44f3-a072-31c8a28e6c89" providerId="ADAL" clId="{5409C645-DC96-644B-9A29-BF4CB0D5853F}" dt="2019-03-05T08:19:52.280" v="730" actId="403"/>
          <ac:graphicFrameMkLst>
            <pc:docMk/>
            <pc:sldMk cId="1145842272" sldId="265"/>
            <ac:graphicFrameMk id="20" creationId="{9DA7F58D-745A-44E6-B30A-5AC842E1CCFF}"/>
          </ac:graphicFrameMkLst>
        </pc:graphicFrameChg>
      </pc:sldChg>
      <pc:sldChg chg="modSp">
        <pc:chgData name="Marley Gray" userId="63a35599-111f-44f3-a072-31c8a28e6c89" providerId="ADAL" clId="{5409C645-DC96-644B-9A29-BF4CB0D5853F}" dt="2019-03-05T08:49:34.422" v="893" actId="5736"/>
        <pc:sldMkLst>
          <pc:docMk/>
          <pc:sldMk cId="1734328996" sldId="1533"/>
        </pc:sldMkLst>
        <pc:spChg chg="mod">
          <ac:chgData name="Marley Gray" userId="63a35599-111f-44f3-a072-31c8a28e6c89" providerId="ADAL" clId="{5409C645-DC96-644B-9A29-BF4CB0D5853F}" dt="2019-03-05T08:39:00.035" v="891" actId="20577"/>
          <ac:spMkLst>
            <pc:docMk/>
            <pc:sldMk cId="1734328996" sldId="1533"/>
            <ac:spMk id="2" creationId="{061E10D1-880D-BC47-A9ED-1079428EDD82}"/>
          </ac:spMkLst>
        </pc:spChg>
        <pc:spChg chg="mod">
          <ac:chgData name="Marley Gray" userId="63a35599-111f-44f3-a072-31c8a28e6c89" providerId="ADAL" clId="{5409C645-DC96-644B-9A29-BF4CB0D5853F}" dt="2019-03-05T08:49:34.422" v="893" actId="5736"/>
          <ac:spMkLst>
            <pc:docMk/>
            <pc:sldMk cId="1734328996" sldId="1533"/>
            <ac:spMk id="17" creationId="{2F11A855-121E-A94C-A705-1802E8B71BC6}"/>
          </ac:spMkLst>
        </pc:spChg>
        <pc:spChg chg="mod">
          <ac:chgData name="Marley Gray" userId="63a35599-111f-44f3-a072-31c8a28e6c89" providerId="ADAL" clId="{5409C645-DC96-644B-9A29-BF4CB0D5853F}" dt="2019-03-05T08:49:34.422" v="893" actId="5736"/>
          <ac:spMkLst>
            <pc:docMk/>
            <pc:sldMk cId="1734328996" sldId="1533"/>
            <ac:spMk id="18" creationId="{AED1CE2F-3730-7E4C-A1E9-485BB27FEB4D}"/>
          </ac:spMkLst>
        </pc:spChg>
        <pc:graphicFrameChg chg="mod">
          <ac:chgData name="Marley Gray" userId="63a35599-111f-44f3-a072-31c8a28e6c89" providerId="ADAL" clId="{5409C645-DC96-644B-9A29-BF4CB0D5853F}" dt="2019-03-05T08:49:34.422" v="893" actId="5736"/>
          <ac:graphicFrameMkLst>
            <pc:docMk/>
            <pc:sldMk cId="1734328996" sldId="1533"/>
            <ac:graphicFrameMk id="5" creationId="{6AD57FBF-4373-C743-A01B-BC4BD319630A}"/>
          </ac:graphicFrameMkLst>
        </pc:graphicFrameChg>
        <pc:graphicFrameChg chg="mod">
          <ac:chgData name="Marley Gray" userId="63a35599-111f-44f3-a072-31c8a28e6c89" providerId="ADAL" clId="{5409C645-DC96-644B-9A29-BF4CB0D5853F}" dt="2019-03-05T08:49:34.422" v="893" actId="5736"/>
          <ac:graphicFrameMkLst>
            <pc:docMk/>
            <pc:sldMk cId="1734328996" sldId="1533"/>
            <ac:graphicFrameMk id="8" creationId="{07BDAEDF-45C4-3A44-A0DD-6E6D57767FFF}"/>
          </ac:graphicFrameMkLst>
        </pc:graphicFrameChg>
        <pc:graphicFrameChg chg="mod">
          <ac:chgData name="Marley Gray" userId="63a35599-111f-44f3-a072-31c8a28e6c89" providerId="ADAL" clId="{5409C645-DC96-644B-9A29-BF4CB0D5853F}" dt="2019-03-05T08:49:34.422" v="893" actId="5736"/>
          <ac:graphicFrameMkLst>
            <pc:docMk/>
            <pc:sldMk cId="1734328996" sldId="1533"/>
            <ac:graphicFrameMk id="9" creationId="{8217AEAE-FE2B-914D-9AD1-B607D93C18C9}"/>
          </ac:graphicFrameMkLst>
        </pc:graphicFrameChg>
        <pc:graphicFrameChg chg="mod">
          <ac:chgData name="Marley Gray" userId="63a35599-111f-44f3-a072-31c8a28e6c89" providerId="ADAL" clId="{5409C645-DC96-644B-9A29-BF4CB0D5853F}" dt="2019-03-05T08:49:34.422" v="893" actId="5736"/>
          <ac:graphicFrameMkLst>
            <pc:docMk/>
            <pc:sldMk cId="1734328996" sldId="1533"/>
            <ac:graphicFrameMk id="10" creationId="{BF50DE44-D4FA-AF44-A3E9-A25CF41530F6}"/>
          </ac:graphicFrameMkLst>
        </pc:graphicFrameChg>
        <pc:graphicFrameChg chg="mod">
          <ac:chgData name="Marley Gray" userId="63a35599-111f-44f3-a072-31c8a28e6c89" providerId="ADAL" clId="{5409C645-DC96-644B-9A29-BF4CB0D5853F}" dt="2019-03-05T08:49:34.422" v="893" actId="5736"/>
          <ac:graphicFrameMkLst>
            <pc:docMk/>
            <pc:sldMk cId="1734328996" sldId="1533"/>
            <ac:graphicFrameMk id="11" creationId="{C08023DD-0DC7-2F4C-9217-8FFFC56EFF4F}"/>
          </ac:graphicFrameMkLst>
        </pc:graphicFrameChg>
        <pc:cxnChg chg="mod">
          <ac:chgData name="Marley Gray" userId="63a35599-111f-44f3-a072-31c8a28e6c89" providerId="ADAL" clId="{5409C645-DC96-644B-9A29-BF4CB0D5853F}" dt="2019-03-05T08:49:34.422" v="893" actId="5736"/>
          <ac:cxnSpMkLst>
            <pc:docMk/>
            <pc:sldMk cId="1734328996" sldId="1533"/>
            <ac:cxnSpMk id="13" creationId="{7B9DBDDC-96AB-F24E-9946-8F54AAFE0963}"/>
          </ac:cxnSpMkLst>
        </pc:cxnChg>
        <pc:cxnChg chg="mod">
          <ac:chgData name="Marley Gray" userId="63a35599-111f-44f3-a072-31c8a28e6c89" providerId="ADAL" clId="{5409C645-DC96-644B-9A29-BF4CB0D5853F}" dt="2019-03-05T08:49:34.422" v="893" actId="5736"/>
          <ac:cxnSpMkLst>
            <pc:docMk/>
            <pc:sldMk cId="1734328996" sldId="1533"/>
            <ac:cxnSpMk id="16" creationId="{9A6E7E4A-8DB0-B144-B175-1558BB0D3578}"/>
          </ac:cxnSpMkLst>
        </pc:cxnChg>
      </pc:sldChg>
      <pc:sldChg chg="modSp">
        <pc:chgData name="Marley Gray" userId="63a35599-111f-44f3-a072-31c8a28e6c89" providerId="ADAL" clId="{5409C645-DC96-644B-9A29-BF4CB0D5853F}" dt="2019-02-26T08:24:07.124" v="0" actId="20577"/>
        <pc:sldMkLst>
          <pc:docMk/>
          <pc:sldMk cId="4076908276" sldId="1535"/>
        </pc:sldMkLst>
        <pc:graphicFrameChg chg="mod">
          <ac:chgData name="Marley Gray" userId="63a35599-111f-44f3-a072-31c8a28e6c89" providerId="ADAL" clId="{5409C645-DC96-644B-9A29-BF4CB0D5853F}" dt="2019-02-26T08:24:07.124" v="0" actId="20577"/>
          <ac:graphicFrameMkLst>
            <pc:docMk/>
            <pc:sldMk cId="4076908276" sldId="1535"/>
            <ac:graphicFrameMk id="5" creationId="{B6D84AFC-3840-D44D-A46A-0363BD856BB3}"/>
          </ac:graphicFrameMkLst>
        </pc:graphicFrameChg>
      </pc:sldChg>
      <pc:sldChg chg="modSp ord">
        <pc:chgData name="Marley Gray" userId="63a35599-111f-44f3-a072-31c8a28e6c89" providerId="ADAL" clId="{5409C645-DC96-644B-9A29-BF4CB0D5853F}" dt="2019-03-06T14:53:52.754" v="904"/>
        <pc:sldMkLst>
          <pc:docMk/>
          <pc:sldMk cId="186877002" sldId="1536"/>
        </pc:sldMkLst>
        <pc:graphicFrameChg chg="mod">
          <ac:chgData name="Marley Gray" userId="63a35599-111f-44f3-a072-31c8a28e6c89" providerId="ADAL" clId="{5409C645-DC96-644B-9A29-BF4CB0D5853F}" dt="2019-03-05T11:17:55.152" v="903" actId="5736"/>
          <ac:graphicFrameMkLst>
            <pc:docMk/>
            <pc:sldMk cId="186877002" sldId="1536"/>
            <ac:graphicFrameMk id="3" creationId="{7B045746-9B01-D94B-A86C-4790587EB131}"/>
          </ac:graphicFrameMkLst>
        </pc:graphicFrameChg>
      </pc:sldChg>
      <pc:sldChg chg="delSp add setBg delDesignElem">
        <pc:chgData name="Marley Gray" userId="63a35599-111f-44f3-a072-31c8a28e6c89" providerId="ADAL" clId="{5409C645-DC96-644B-9A29-BF4CB0D5853F}" dt="2019-03-01T08:30:25.602" v="36"/>
        <pc:sldMkLst>
          <pc:docMk/>
          <pc:sldMk cId="116978453" sldId="1537"/>
        </pc:sldMkLst>
        <pc:spChg chg="del">
          <ac:chgData name="Marley Gray" userId="63a35599-111f-44f3-a072-31c8a28e6c89" providerId="ADAL" clId="{5409C645-DC96-644B-9A29-BF4CB0D5853F}" dt="2019-03-01T08:30:25.602" v="36"/>
          <ac:spMkLst>
            <pc:docMk/>
            <pc:sldMk cId="116978453" sldId="1537"/>
            <ac:spMk id="49" creationId="{DB66F6E8-4D4A-4907-940A-774703A2D0FE}"/>
          </ac:spMkLst>
        </pc:spChg>
        <pc:spChg chg="del">
          <ac:chgData name="Marley Gray" userId="63a35599-111f-44f3-a072-31c8a28e6c89" providerId="ADAL" clId="{5409C645-DC96-644B-9A29-BF4CB0D5853F}" dt="2019-03-01T08:30:25.602" v="36"/>
          <ac:spMkLst>
            <pc:docMk/>
            <pc:sldMk cId="116978453" sldId="1537"/>
            <ac:spMk id="50" creationId="{8F1F5A56-E82B-4FD5-9025-B72896FFBB6D}"/>
          </ac:spMkLst>
        </pc:spChg>
      </pc:sldChg>
      <pc:sldChg chg="addSp delSp modSp add">
        <pc:chgData name="Marley Gray" userId="63a35599-111f-44f3-a072-31c8a28e6c89" providerId="ADAL" clId="{5409C645-DC96-644B-9A29-BF4CB0D5853F}" dt="2019-03-02T04:49:39.941" v="651" actId="2085"/>
        <pc:sldMkLst>
          <pc:docMk/>
          <pc:sldMk cId="4022532066" sldId="1538"/>
        </pc:sldMkLst>
        <pc:spChg chg="mod">
          <ac:chgData name="Marley Gray" userId="63a35599-111f-44f3-a072-31c8a28e6c89" providerId="ADAL" clId="{5409C645-DC96-644B-9A29-BF4CB0D5853F}" dt="2019-03-02T04:43:23.452" v="601" actId="20577"/>
          <ac:spMkLst>
            <pc:docMk/>
            <pc:sldMk cId="4022532066" sldId="1538"/>
            <ac:spMk id="2" creationId="{2B5D0F56-2563-B445-8F9D-3872D7060289}"/>
          </ac:spMkLst>
        </pc:spChg>
        <pc:spChg chg="add mod">
          <ac:chgData name="Marley Gray" userId="63a35599-111f-44f3-a072-31c8a28e6c89" providerId="ADAL" clId="{5409C645-DC96-644B-9A29-BF4CB0D5853F}" dt="2019-03-02T04:43:49.977" v="627" actId="20577"/>
          <ac:spMkLst>
            <pc:docMk/>
            <pc:sldMk cId="4022532066" sldId="1538"/>
            <ac:spMk id="3" creationId="{C78EFE76-97CB-4D4E-9AAE-18DE0DDB17EF}"/>
          </ac:spMkLst>
        </pc:spChg>
        <pc:spChg chg="add mod">
          <ac:chgData name="Marley Gray" userId="63a35599-111f-44f3-a072-31c8a28e6c89" providerId="ADAL" clId="{5409C645-DC96-644B-9A29-BF4CB0D5853F}" dt="2019-03-02T04:47:08.788" v="636" actId="1038"/>
          <ac:spMkLst>
            <pc:docMk/>
            <pc:sldMk cId="4022532066" sldId="1538"/>
            <ac:spMk id="5" creationId="{436EC71F-EAB3-474C-87E0-E484D9318B6F}"/>
          </ac:spMkLst>
        </pc:spChg>
        <pc:spChg chg="add mod">
          <ac:chgData name="Marley Gray" userId="63a35599-111f-44f3-a072-31c8a28e6c89" providerId="ADAL" clId="{5409C645-DC96-644B-9A29-BF4CB0D5853F}" dt="2019-03-02T04:48:04.774" v="637" actId="13822"/>
          <ac:spMkLst>
            <pc:docMk/>
            <pc:sldMk cId="4022532066" sldId="1538"/>
            <ac:spMk id="6" creationId="{D6154CFD-CC16-FF48-8A7A-6C10712DB3E6}"/>
          </ac:spMkLst>
        </pc:spChg>
        <pc:spChg chg="add mod">
          <ac:chgData name="Marley Gray" userId="63a35599-111f-44f3-a072-31c8a28e6c89" providerId="ADAL" clId="{5409C645-DC96-644B-9A29-BF4CB0D5853F}" dt="2019-03-02T04:41:07.709" v="524" actId="1076"/>
          <ac:spMkLst>
            <pc:docMk/>
            <pc:sldMk cId="4022532066" sldId="1538"/>
            <ac:spMk id="7" creationId="{CD985F76-8EE2-3046-9D88-92C329451CA5}"/>
          </ac:spMkLst>
        </pc:spChg>
        <pc:spChg chg="add mod">
          <ac:chgData name="Marley Gray" userId="63a35599-111f-44f3-a072-31c8a28e6c89" providerId="ADAL" clId="{5409C645-DC96-644B-9A29-BF4CB0D5853F}" dt="2019-03-02T04:46:49.220" v="630" actId="688"/>
          <ac:spMkLst>
            <pc:docMk/>
            <pc:sldMk cId="4022532066" sldId="1538"/>
            <ac:spMk id="10" creationId="{5743D6A9-791F-9142-8893-39D1C16B5DAB}"/>
          </ac:spMkLst>
        </pc:spChg>
        <pc:spChg chg="add mod">
          <ac:chgData name="Marley Gray" userId="63a35599-111f-44f3-a072-31c8a28e6c89" providerId="ADAL" clId="{5409C645-DC96-644B-9A29-BF4CB0D5853F}" dt="2019-03-02T04:49:39.941" v="651" actId="2085"/>
          <ac:spMkLst>
            <pc:docMk/>
            <pc:sldMk cId="4022532066" sldId="1538"/>
            <ac:spMk id="18" creationId="{E24794DC-90B5-2245-A46D-336B10E9E57A}"/>
          </ac:spMkLst>
        </pc:spChg>
        <pc:spChg chg="add mod">
          <ac:chgData name="Marley Gray" userId="63a35599-111f-44f3-a072-31c8a28e6c89" providerId="ADAL" clId="{5409C645-DC96-644B-9A29-BF4CB0D5853F}" dt="2019-03-02T04:49:04.655" v="649" actId="17032"/>
          <ac:spMkLst>
            <pc:docMk/>
            <pc:sldMk cId="4022532066" sldId="1538"/>
            <ac:spMk id="19" creationId="{FE07E4B4-C48E-B442-AE7B-2AC3A0747E1B}"/>
          </ac:spMkLst>
        </pc:spChg>
        <pc:graphicFrameChg chg="add del mod">
          <ac:chgData name="Marley Gray" userId="63a35599-111f-44f3-a072-31c8a28e6c89" providerId="ADAL" clId="{5409C645-DC96-644B-9A29-BF4CB0D5853F}" dt="2019-03-02T04:32:15.241" v="404" actId="1032"/>
          <ac:graphicFrameMkLst>
            <pc:docMk/>
            <pc:sldMk cId="4022532066" sldId="1538"/>
            <ac:graphicFrameMk id="4" creationId="{4FC430FF-4BAD-C04F-B309-A6C1AE7B8DED}"/>
          </ac:graphicFrameMkLst>
        </pc:graphicFrameChg>
        <pc:cxnChg chg="add mod">
          <ac:chgData name="Marley Gray" userId="63a35599-111f-44f3-a072-31c8a28e6c89" providerId="ADAL" clId="{5409C645-DC96-644B-9A29-BF4CB0D5853F}" dt="2019-03-02T04:46:49.220" v="630" actId="688"/>
          <ac:cxnSpMkLst>
            <pc:docMk/>
            <pc:sldMk cId="4022532066" sldId="1538"/>
            <ac:cxnSpMk id="9" creationId="{1E961948-FD85-7542-BB8C-0FC30DF4990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3F9EE-546F-F94B-AA97-D1AE3791A43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B5A23-0948-BC48-B555-0D889E08C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2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305E-6383-FC41-831A-1DD951047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498A5-AED5-3348-BEEC-D3BEF096F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97985-206F-9D4E-9BA0-C2C3EF2E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76FC-1766-F843-BB75-067B6BD64EC3}" type="datetime1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3BD66-9FD7-684B-AACF-BA239211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72D68-FE3D-B347-924B-8EBBB0E1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8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1313-50A4-2545-8ED0-6E2A8A39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09AFE-69EB-FC40-AB55-B9545C802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C6451-C8D0-C24A-B313-5B520BBD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594E-57E5-8349-9025-F5D0C2BAEC72}" type="datetime1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4667-717A-5740-8588-03B04744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54B3-D66E-F74C-ABA5-53673EF4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7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ED72A-6727-5743-84D9-A1F595759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29A05-BAC3-344D-9AE8-345A4BF93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7E34-8733-E34B-8156-8B359630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44C-9999-6948-835E-77D9B9B1DDE6}" type="datetime1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F346A-B684-9B41-8EF3-DF9716CF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4DD5E-D539-C840-BB7A-4F0CF9F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0AAA-535E-264C-9B6C-91687E87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368D-A33C-984B-A1D8-F1BBF974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726A8-FE34-F444-B5ED-E60FD2FD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5CD-08D1-D24D-AC28-FD23EDBB0C64}" type="datetime1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653A-7A9B-0745-83A9-43B54E7C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337AA-866D-2147-B78F-010FD660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7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1322-4F51-704A-A76D-655E45C6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625A4-7B84-1D42-B194-ECBB5EB5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4D23-BBBB-924C-9F6F-6F401A88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D740-DFBE-F246-83C9-546F1986BB90}" type="datetime1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5071-BE03-7243-812D-296C5533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4BF3-C10A-5543-8CCB-FE0F8BA1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F535-08A3-824A-B81B-38D5770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7971-CF0A-B44D-97F2-6A5F4A142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D3181-294E-0543-8C1C-76291D33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273F4-EA2B-244E-8D6A-A7B942E5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CAC2-0336-8946-86E9-0C6B32FE78DE}" type="datetime1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F673D-606D-A943-AC39-0033A02C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7636-107B-CF43-AF76-7699F0F7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5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6E19-E35B-B943-811E-B5BD0D8D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E5C66-A256-7A44-93F2-176EF8A8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F9883-9E1D-0444-90A6-50B4D2A7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00DAF-C644-8448-81BB-4408B6D24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3C45A-63BB-4748-B09A-859741798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51A86-71F4-444B-8E77-64C14950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12A1-252D-E444-8FFF-24F55A89A023}" type="datetime1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5FBBE-6319-674F-95E3-9F39A5CA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0A94E-D60F-5E4D-AB01-1A81F01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F263-CA0A-1140-BACF-C877D06B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2F3D9-1CED-EB41-B89F-F31BF77D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2B0E-03BB-8E4D-8DBC-9BF813902EC7}" type="datetime1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60A15-6D7C-0D48-B49E-FA61517D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9291B-4E8A-5A46-90BA-8767E9D9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80B63-F4E0-5040-8F00-9C007AD8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48D8-10FB-B140-9C61-6E02D387C19F}" type="datetime1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76003-8D76-A242-9110-A93A5B1D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C078C-9FCF-FA4A-B728-9BABAD7D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3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3C0C-0366-AB40-B0ED-3241DD3E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8687-2B78-2341-BC51-CDF72990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20EAC-EE3D-9549-A5B9-57269FE2C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651FC-9686-3847-AAA7-DE713B32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D73A-AAB5-0A49-887A-D4C7CA2BE3FE}" type="datetime1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59BF1-FCA2-2045-A8AA-8B93F503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5D244-E9B7-E041-B0B0-059074B0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1E4B-CC12-0A40-A646-088F85FF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DF33D-AD91-F144-8359-B3CA5183D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E2754-33CA-3A4D-AF99-35AE0A001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8F0DE-5F45-944E-9174-CB1DF43B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EFF-B2BD-4045-B410-9FB7888CD61E}" type="datetime1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3CAB9-2ABE-7F48-92B3-0D5F848B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653DF-731A-A640-AF71-CB3178EC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6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54F92-6239-1C46-9B35-9DF39A03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E3942-8EDA-2048-9D7F-77D2B51B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59C7-8BE7-614F-9751-C3ADD835B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3D73-95F4-2B44-B2AD-8E07A83FCA59}" type="datetime1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D5A0-7325-244A-A8A3-CD1EE36C7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F936-34F1-5948-BF9B-581EAB661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72C0-A49E-5341-A3C7-3392AFAC7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4200"/>
              <a:t>Token Taxonomy &amp;</a:t>
            </a:r>
            <a:br>
              <a:rPr lang="en-US" sz="4200"/>
            </a:br>
            <a:r>
              <a:rPr lang="en-US" sz="4200"/>
              <a:t>Classification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30425-0FFC-0640-8048-C1C6FAFC5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Log Token</a:t>
            </a:r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AAB8779E-99F3-4E03-A441-04B684F1A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4148786-109F-47C1-8723-4D7097D2D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C780-2288-164A-BAC2-EEF62DBE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</p:spTree>
    <p:extLst>
      <p:ext uri="{BB962C8B-B14F-4D97-AF65-F5344CB8AC3E}">
        <p14:creationId xmlns:p14="http://schemas.microsoft.com/office/powerpoint/2010/main" val="282482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08BE-FF6E-E04B-B250-D494DFEB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Token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B66DD1-EF78-C84B-9529-9018718512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Log token serves as a trusted log that is used to record event data for some shared process, application or other type of context specific log data that is of interest to multiple parties.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A Log Token is: Non-fungible with behaviors: non-transferable, non-sub-dividable, burnable, singleton, roles and </a:t>
                </a:r>
                <a:r>
                  <a:rPr lang="en-US" dirty="0" err="1"/>
                  <a:t>loggable</a:t>
                </a:r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pt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B66DD1-EF78-C84B-9529-9018718512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EBEFF-D418-4B43-9EC1-ADB6FED9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</p:spTree>
    <p:extLst>
      <p:ext uri="{BB962C8B-B14F-4D97-AF65-F5344CB8AC3E}">
        <p14:creationId xmlns:p14="http://schemas.microsoft.com/office/powerpoint/2010/main" val="33952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5D5817AAF6FF468E5842F2EA41A402" ma:contentTypeVersion="4" ma:contentTypeDescription="Create a new document." ma:contentTypeScope="" ma:versionID="ecf9e8a7ec911af4c88c170c4b707c61">
  <xsd:schema xmlns:xsd="http://www.w3.org/2001/XMLSchema" xmlns:xs="http://www.w3.org/2001/XMLSchema" xmlns:p="http://schemas.microsoft.com/office/2006/metadata/properties" xmlns:ns2="d0b048db-77dc-4b3e-bbad-b83c857b8f52" targetNamespace="http://schemas.microsoft.com/office/2006/metadata/properties" ma:root="true" ma:fieldsID="45abe7fd380e06a45515811480a9472f" ns2:_="">
    <xsd:import namespace="d0b048db-77dc-4b3e-bbad-b83c857b8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048db-77dc-4b3e-bbad-b83c857b8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7EC15D-9D86-457F-843A-E148EB588346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d0b048db-77dc-4b3e-bbad-b83c857b8f52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FE95BC6-E305-4FF6-A01F-E77D74A21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b048db-77dc-4b3e-bbad-b83c857b8f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00740F-8DFB-471C-9B1F-015DD4130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104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Token Taxonomy &amp; Classification Framework</vt:lpstr>
      <vt:lpstr>Log Token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 Taxonomy &amp; Classification Framework</dc:title>
  <dc:creator>Marley Gray</dc:creator>
  <cp:lastModifiedBy>Marley Gray</cp:lastModifiedBy>
  <cp:revision>9</cp:revision>
  <dcterms:created xsi:type="dcterms:W3CDTF">2019-03-25T20:21:30Z</dcterms:created>
  <dcterms:modified xsi:type="dcterms:W3CDTF">2019-03-28T23:28:46Z</dcterms:modified>
</cp:coreProperties>
</file>