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notesSlides/notesSlide1.xml" ContentType="application/vnd.openxmlformats-officedocument.presentationml.notesSlide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32" r:id="rId2"/>
  </p:sldMasterIdLst>
  <p:notesMasterIdLst>
    <p:notesMasterId r:id="rId7"/>
  </p:notesMasterIdLst>
  <p:handoutMasterIdLst>
    <p:handoutMasterId r:id="rId8"/>
  </p:handoutMasterIdLst>
  <p:sldIdLst>
    <p:sldId id="267" r:id="rId3"/>
    <p:sldId id="268" r:id="rId4"/>
    <p:sldId id="270" r:id="rId5"/>
    <p:sldId id="271" r:id="rId6"/>
  </p:sldIdLst>
  <p:sldSz cx="10058400" cy="7543800"/>
  <p:notesSz cx="6996113" cy="9282113"/>
  <p:custDataLst>
    <p:tags r:id="rId9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45 Light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0FD161F-5710-4583-9E73-8C5736FB2612}">
          <p14:sldIdLst/>
        </p14:section>
        <p14:section name="Introduction" id="{309E04B7-63B6-45AA-AC16-1661E0E2127A}">
          <p14:sldIdLst>
            <p14:sldId id="267"/>
          </p14:sldIdLst>
        </p14:section>
        <p14:section name="Theory and Implementation" id="{CD006E44-A148-4BFF-A4E4-7273D13419B0}">
          <p14:sldIdLst>
            <p14:sldId id="268"/>
            <p14:sldId id="270"/>
          </p14:sldIdLst>
        </p14:section>
        <p14:section name="Summary" id="{422D8297-B48F-4D0F-91BF-1A88E5DDA4CB}">
          <p14:sldIdLst>
            <p14:sldId id="271"/>
          </p14:sldIdLst>
        </p14:section>
      </p14:sectionLst>
    </p:ext>
    <p:ext uri="{50385BFA-195E-4E9F-9E8A-86900EEC6D5D}">
      <p14:sectionPr xmlns:p14="http://schemas.microsoft.com/office/powerpoint/2007/7/12/main" xmlns="">
        <p14:section name="Default Section" slideIdLst="263 258" id="{5C98BB79-27BD-4380-8FA2-F2C40EBD185D}"/>
        <p14:section name="Untitled Section" slideIdLst="259 260" id="{8481DB14-7621-4777-BF9D-F7FFE0D6D9F9}"/>
        <p14:section name="Untitled Section" slideIdLst="261 262" id="{0424402B-84E0-4D5B-9C91-9D6D21E09A56}"/>
      </p14:sectionPr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rawski, Piotr-A" initials="M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749"/>
    <a:srgbClr val="F1702C"/>
    <a:srgbClr val="F7B50C"/>
    <a:srgbClr val="BC142B"/>
    <a:srgbClr val="7B7D80"/>
    <a:srgbClr val="919191"/>
    <a:srgbClr val="929395"/>
    <a:srgbClr val="969696"/>
    <a:srgbClr val="66008C"/>
    <a:srgbClr val="CC7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8" autoAdjust="0"/>
    <p:restoredTop sz="94668" autoAdjust="0"/>
  </p:normalViewPr>
  <p:slideViewPr>
    <p:cSldViewPr snapToGrid="0">
      <p:cViewPr varScale="1">
        <p:scale>
          <a:sx n="64" d="100"/>
          <a:sy n="64" d="100"/>
        </p:scale>
        <p:origin x="-1278" y="-120"/>
      </p:cViewPr>
      <p:guideLst>
        <p:guide orient="horz" pos="2529"/>
        <p:guide orient="horz" pos="355"/>
        <p:guide orient="horz" pos="687"/>
        <p:guide orient="horz" pos="536"/>
        <p:guide orient="horz" pos="1039"/>
        <p:guide orient="horz" pos="4163"/>
        <p:guide orient="horz" pos="2753"/>
        <p:guide orient="horz" pos="4360"/>
        <p:guide orient="horz" pos="1260"/>
        <p:guide pos="3168"/>
        <p:guide pos="265"/>
        <p:guide pos="1681"/>
        <p:guide pos="5052"/>
        <p:guide pos="6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414" y="-7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UBSPROD.MSAD.UBS.NET\UserData\MORAWSKP\Home\Documents\NJ_excersice\brownianOption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xMode val="edge"/>
          <c:yMode val="edge"/>
          <c:x val="1.1111111111111112E-2"/>
          <c:y val="1.8518518518518517E-2"/>
          <c:w val="0.96944444444444444"/>
          <c:h val="0.94907407407407407"/>
        </c:manualLayout>
      </c:layout>
      <c:scatterChart>
        <c:scatterStyle val="lineMarker"/>
        <c:varyColors val="0"/>
        <c:ser>
          <c:idx val="0"/>
          <c:order val="0"/>
          <c:tx>
            <c:v>day 9</c:v>
          </c:tx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3692CA"/>
              </a:solidFill>
              <a:ln>
                <a:solidFill>
                  <a:srgbClr val="3692CA"/>
                </a:solidFill>
                <a:prstDash val="solid"/>
              </a:ln>
            </c:spPr>
          </c:marker>
          <c:xVal>
            <c:numRef>
              <c:f>SimData!$J$2:$J$349</c:f>
              <c:numCache>
                <c:formatCode>General</c:formatCode>
                <c:ptCount val="348"/>
                <c:pt idx="0">
                  <c:v>98.541071746891575</c:v>
                </c:pt>
                <c:pt idx="1">
                  <c:v>99.778874405349512</c:v>
                </c:pt>
                <c:pt idx="2">
                  <c:v>100.75132958758785</c:v>
                </c:pt>
                <c:pt idx="3">
                  <c:v>100.89368466985452</c:v>
                </c:pt>
                <c:pt idx="4">
                  <c:v>100.71614360678143</c:v>
                </c:pt>
                <c:pt idx="5">
                  <c:v>100.21983127001782</c:v>
                </c:pt>
                <c:pt idx="6">
                  <c:v>99.958515645008973</c:v>
                </c:pt>
                <c:pt idx="7">
                  <c:v>100.79992402118121</c:v>
                </c:pt>
                <c:pt idx="8">
                  <c:v>100.33133004437109</c:v>
                </c:pt>
                <c:pt idx="9">
                  <c:v>100.50542210525097</c:v>
                </c:pt>
                <c:pt idx="10">
                  <c:v>98.893479337176174</c:v>
                </c:pt>
                <c:pt idx="11">
                  <c:v>99.80116615253705</c:v>
                </c:pt>
                <c:pt idx="12">
                  <c:v>99.254589194991894</c:v>
                </c:pt>
                <c:pt idx="13">
                  <c:v>99.561418993544436</c:v>
                </c:pt>
                <c:pt idx="14">
                  <c:v>98.430320400023334</c:v>
                </c:pt>
                <c:pt idx="15">
                  <c:v>101.18836319883557</c:v>
                </c:pt>
                <c:pt idx="16">
                  <c:v>100.11101518966588</c:v>
                </c:pt>
                <c:pt idx="17">
                  <c:v>100.17482790895772</c:v>
                </c:pt>
                <c:pt idx="18">
                  <c:v>100.10967160208138</c:v>
                </c:pt>
                <c:pt idx="19">
                  <c:v>99.811290973510779</c:v>
                </c:pt>
                <c:pt idx="20">
                  <c:v>99.901525235572166</c:v>
                </c:pt>
                <c:pt idx="21">
                  <c:v>99.838743497602124</c:v>
                </c:pt>
                <c:pt idx="22">
                  <c:v>99.570031038221913</c:v>
                </c:pt>
                <c:pt idx="23">
                  <c:v>98.812853164774069</c:v>
                </c:pt>
                <c:pt idx="24">
                  <c:v>99.147880531648354</c:v>
                </c:pt>
                <c:pt idx="25">
                  <c:v>99.377677483003978</c:v>
                </c:pt>
                <c:pt idx="26">
                  <c:v>101.11466494745871</c:v>
                </c:pt>
                <c:pt idx="27">
                  <c:v>99.892124979700142</c:v>
                </c:pt>
                <c:pt idx="28">
                  <c:v>98.456930389796966</c:v>
                </c:pt>
                <c:pt idx="29">
                  <c:v>99.43781146284897</c:v>
                </c:pt>
                <c:pt idx="30">
                  <c:v>100.08667243849257</c:v>
                </c:pt>
                <c:pt idx="31">
                  <c:v>98.935748468734104</c:v>
                </c:pt>
                <c:pt idx="32">
                  <c:v>99.886630017205647</c:v>
                </c:pt>
                <c:pt idx="33">
                  <c:v>100.20851211533281</c:v>
                </c:pt>
                <c:pt idx="34">
                  <c:v>99.094281697210164</c:v>
                </c:pt>
                <c:pt idx="35">
                  <c:v>100.21192381046717</c:v>
                </c:pt>
                <c:pt idx="36">
                  <c:v>99.420002371438301</c:v>
                </c:pt>
                <c:pt idx="37">
                  <c:v>99.42413897816968</c:v>
                </c:pt>
                <c:pt idx="38">
                  <c:v>100.39017498982689</c:v>
                </c:pt>
                <c:pt idx="39">
                  <c:v>100.359964203358</c:v>
                </c:pt>
                <c:pt idx="40">
                  <c:v>100.11904711708837</c:v>
                </c:pt>
                <c:pt idx="41">
                  <c:v>100.53075681534042</c:v>
                </c:pt>
                <c:pt idx="42">
                  <c:v>99.62604981316521</c:v>
                </c:pt>
                <c:pt idx="43">
                  <c:v>99.419989007877604</c:v>
                </c:pt>
                <c:pt idx="44">
                  <c:v>100.13278686110878</c:v>
                </c:pt>
                <c:pt idx="45">
                  <c:v>100.70710038941898</c:v>
                </c:pt>
                <c:pt idx="46">
                  <c:v>100.04808918903538</c:v>
                </c:pt>
                <c:pt idx="47">
                  <c:v>100.2054770042034</c:v>
                </c:pt>
                <c:pt idx="48">
                  <c:v>99.525665535243718</c:v>
                </c:pt>
                <c:pt idx="49">
                  <c:v>99.53902790293273</c:v>
                </c:pt>
                <c:pt idx="50">
                  <c:v>100.06874836027258</c:v>
                </c:pt>
                <c:pt idx="51">
                  <c:v>99.571183950037337</c:v>
                </c:pt>
                <c:pt idx="52">
                  <c:v>100.49348282439588</c:v>
                </c:pt>
                <c:pt idx="53">
                  <c:v>99.474869051219471</c:v>
                </c:pt>
                <c:pt idx="54">
                  <c:v>100.144534411847</c:v>
                </c:pt>
                <c:pt idx="55">
                  <c:v>100.85827366902653</c:v>
                </c:pt>
                <c:pt idx="56">
                  <c:v>99.127435233807873</c:v>
                </c:pt>
                <c:pt idx="57">
                  <c:v>100.08145210430925</c:v>
                </c:pt>
                <c:pt idx="58">
                  <c:v>99.759524911923592</c:v>
                </c:pt>
                <c:pt idx="59">
                  <c:v>100.13534028304628</c:v>
                </c:pt>
                <c:pt idx="60">
                  <c:v>99.73356750634278</c:v>
                </c:pt>
                <c:pt idx="61">
                  <c:v>99.857925472589145</c:v>
                </c:pt>
                <c:pt idx="62">
                  <c:v>99.602096009810822</c:v>
                </c:pt>
                <c:pt idx="63">
                  <c:v>100.13872262699127</c:v>
                </c:pt>
                <c:pt idx="64">
                  <c:v>99.333161922759032</c:v>
                </c:pt>
                <c:pt idx="65">
                  <c:v>100.79024341186282</c:v>
                </c:pt>
                <c:pt idx="66">
                  <c:v>99.615428988731054</c:v>
                </c:pt>
                <c:pt idx="67">
                  <c:v>100.36054506458653</c:v>
                </c:pt>
                <c:pt idx="68">
                  <c:v>98.908678237078007</c:v>
                </c:pt>
                <c:pt idx="69">
                  <c:v>99.997664819438398</c:v>
                </c:pt>
                <c:pt idx="70">
                  <c:v>100.36478147373778</c:v>
                </c:pt>
                <c:pt idx="71">
                  <c:v>99.944384167026925</c:v>
                </c:pt>
                <c:pt idx="72">
                  <c:v>99.702733254602052</c:v>
                </c:pt>
                <c:pt idx="73">
                  <c:v>100.24321145201856</c:v>
                </c:pt>
                <c:pt idx="74">
                  <c:v>100.55504333893266</c:v>
                </c:pt>
                <c:pt idx="75">
                  <c:v>100.32478040653589</c:v>
                </c:pt>
                <c:pt idx="76">
                  <c:v>100.31211646259352</c:v>
                </c:pt>
                <c:pt idx="77">
                  <c:v>99.793632257060182</c:v>
                </c:pt>
                <c:pt idx="78">
                  <c:v>99.965718461765164</c:v>
                </c:pt>
                <c:pt idx="79">
                  <c:v>99.198039822406827</c:v>
                </c:pt>
                <c:pt idx="80">
                  <c:v>100.24873326270371</c:v>
                </c:pt>
                <c:pt idx="81">
                  <c:v>99.955182424174879</c:v>
                </c:pt>
                <c:pt idx="82">
                  <c:v>100.3939312339147</c:v>
                </c:pt>
                <c:pt idx="83">
                  <c:v>99.91419721688176</c:v>
                </c:pt>
                <c:pt idx="84">
                  <c:v>99.844617970102519</c:v>
                </c:pt>
                <c:pt idx="85">
                  <c:v>100.82520235379481</c:v>
                </c:pt>
                <c:pt idx="86">
                  <c:v>100.4508294669716</c:v>
                </c:pt>
                <c:pt idx="87">
                  <c:v>100.02577750648263</c:v>
                </c:pt>
                <c:pt idx="88">
                  <c:v>100.64508484654533</c:v>
                </c:pt>
                <c:pt idx="89">
                  <c:v>100.56862892036887</c:v>
                </c:pt>
                <c:pt idx="90">
                  <c:v>100.03451648790461</c:v>
                </c:pt>
                <c:pt idx="91">
                  <c:v>99.617914314092303</c:v>
                </c:pt>
                <c:pt idx="92">
                  <c:v>99.877225543421545</c:v>
                </c:pt>
                <c:pt idx="93">
                  <c:v>99.945157327685251</c:v>
                </c:pt>
                <c:pt idx="94">
                  <c:v>99.637342467993278</c:v>
                </c:pt>
                <c:pt idx="95">
                  <c:v>99.655597647418631</c:v>
                </c:pt>
                <c:pt idx="96">
                  <c:v>100.56559929092762</c:v>
                </c:pt>
                <c:pt idx="97">
                  <c:v>99.172626498424435</c:v>
                </c:pt>
                <c:pt idx="98">
                  <c:v>99.909271858250904</c:v>
                </c:pt>
                <c:pt idx="99">
                  <c:v>99.855928194618699</c:v>
                </c:pt>
                <c:pt idx="100">
                  <c:v>99.765939178288335</c:v>
                </c:pt>
                <c:pt idx="101">
                  <c:v>100.33373778481392</c:v>
                </c:pt>
                <c:pt idx="102">
                  <c:v>99.506020397138641</c:v>
                </c:pt>
                <c:pt idx="103">
                  <c:v>100.00728627159108</c:v>
                </c:pt>
                <c:pt idx="104">
                  <c:v>100.21224925521514</c:v>
                </c:pt>
                <c:pt idx="105">
                  <c:v>100.09675947343631</c:v>
                </c:pt>
                <c:pt idx="106">
                  <c:v>99.725170828283069</c:v>
                </c:pt>
                <c:pt idx="107">
                  <c:v>99.774340758777441</c:v>
                </c:pt>
                <c:pt idx="108">
                  <c:v>98.792289616455747</c:v>
                </c:pt>
                <c:pt idx="109">
                  <c:v>100.01139693458683</c:v>
                </c:pt>
                <c:pt idx="110">
                  <c:v>100.80888540129899</c:v>
                </c:pt>
                <c:pt idx="111">
                  <c:v>100.14474059590084</c:v>
                </c:pt>
                <c:pt idx="112">
                  <c:v>100.64097678676931</c:v>
                </c:pt>
                <c:pt idx="113">
                  <c:v>100.84138697625914</c:v>
                </c:pt>
                <c:pt idx="114">
                  <c:v>99.227253432571047</c:v>
                </c:pt>
                <c:pt idx="115">
                  <c:v>99.682975625094599</c:v>
                </c:pt>
                <c:pt idx="116">
                  <c:v>100.31767828601014</c:v>
                </c:pt>
                <c:pt idx="117">
                  <c:v>100.99843582992062</c:v>
                </c:pt>
                <c:pt idx="118">
                  <c:v>100.51397513392975</c:v>
                </c:pt>
                <c:pt idx="119">
                  <c:v>98.769952680394113</c:v>
                </c:pt>
                <c:pt idx="120">
                  <c:v>99.911921949613642</c:v>
                </c:pt>
                <c:pt idx="121">
                  <c:v>99.518235019569801</c:v>
                </c:pt>
                <c:pt idx="122">
                  <c:v>100.11326099609293</c:v>
                </c:pt>
                <c:pt idx="123">
                  <c:v>99.655333997081868</c:v>
                </c:pt>
                <c:pt idx="124">
                  <c:v>99.570292623211785</c:v>
                </c:pt>
                <c:pt idx="125">
                  <c:v>100.40188878254294</c:v>
                </c:pt>
                <c:pt idx="126">
                  <c:v>100.00275294873119</c:v>
                </c:pt>
                <c:pt idx="127">
                  <c:v>99.356800942170537</c:v>
                </c:pt>
                <c:pt idx="128">
                  <c:v>99.651912224178744</c:v>
                </c:pt>
                <c:pt idx="129">
                  <c:v>99.820949664201009</c:v>
                </c:pt>
                <c:pt idx="130">
                  <c:v>100.12084991515904</c:v>
                </c:pt>
                <c:pt idx="131">
                  <c:v>99.458080718270153</c:v>
                </c:pt>
                <c:pt idx="132">
                  <c:v>100.59877607703092</c:v>
                </c:pt>
                <c:pt idx="133">
                  <c:v>100.15278769347341</c:v>
                </c:pt>
                <c:pt idx="134">
                  <c:v>99.680091577359022</c:v>
                </c:pt>
                <c:pt idx="135">
                  <c:v>98.956692835295556</c:v>
                </c:pt>
                <c:pt idx="136">
                  <c:v>100.01159188778783</c:v>
                </c:pt>
                <c:pt idx="137">
                  <c:v>99.943420561416573</c:v>
                </c:pt>
                <c:pt idx="138">
                  <c:v>100.32276341855074</c:v>
                </c:pt>
                <c:pt idx="139">
                  <c:v>100.02251887902941</c:v>
                </c:pt>
                <c:pt idx="140">
                  <c:v>100.65815501030625</c:v>
                </c:pt>
                <c:pt idx="141">
                  <c:v>101.08904662797882</c:v>
                </c:pt>
                <c:pt idx="142">
                  <c:v>100.12333019518351</c:v>
                </c:pt>
                <c:pt idx="143">
                  <c:v>98.85396189708851</c:v>
                </c:pt>
                <c:pt idx="144">
                  <c:v>99.277030885150992</c:v>
                </c:pt>
                <c:pt idx="145">
                  <c:v>100.53821479279659</c:v>
                </c:pt>
                <c:pt idx="146">
                  <c:v>99.88974411876022</c:v>
                </c:pt>
                <c:pt idx="147">
                  <c:v>100.14358419125823</c:v>
                </c:pt>
                <c:pt idx="148">
                  <c:v>99.811207251170231</c:v>
                </c:pt>
                <c:pt idx="149">
                  <c:v>100.27075891272379</c:v>
                </c:pt>
                <c:pt idx="150">
                  <c:v>100.66836639519987</c:v>
                </c:pt>
                <c:pt idx="151">
                  <c:v>101.05982556262011</c:v>
                </c:pt>
                <c:pt idx="152">
                  <c:v>101.17644052890032</c:v>
                </c:pt>
                <c:pt idx="153">
                  <c:v>99.903476499401108</c:v>
                </c:pt>
                <c:pt idx="154">
                  <c:v>101.0937616338491</c:v>
                </c:pt>
                <c:pt idx="155">
                  <c:v>100.08535049523256</c:v>
                </c:pt>
                <c:pt idx="156">
                  <c:v>99.654131718515174</c:v>
                </c:pt>
                <c:pt idx="157">
                  <c:v>99.566163719299411</c:v>
                </c:pt>
                <c:pt idx="158">
                  <c:v>98.852599543992426</c:v>
                </c:pt>
                <c:pt idx="159">
                  <c:v>100.78257559239893</c:v>
                </c:pt>
                <c:pt idx="160">
                  <c:v>100.12514101536587</c:v>
                </c:pt>
                <c:pt idx="161">
                  <c:v>101.24321976543575</c:v>
                </c:pt>
                <c:pt idx="162">
                  <c:v>99.412228910490001</c:v>
                </c:pt>
                <c:pt idx="163">
                  <c:v>99.687971960898977</c:v>
                </c:pt>
                <c:pt idx="164">
                  <c:v>99.003952790421422</c:v>
                </c:pt>
                <c:pt idx="165">
                  <c:v>100.16385301198898</c:v>
                </c:pt>
                <c:pt idx="166">
                  <c:v>100.15226174282215</c:v>
                </c:pt>
                <c:pt idx="167">
                  <c:v>100.03553427448647</c:v>
                </c:pt>
                <c:pt idx="168">
                  <c:v>100.70248014942409</c:v>
                </c:pt>
                <c:pt idx="169">
                  <c:v>100.24939123453699</c:v>
                </c:pt>
                <c:pt idx="170">
                  <c:v>99.041737000748896</c:v>
                </c:pt>
                <c:pt idx="171">
                  <c:v>100.69269547581726</c:v>
                </c:pt>
                <c:pt idx="172">
                  <c:v>99.846092042006731</c:v>
                </c:pt>
                <c:pt idx="173">
                  <c:v>100.11203210906737</c:v>
                </c:pt>
                <c:pt idx="174">
                  <c:v>99.508163452802492</c:v>
                </c:pt>
                <c:pt idx="175">
                  <c:v>99.943015413256163</c:v>
                </c:pt>
                <c:pt idx="176">
                  <c:v>99.669788666415116</c:v>
                </c:pt>
                <c:pt idx="177">
                  <c:v>100.33486681897503</c:v>
                </c:pt>
                <c:pt idx="178">
                  <c:v>100.67567243928906</c:v>
                </c:pt>
                <c:pt idx="179">
                  <c:v>100.76602570208846</c:v>
                </c:pt>
                <c:pt idx="180">
                  <c:v>100.12855211322062</c:v>
                </c:pt>
                <c:pt idx="181">
                  <c:v>99.811282393956205</c:v>
                </c:pt>
                <c:pt idx="182">
                  <c:v>99.397233481153407</c:v>
                </c:pt>
                <c:pt idx="183">
                  <c:v>100.52515584851787</c:v>
                </c:pt>
                <c:pt idx="184">
                  <c:v>100.28595772704757</c:v>
                </c:pt>
                <c:pt idx="185">
                  <c:v>99.257439303211314</c:v>
                </c:pt>
                <c:pt idx="186">
                  <c:v>98.916831295181993</c:v>
                </c:pt>
                <c:pt idx="187">
                  <c:v>100.23462722332975</c:v>
                </c:pt>
                <c:pt idx="188">
                  <c:v>100.05511256901683</c:v>
                </c:pt>
                <c:pt idx="189">
                  <c:v>99.443208958825977</c:v>
                </c:pt>
                <c:pt idx="190">
                  <c:v>100.73652780741195</c:v>
                </c:pt>
                <c:pt idx="191">
                  <c:v>100.31591580097032</c:v>
                </c:pt>
                <c:pt idx="192">
                  <c:v>99.572511117433336</c:v>
                </c:pt>
                <c:pt idx="193">
                  <c:v>100.2218518138272</c:v>
                </c:pt>
                <c:pt idx="194">
                  <c:v>99.533369441851605</c:v>
                </c:pt>
                <c:pt idx="195">
                  <c:v>99.656797720622478</c:v>
                </c:pt>
                <c:pt idx="196">
                  <c:v>100.23152384213209</c:v>
                </c:pt>
                <c:pt idx="197">
                  <c:v>99.170384381904086</c:v>
                </c:pt>
                <c:pt idx="198">
                  <c:v>99.777751730786846</c:v>
                </c:pt>
                <c:pt idx="199">
                  <c:v>100.31648087012431</c:v>
                </c:pt>
                <c:pt idx="200">
                  <c:v>99.768247029768261</c:v>
                </c:pt>
                <c:pt idx="201">
                  <c:v>100.4942426493438</c:v>
                </c:pt>
                <c:pt idx="202">
                  <c:v>100.71370199123596</c:v>
                </c:pt>
                <c:pt idx="203">
                  <c:v>100.39876531025301</c:v>
                </c:pt>
                <c:pt idx="204">
                  <c:v>100.41210704569662</c:v>
                </c:pt>
                <c:pt idx="205">
                  <c:v>99.992966976455023</c:v>
                </c:pt>
                <c:pt idx="206">
                  <c:v>101.49384655719903</c:v>
                </c:pt>
                <c:pt idx="207">
                  <c:v>100.36314653818052</c:v>
                </c:pt>
                <c:pt idx="208">
                  <c:v>100.47068860188081</c:v>
                </c:pt>
                <c:pt idx="209">
                  <c:v>100.46740012171009</c:v>
                </c:pt>
                <c:pt idx="210">
                  <c:v>99.674586036948455</c:v>
                </c:pt>
                <c:pt idx="211">
                  <c:v>100.04800492233608</c:v>
                </c:pt>
                <c:pt idx="212">
                  <c:v>99.473187209942807</c:v>
                </c:pt>
                <c:pt idx="213">
                  <c:v>100.46319153059828</c:v>
                </c:pt>
                <c:pt idx="214">
                  <c:v>100.40638399002734</c:v>
                </c:pt>
                <c:pt idx="215">
                  <c:v>100.11997711312893</c:v>
                </c:pt>
                <c:pt idx="216">
                  <c:v>99.059993250515703</c:v>
                </c:pt>
                <c:pt idx="217">
                  <c:v>99.757221103569705</c:v>
                </c:pt>
                <c:pt idx="218">
                  <c:v>100.53425895158674</c:v>
                </c:pt>
                <c:pt idx="219">
                  <c:v>99.051232596676883</c:v>
                </c:pt>
                <c:pt idx="220">
                  <c:v>100.89785687723023</c:v>
                </c:pt>
                <c:pt idx="221">
                  <c:v>99.964287377780934</c:v>
                </c:pt>
                <c:pt idx="222">
                  <c:v>99.42636165673899</c:v>
                </c:pt>
                <c:pt idx="223">
                  <c:v>99.682623065197348</c:v>
                </c:pt>
                <c:pt idx="224">
                  <c:v>100.56255435538463</c:v>
                </c:pt>
                <c:pt idx="225">
                  <c:v>100.95685317362742</c:v>
                </c:pt>
                <c:pt idx="226">
                  <c:v>99.45452035322586</c:v>
                </c:pt>
                <c:pt idx="227">
                  <c:v>100.22114899276013</c:v>
                </c:pt>
                <c:pt idx="228">
                  <c:v>99.683638723484975</c:v>
                </c:pt>
                <c:pt idx="229">
                  <c:v>100.11548562200974</c:v>
                </c:pt>
                <c:pt idx="230">
                  <c:v>99.298498199284737</c:v>
                </c:pt>
                <c:pt idx="231">
                  <c:v>100.27678188773642</c:v>
                </c:pt>
                <c:pt idx="232">
                  <c:v>100.17345201386583</c:v>
                </c:pt>
                <c:pt idx="233">
                  <c:v>99.837697374310579</c:v>
                </c:pt>
                <c:pt idx="234">
                  <c:v>99.628584401550739</c:v>
                </c:pt>
                <c:pt idx="235">
                  <c:v>99.695931475536426</c:v>
                </c:pt>
                <c:pt idx="236">
                  <c:v>99.615555558382894</c:v>
                </c:pt>
                <c:pt idx="237">
                  <c:v>100.43240274731207</c:v>
                </c:pt>
                <c:pt idx="238">
                  <c:v>99.611686899425493</c:v>
                </c:pt>
                <c:pt idx="239">
                  <c:v>100.27861254094127</c:v>
                </c:pt>
                <c:pt idx="240">
                  <c:v>98.826566898850828</c:v>
                </c:pt>
                <c:pt idx="241">
                  <c:v>100.15176589363338</c:v>
                </c:pt>
                <c:pt idx="242">
                  <c:v>99.775521924352276</c:v>
                </c:pt>
                <c:pt idx="243">
                  <c:v>100.07328366289528</c:v>
                </c:pt>
                <c:pt idx="244">
                  <c:v>99.378308401901009</c:v>
                </c:pt>
                <c:pt idx="245">
                  <c:v>99.931207862244563</c:v>
                </c:pt>
                <c:pt idx="246">
                  <c:v>101.01015999068277</c:v>
                </c:pt>
                <c:pt idx="247">
                  <c:v>99.902919271033682</c:v>
                </c:pt>
                <c:pt idx="248">
                  <c:v>99.927209121268234</c:v>
                </c:pt>
                <c:pt idx="249">
                  <c:v>100.37955463593156</c:v>
                </c:pt>
                <c:pt idx="250">
                  <c:v>100.08141246674141</c:v>
                </c:pt>
                <c:pt idx="251">
                  <c:v>100.12486101384789</c:v>
                </c:pt>
                <c:pt idx="252">
                  <c:v>99.056916839104673</c:v>
                </c:pt>
                <c:pt idx="253">
                  <c:v>100.20824991962577</c:v>
                </c:pt>
                <c:pt idx="254">
                  <c:v>100.14001969876844</c:v>
                </c:pt>
                <c:pt idx="255">
                  <c:v>99.050081522683712</c:v>
                </c:pt>
                <c:pt idx="256">
                  <c:v>99.814887989726273</c:v>
                </c:pt>
                <c:pt idx="257">
                  <c:v>100.48043505128688</c:v>
                </c:pt>
                <c:pt idx="258">
                  <c:v>100.4644117338964</c:v>
                </c:pt>
                <c:pt idx="259">
                  <c:v>100.07825971594015</c:v>
                </c:pt>
                <c:pt idx="260">
                  <c:v>99.137022010037114</c:v>
                </c:pt>
                <c:pt idx="261">
                  <c:v>100.00749316120465</c:v>
                </c:pt>
                <c:pt idx="262">
                  <c:v>100.02266568499003</c:v>
                </c:pt>
                <c:pt idx="263">
                  <c:v>100.19888239817377</c:v>
                </c:pt>
                <c:pt idx="264">
                  <c:v>100.15264508197529</c:v>
                </c:pt>
                <c:pt idx="265">
                  <c:v>99.636399898746802</c:v>
                </c:pt>
                <c:pt idx="266">
                  <c:v>100.32394771138723</c:v>
                </c:pt>
                <c:pt idx="267">
                  <c:v>99.954426878978381</c:v>
                </c:pt>
                <c:pt idx="268">
                  <c:v>100.80794458131133</c:v>
                </c:pt>
                <c:pt idx="269">
                  <c:v>99.78811799662212</c:v>
                </c:pt>
                <c:pt idx="270">
                  <c:v>99.678885267073071</c:v>
                </c:pt>
                <c:pt idx="271">
                  <c:v>99.372687525288754</c:v>
                </c:pt>
                <c:pt idx="272">
                  <c:v>99.893437534119869</c:v>
                </c:pt>
                <c:pt idx="273">
                  <c:v>100.64454308514183</c:v>
                </c:pt>
                <c:pt idx="274">
                  <c:v>99.880974194261555</c:v>
                </c:pt>
                <c:pt idx="275">
                  <c:v>99.864275590574991</c:v>
                </c:pt>
                <c:pt idx="276">
                  <c:v>99.670666706375442</c:v>
                </c:pt>
                <c:pt idx="277">
                  <c:v>100.53234609809066</c:v>
                </c:pt>
                <c:pt idx="278">
                  <c:v>100.10978005087107</c:v>
                </c:pt>
                <c:pt idx="279">
                  <c:v>99.734438060246845</c:v>
                </c:pt>
                <c:pt idx="280">
                  <c:v>99.65306740993293</c:v>
                </c:pt>
                <c:pt idx="281">
                  <c:v>100.17611811218431</c:v>
                </c:pt>
                <c:pt idx="282">
                  <c:v>100.82881072809782</c:v>
                </c:pt>
                <c:pt idx="283">
                  <c:v>99.448006240056827</c:v>
                </c:pt>
                <c:pt idx="284">
                  <c:v>99.54157760503233</c:v>
                </c:pt>
                <c:pt idx="285">
                  <c:v>100.05883662588127</c:v>
                </c:pt>
                <c:pt idx="286">
                  <c:v>100.28167689306797</c:v>
                </c:pt>
                <c:pt idx="287">
                  <c:v>99.802297712968041</c:v>
                </c:pt>
                <c:pt idx="288">
                  <c:v>100.78673540230082</c:v>
                </c:pt>
                <c:pt idx="289">
                  <c:v>100.35014105688343</c:v>
                </c:pt>
                <c:pt idx="290">
                  <c:v>101.37301915306946</c:v>
                </c:pt>
                <c:pt idx="291">
                  <c:v>99.303658630855722</c:v>
                </c:pt>
                <c:pt idx="292">
                  <c:v>99.570075216972356</c:v>
                </c:pt>
                <c:pt idx="293">
                  <c:v>100.92281981939193</c:v>
                </c:pt>
                <c:pt idx="294">
                  <c:v>100.17714400175159</c:v>
                </c:pt>
                <c:pt idx="295">
                  <c:v>99.734091725848998</c:v>
                </c:pt>
                <c:pt idx="296">
                  <c:v>99.596374326427139</c:v>
                </c:pt>
                <c:pt idx="297">
                  <c:v>100.49293198758419</c:v>
                </c:pt>
                <c:pt idx="298">
                  <c:v>99.782113504692035</c:v>
                </c:pt>
                <c:pt idx="299">
                  <c:v>99.68973873674625</c:v>
                </c:pt>
                <c:pt idx="300">
                  <c:v>100.52897219063146</c:v>
                </c:pt>
                <c:pt idx="301">
                  <c:v>99.095119694998871</c:v>
                </c:pt>
                <c:pt idx="302">
                  <c:v>100.44135346982419</c:v>
                </c:pt>
                <c:pt idx="303">
                  <c:v>100.09394642442138</c:v>
                </c:pt>
                <c:pt idx="304">
                  <c:v>99.610489419606182</c:v>
                </c:pt>
                <c:pt idx="305">
                  <c:v>100.32739213868084</c:v>
                </c:pt>
                <c:pt idx="306">
                  <c:v>99.224331967669613</c:v>
                </c:pt>
                <c:pt idx="307">
                  <c:v>99.866564420456385</c:v>
                </c:pt>
                <c:pt idx="308">
                  <c:v>99.852030906018996</c:v>
                </c:pt>
                <c:pt idx="309">
                  <c:v>100.58229161453373</c:v>
                </c:pt>
                <c:pt idx="310">
                  <c:v>99.737563118301239</c:v>
                </c:pt>
                <c:pt idx="311">
                  <c:v>99.608613044971619</c:v>
                </c:pt>
                <c:pt idx="312">
                  <c:v>99.601852878179002</c:v>
                </c:pt>
                <c:pt idx="313">
                  <c:v>99.106018312589569</c:v>
                </c:pt>
                <c:pt idx="314">
                  <c:v>100.92001247039067</c:v>
                </c:pt>
                <c:pt idx="315">
                  <c:v>101.02666595539424</c:v>
                </c:pt>
                <c:pt idx="316">
                  <c:v>100.43693488249028</c:v>
                </c:pt>
                <c:pt idx="317">
                  <c:v>99.504754604277252</c:v>
                </c:pt>
                <c:pt idx="318">
                  <c:v>98.762487412546108</c:v>
                </c:pt>
                <c:pt idx="319">
                  <c:v>100.29604279773827</c:v>
                </c:pt>
                <c:pt idx="320">
                  <c:v>98.880572254383097</c:v>
                </c:pt>
                <c:pt idx="321">
                  <c:v>99.136155686614629</c:v>
                </c:pt>
                <c:pt idx="322">
                  <c:v>100.61257496928339</c:v>
                </c:pt>
                <c:pt idx="323">
                  <c:v>100.44256504998117</c:v>
                </c:pt>
                <c:pt idx="324">
                  <c:v>100.66364161078751</c:v>
                </c:pt>
                <c:pt idx="325">
                  <c:v>100.26868044462695</c:v>
                </c:pt>
                <c:pt idx="326">
                  <c:v>99.579185959654481</c:v>
                </c:pt>
                <c:pt idx="327">
                  <c:v>99.581220892933018</c:v>
                </c:pt>
                <c:pt idx="328">
                  <c:v>99.778825327389484</c:v>
                </c:pt>
                <c:pt idx="329">
                  <c:v>99.539700742437446</c:v>
                </c:pt>
                <c:pt idx="330">
                  <c:v>100.32046624249422</c:v>
                </c:pt>
                <c:pt idx="331">
                  <c:v>99.260334895670383</c:v>
                </c:pt>
                <c:pt idx="332">
                  <c:v>100.47215587323592</c:v>
                </c:pt>
                <c:pt idx="333">
                  <c:v>99.984407473487806</c:v>
                </c:pt>
                <c:pt idx="334">
                  <c:v>99.435555594461832</c:v>
                </c:pt>
                <c:pt idx="335">
                  <c:v>100.51845953604735</c:v>
                </c:pt>
                <c:pt idx="336">
                  <c:v>99.89406233809305</c:v>
                </c:pt>
                <c:pt idx="337">
                  <c:v>100.04342334530283</c:v>
                </c:pt>
                <c:pt idx="338">
                  <c:v>99.907720891303427</c:v>
                </c:pt>
                <c:pt idx="339">
                  <c:v>99.980415723071701</c:v>
                </c:pt>
                <c:pt idx="340">
                  <c:v>99.281958511336398</c:v>
                </c:pt>
                <c:pt idx="341">
                  <c:v>100.24078292422232</c:v>
                </c:pt>
                <c:pt idx="342">
                  <c:v>99.852747267537325</c:v>
                </c:pt>
                <c:pt idx="343">
                  <c:v>100.20952454807293</c:v>
                </c:pt>
                <c:pt idx="344">
                  <c:v>100.16213394666215</c:v>
                </c:pt>
                <c:pt idx="345">
                  <c:v>100.3078788122325</c:v>
                </c:pt>
                <c:pt idx="346">
                  <c:v>100.23591759491893</c:v>
                </c:pt>
                <c:pt idx="347">
                  <c:v>99.585160976911126</c:v>
                </c:pt>
              </c:numCache>
            </c:numRef>
          </c:xVal>
          <c:yVal>
            <c:numRef>
              <c:f>'COpt-AMC'!$K$2:$K$349</c:f>
              <c:numCache>
                <c:formatCode>General</c:formatCode>
                <c:ptCount val="348"/>
                <c:pt idx="0">
                  <c:v>0.51369513530964417</c:v>
                </c:pt>
                <c:pt idx="1">
                  <c:v>1.0605291520041051</c:v>
                </c:pt>
                <c:pt idx="2">
                  <c:v>1.6442252087767861</c:v>
                </c:pt>
                <c:pt idx="3">
                  <c:v>1.750411851230528</c:v>
                </c:pt>
                <c:pt idx="4">
                  <c:v>1.6917473899585405</c:v>
                </c:pt>
                <c:pt idx="5">
                  <c:v>1.3228715467008443</c:v>
                </c:pt>
                <c:pt idx="6">
                  <c:v>1.1880321189568432</c:v>
                </c:pt>
                <c:pt idx="7">
                  <c:v>1.590553768197565</c:v>
                </c:pt>
                <c:pt idx="8">
                  <c:v>1.3729835780187511</c:v>
                </c:pt>
                <c:pt idx="9">
                  <c:v>1.796809634368856</c:v>
                </c:pt>
                <c:pt idx="10">
                  <c:v>0.86388348716664787</c:v>
                </c:pt>
                <c:pt idx="11">
                  <c:v>1.0707921943271519</c:v>
                </c:pt>
                <c:pt idx="12">
                  <c:v>0.92788046112501843</c:v>
                </c:pt>
                <c:pt idx="13">
                  <c:v>0.99990364877750337</c:v>
                </c:pt>
                <c:pt idx="14">
                  <c:v>0.73473984341262799</c:v>
                </c:pt>
                <c:pt idx="15">
                  <c:v>2.0246842097361064</c:v>
                </c:pt>
                <c:pt idx="16">
                  <c:v>1.3963266031139145</c:v>
                </c:pt>
                <c:pt idx="17">
                  <c:v>1.2923165775312797</c:v>
                </c:pt>
                <c:pt idx="18">
                  <c:v>1.4326673829341596</c:v>
                </c:pt>
                <c:pt idx="19">
                  <c:v>1.152104342771298</c:v>
                </c:pt>
                <c:pt idx="20">
                  <c:v>1.1167684353081451</c:v>
                </c:pt>
                <c:pt idx="21">
                  <c:v>1.102921002631825</c:v>
                </c:pt>
                <c:pt idx="22">
                  <c:v>1.2463284321631554</c:v>
                </c:pt>
                <c:pt idx="23">
                  <c:v>0.62316329270400272</c:v>
                </c:pt>
                <c:pt idx="24">
                  <c:v>0.95810137031737819</c:v>
                </c:pt>
                <c:pt idx="25">
                  <c:v>0.86640249770856315</c:v>
                </c:pt>
                <c:pt idx="26">
                  <c:v>2.0455671509436844</c:v>
                </c:pt>
                <c:pt idx="27">
                  <c:v>1.1726130827040953</c:v>
                </c:pt>
                <c:pt idx="28">
                  <c:v>0.67907894271079883</c:v>
                </c:pt>
                <c:pt idx="29">
                  <c:v>0.92150159507721829</c:v>
                </c:pt>
                <c:pt idx="30">
                  <c:v>1.3425466710496943</c:v>
                </c:pt>
                <c:pt idx="31">
                  <c:v>0.76989334568659962</c:v>
                </c:pt>
                <c:pt idx="32">
                  <c:v>1.2465268093336306</c:v>
                </c:pt>
                <c:pt idx="33">
                  <c:v>1.3696439646514735</c:v>
                </c:pt>
                <c:pt idx="34">
                  <c:v>0.73552636777541891</c:v>
                </c:pt>
                <c:pt idx="35">
                  <c:v>1.3333272395581235</c:v>
                </c:pt>
                <c:pt idx="36">
                  <c:v>1.0581913291874643</c:v>
                </c:pt>
                <c:pt idx="37">
                  <c:v>0.9293708839913305</c:v>
                </c:pt>
                <c:pt idx="38">
                  <c:v>1.623453007823014</c:v>
                </c:pt>
                <c:pt idx="39">
                  <c:v>1.5297234942650677</c:v>
                </c:pt>
                <c:pt idx="40">
                  <c:v>1.3810490487496836</c:v>
                </c:pt>
                <c:pt idx="41">
                  <c:v>1.444956112275392</c:v>
                </c:pt>
                <c:pt idx="42">
                  <c:v>1.1369782573730014</c:v>
                </c:pt>
                <c:pt idx="43">
                  <c:v>0.97822968521516596</c:v>
                </c:pt>
                <c:pt idx="44">
                  <c:v>1.510596343956331</c:v>
                </c:pt>
                <c:pt idx="45">
                  <c:v>1.6809135551213479</c:v>
                </c:pt>
                <c:pt idx="46">
                  <c:v>1.2577259299122003</c:v>
                </c:pt>
                <c:pt idx="47">
                  <c:v>1.420571559595178</c:v>
                </c:pt>
                <c:pt idx="48">
                  <c:v>1.1527701851774741</c:v>
                </c:pt>
                <c:pt idx="49">
                  <c:v>1.0021703790970888</c:v>
                </c:pt>
                <c:pt idx="50">
                  <c:v>1.1496334858853212</c:v>
                </c:pt>
                <c:pt idx="51">
                  <c:v>1.2203277757236968</c:v>
                </c:pt>
                <c:pt idx="52">
                  <c:v>1.5056615234533059</c:v>
                </c:pt>
                <c:pt idx="53">
                  <c:v>0.95043197495134435</c:v>
                </c:pt>
                <c:pt idx="54">
                  <c:v>1.45106763642211</c:v>
                </c:pt>
                <c:pt idx="55">
                  <c:v>1.6094943622610147</c:v>
                </c:pt>
                <c:pt idx="56">
                  <c:v>0.88358454992525193</c:v>
                </c:pt>
                <c:pt idx="57">
                  <c:v>1.4602357596250102</c:v>
                </c:pt>
                <c:pt idx="58">
                  <c:v>1.2623876826793246</c:v>
                </c:pt>
                <c:pt idx="59">
                  <c:v>1.3233018716861302</c:v>
                </c:pt>
                <c:pt idx="60">
                  <c:v>1.0586958278694998</c:v>
                </c:pt>
                <c:pt idx="61">
                  <c:v>1.2642585288506332</c:v>
                </c:pt>
                <c:pt idx="62">
                  <c:v>0.86511083542290179</c:v>
                </c:pt>
                <c:pt idx="63">
                  <c:v>1.3963530938705875</c:v>
                </c:pt>
                <c:pt idx="64">
                  <c:v>0.84118618582319837</c:v>
                </c:pt>
                <c:pt idx="65">
                  <c:v>1.6701559106553863</c:v>
                </c:pt>
                <c:pt idx="66">
                  <c:v>0.86299921808433655</c:v>
                </c:pt>
                <c:pt idx="67">
                  <c:v>1.497329939664042</c:v>
                </c:pt>
                <c:pt idx="68">
                  <c:v>0.802994881053406</c:v>
                </c:pt>
                <c:pt idx="69">
                  <c:v>1.2209994797515535</c:v>
                </c:pt>
                <c:pt idx="70">
                  <c:v>1.5924355625518718</c:v>
                </c:pt>
                <c:pt idx="71">
                  <c:v>1.2228791152190488</c:v>
                </c:pt>
                <c:pt idx="72">
                  <c:v>1.0606629613345389</c:v>
                </c:pt>
                <c:pt idx="73">
                  <c:v>1.2424738051230233</c:v>
                </c:pt>
                <c:pt idx="74">
                  <c:v>1.5665980236944814</c:v>
                </c:pt>
                <c:pt idx="75">
                  <c:v>1.3626816346941164</c:v>
                </c:pt>
                <c:pt idx="76">
                  <c:v>1.4594389212786176</c:v>
                </c:pt>
                <c:pt idx="77">
                  <c:v>1.1986071521907218</c:v>
                </c:pt>
                <c:pt idx="78">
                  <c:v>1.1468557326735525</c:v>
                </c:pt>
                <c:pt idx="79">
                  <c:v>0.99919670626772927</c:v>
                </c:pt>
                <c:pt idx="80">
                  <c:v>1.3437745747578091</c:v>
                </c:pt>
                <c:pt idx="81">
                  <c:v>1.1666040766679049</c:v>
                </c:pt>
                <c:pt idx="82">
                  <c:v>1.4087340010445371</c:v>
                </c:pt>
                <c:pt idx="83">
                  <c:v>1.1313529613655351</c:v>
                </c:pt>
                <c:pt idx="84">
                  <c:v>1.2969802216654265</c:v>
                </c:pt>
                <c:pt idx="85">
                  <c:v>1.6642722517294968</c:v>
                </c:pt>
                <c:pt idx="86">
                  <c:v>1.5288708880347504</c:v>
                </c:pt>
                <c:pt idx="87">
                  <c:v>1.2346693082371358</c:v>
                </c:pt>
                <c:pt idx="88">
                  <c:v>1.8056788363488359</c:v>
                </c:pt>
                <c:pt idx="89">
                  <c:v>1.4740341784157471</c:v>
                </c:pt>
                <c:pt idx="90">
                  <c:v>1.2263731029839113</c:v>
                </c:pt>
                <c:pt idx="91">
                  <c:v>1.109139191549257</c:v>
                </c:pt>
                <c:pt idx="92">
                  <c:v>1.2844645134059536</c:v>
                </c:pt>
                <c:pt idx="93">
                  <c:v>1.2134863768185093</c:v>
                </c:pt>
                <c:pt idx="94">
                  <c:v>0.98866765416502767</c:v>
                </c:pt>
                <c:pt idx="95">
                  <c:v>1.0985019670059863</c:v>
                </c:pt>
                <c:pt idx="96">
                  <c:v>1.6180513705645456</c:v>
                </c:pt>
                <c:pt idx="97">
                  <c:v>0.77022099271563538</c:v>
                </c:pt>
                <c:pt idx="98">
                  <c:v>1.3274762973509036</c:v>
                </c:pt>
                <c:pt idx="99">
                  <c:v>1.1823810701025399</c:v>
                </c:pt>
                <c:pt idx="100">
                  <c:v>1.0213406196615542</c:v>
                </c:pt>
                <c:pt idx="101">
                  <c:v>1.4489730341904941</c:v>
                </c:pt>
                <c:pt idx="102">
                  <c:v>1.1621451652354922</c:v>
                </c:pt>
                <c:pt idx="103">
                  <c:v>1.2567579766217016</c:v>
                </c:pt>
                <c:pt idx="104">
                  <c:v>1.3675360937919947</c:v>
                </c:pt>
                <c:pt idx="105">
                  <c:v>1.404173587598804</c:v>
                </c:pt>
                <c:pt idx="106">
                  <c:v>1.2310489755074605</c:v>
                </c:pt>
                <c:pt idx="107">
                  <c:v>1.2125638228690145</c:v>
                </c:pt>
                <c:pt idx="108">
                  <c:v>0.69738375018073029</c:v>
                </c:pt>
                <c:pt idx="109">
                  <c:v>1.3007663192614298</c:v>
                </c:pt>
                <c:pt idx="110">
                  <c:v>1.7095411111634879</c:v>
                </c:pt>
                <c:pt idx="111">
                  <c:v>1.3267968266485481</c:v>
                </c:pt>
                <c:pt idx="112">
                  <c:v>1.5838265169446268</c:v>
                </c:pt>
                <c:pt idx="113">
                  <c:v>1.6947133079701935</c:v>
                </c:pt>
                <c:pt idx="114">
                  <c:v>0.82922612201521839</c:v>
                </c:pt>
                <c:pt idx="115">
                  <c:v>1.1738447988379639</c:v>
                </c:pt>
                <c:pt idx="116">
                  <c:v>1.4110860869658817</c:v>
                </c:pt>
                <c:pt idx="117">
                  <c:v>1.6781006218956178</c:v>
                </c:pt>
                <c:pt idx="118">
                  <c:v>1.4374676224296534</c:v>
                </c:pt>
                <c:pt idx="119">
                  <c:v>0.74215998954174012</c:v>
                </c:pt>
                <c:pt idx="120">
                  <c:v>1.0241407830030029</c:v>
                </c:pt>
                <c:pt idx="121">
                  <c:v>0.86074122785820451</c:v>
                </c:pt>
                <c:pt idx="122">
                  <c:v>1.3031398027230707</c:v>
                </c:pt>
                <c:pt idx="123">
                  <c:v>1.1789366835807762</c:v>
                </c:pt>
                <c:pt idx="124">
                  <c:v>1.3368917549567969</c:v>
                </c:pt>
                <c:pt idx="125">
                  <c:v>1.4989121654585353</c:v>
                </c:pt>
                <c:pt idx="126">
                  <c:v>1.0211019951257096</c:v>
                </c:pt>
                <c:pt idx="127">
                  <c:v>0.96358125414601736</c:v>
                </c:pt>
                <c:pt idx="128">
                  <c:v>0.98614286906120119</c:v>
                </c:pt>
                <c:pt idx="129">
                  <c:v>1.2075537452790948</c:v>
                </c:pt>
                <c:pt idx="130">
                  <c:v>1.3856115385185961</c:v>
                </c:pt>
                <c:pt idx="131">
                  <c:v>0.99217111657122981</c:v>
                </c:pt>
                <c:pt idx="132">
                  <c:v>1.5827537951660198</c:v>
                </c:pt>
                <c:pt idx="133">
                  <c:v>1.3435123867868437</c:v>
                </c:pt>
                <c:pt idx="134">
                  <c:v>0.91331682220760935</c:v>
                </c:pt>
                <c:pt idx="135">
                  <c:v>0.79208672726639029</c:v>
                </c:pt>
                <c:pt idx="136">
                  <c:v>1.1832929367082998</c:v>
                </c:pt>
                <c:pt idx="137">
                  <c:v>1.1783845335330723</c:v>
                </c:pt>
                <c:pt idx="138">
                  <c:v>1.4572458545653202</c:v>
                </c:pt>
                <c:pt idx="139">
                  <c:v>1.303117347402194</c:v>
                </c:pt>
                <c:pt idx="140">
                  <c:v>1.5390231387844364</c:v>
                </c:pt>
                <c:pt idx="141">
                  <c:v>1.8528163120023522</c:v>
                </c:pt>
                <c:pt idx="142">
                  <c:v>1.3218236789765672</c:v>
                </c:pt>
                <c:pt idx="143">
                  <c:v>0.8780720544959042</c:v>
                </c:pt>
                <c:pt idx="144">
                  <c:v>0.88488276769948571</c:v>
                </c:pt>
                <c:pt idx="145">
                  <c:v>1.4218270882900299</c:v>
                </c:pt>
                <c:pt idx="146">
                  <c:v>1.2557169601053169</c:v>
                </c:pt>
                <c:pt idx="147">
                  <c:v>1.3171411632514651</c:v>
                </c:pt>
                <c:pt idx="148">
                  <c:v>1.0254593365069078</c:v>
                </c:pt>
                <c:pt idx="149">
                  <c:v>1.52729468939184</c:v>
                </c:pt>
                <c:pt idx="150">
                  <c:v>1.6993087277539312</c:v>
                </c:pt>
                <c:pt idx="151">
                  <c:v>1.8300820586847268</c:v>
                </c:pt>
                <c:pt idx="152">
                  <c:v>1.9691458951323091</c:v>
                </c:pt>
                <c:pt idx="153">
                  <c:v>1.1772117779154561</c:v>
                </c:pt>
                <c:pt idx="154">
                  <c:v>1.754159861229557</c:v>
                </c:pt>
                <c:pt idx="155">
                  <c:v>1.1831458895534555</c:v>
                </c:pt>
                <c:pt idx="156">
                  <c:v>1.1779646935642147</c:v>
                </c:pt>
                <c:pt idx="157">
                  <c:v>0.98316906822958816</c:v>
                </c:pt>
                <c:pt idx="158">
                  <c:v>0.73948354030782593</c:v>
                </c:pt>
                <c:pt idx="159">
                  <c:v>1.5796496279952805</c:v>
                </c:pt>
                <c:pt idx="160">
                  <c:v>1.2170563533188754</c:v>
                </c:pt>
                <c:pt idx="161">
                  <c:v>2.1569195503185949</c:v>
                </c:pt>
                <c:pt idx="162">
                  <c:v>0.97536450108107986</c:v>
                </c:pt>
                <c:pt idx="163">
                  <c:v>0.97248768491686044</c:v>
                </c:pt>
                <c:pt idx="164">
                  <c:v>0.57722604076130402</c:v>
                </c:pt>
                <c:pt idx="165">
                  <c:v>1.373916159852713</c:v>
                </c:pt>
                <c:pt idx="166">
                  <c:v>1.4897669104526918</c:v>
                </c:pt>
                <c:pt idx="167">
                  <c:v>1.4091156421148749</c:v>
                </c:pt>
                <c:pt idx="168">
                  <c:v>1.5949253924867839</c:v>
                </c:pt>
                <c:pt idx="169">
                  <c:v>1.5911754199891357</c:v>
                </c:pt>
                <c:pt idx="170">
                  <c:v>0.78961003178061939</c:v>
                </c:pt>
                <c:pt idx="171">
                  <c:v>1.6728949112827967</c:v>
                </c:pt>
                <c:pt idx="172">
                  <c:v>1.1601032397162969</c:v>
                </c:pt>
                <c:pt idx="173">
                  <c:v>1.4093973501811732</c:v>
                </c:pt>
                <c:pt idx="174">
                  <c:v>0.99236345281687566</c:v>
                </c:pt>
                <c:pt idx="175">
                  <c:v>1.2235454551353306</c:v>
                </c:pt>
                <c:pt idx="176">
                  <c:v>1.1064628430444632</c:v>
                </c:pt>
                <c:pt idx="177">
                  <c:v>1.3056239017692177</c:v>
                </c:pt>
                <c:pt idx="178">
                  <c:v>1.6340331503024184</c:v>
                </c:pt>
                <c:pt idx="179">
                  <c:v>1.5800908593890686</c:v>
                </c:pt>
                <c:pt idx="180">
                  <c:v>1.2785748945451445</c:v>
                </c:pt>
                <c:pt idx="181">
                  <c:v>1.1120429699151697</c:v>
                </c:pt>
                <c:pt idx="182">
                  <c:v>0.97300554688191032</c:v>
                </c:pt>
                <c:pt idx="183">
                  <c:v>1.5314245022754356</c:v>
                </c:pt>
                <c:pt idx="184">
                  <c:v>1.3907911873280607</c:v>
                </c:pt>
                <c:pt idx="185">
                  <c:v>0.79675431570493704</c:v>
                </c:pt>
                <c:pt idx="186">
                  <c:v>0.92163441835204551</c:v>
                </c:pt>
                <c:pt idx="187">
                  <c:v>1.2593395071165459</c:v>
                </c:pt>
                <c:pt idx="188">
                  <c:v>1.2843906176812563</c:v>
                </c:pt>
                <c:pt idx="189">
                  <c:v>0.84680687355599416</c:v>
                </c:pt>
                <c:pt idx="190">
                  <c:v>1.7010489018370172</c:v>
                </c:pt>
                <c:pt idx="191">
                  <c:v>1.4084995156672488</c:v>
                </c:pt>
                <c:pt idx="192">
                  <c:v>1.0419995403433573</c:v>
                </c:pt>
                <c:pt idx="193">
                  <c:v>1.4099425586788517</c:v>
                </c:pt>
                <c:pt idx="194">
                  <c:v>1.1405296997637251</c:v>
                </c:pt>
                <c:pt idx="195">
                  <c:v>0.98618517449875998</c:v>
                </c:pt>
                <c:pt idx="196">
                  <c:v>1.3720344704595713</c:v>
                </c:pt>
                <c:pt idx="197">
                  <c:v>0.97852909221816442</c:v>
                </c:pt>
                <c:pt idx="198">
                  <c:v>1.1012615315596417</c:v>
                </c:pt>
                <c:pt idx="199">
                  <c:v>1.3716297590448292</c:v>
                </c:pt>
                <c:pt idx="200">
                  <c:v>1.1690270109476004</c:v>
                </c:pt>
                <c:pt idx="201">
                  <c:v>1.6512782362254415</c:v>
                </c:pt>
                <c:pt idx="202">
                  <c:v>1.5118358670208718</c:v>
                </c:pt>
                <c:pt idx="203">
                  <c:v>1.5745971725123811</c:v>
                </c:pt>
                <c:pt idx="204">
                  <c:v>1.5179333199268901</c:v>
                </c:pt>
                <c:pt idx="205">
                  <c:v>1.2951662939646607</c:v>
                </c:pt>
                <c:pt idx="206">
                  <c:v>2.2183993557585495</c:v>
                </c:pt>
                <c:pt idx="207">
                  <c:v>1.2973953302914003</c:v>
                </c:pt>
                <c:pt idx="208">
                  <c:v>1.2787808238801728</c:v>
                </c:pt>
                <c:pt idx="209">
                  <c:v>1.6962297774895796</c:v>
                </c:pt>
                <c:pt idx="210">
                  <c:v>1.2615209034641284</c:v>
                </c:pt>
                <c:pt idx="211">
                  <c:v>1.2631758110750253</c:v>
                </c:pt>
                <c:pt idx="212">
                  <c:v>1.0004961963469838</c:v>
                </c:pt>
                <c:pt idx="213">
                  <c:v>1.5202917795331341</c:v>
                </c:pt>
                <c:pt idx="214">
                  <c:v>1.5141233549916007</c:v>
                </c:pt>
                <c:pt idx="215">
                  <c:v>1.3689345333055334</c:v>
                </c:pt>
                <c:pt idx="216">
                  <c:v>0.83468573445332295</c:v>
                </c:pt>
                <c:pt idx="217">
                  <c:v>1.1292648681427946</c:v>
                </c:pt>
                <c:pt idx="218">
                  <c:v>1.4969980067720561</c:v>
                </c:pt>
                <c:pt idx="219">
                  <c:v>0.804019721285816</c:v>
                </c:pt>
                <c:pt idx="220">
                  <c:v>1.9383645347577962</c:v>
                </c:pt>
                <c:pt idx="221">
                  <c:v>1.27702427103406</c:v>
                </c:pt>
                <c:pt idx="222">
                  <c:v>0.89184008965426531</c:v>
                </c:pt>
                <c:pt idx="223">
                  <c:v>1.0385209368381221</c:v>
                </c:pt>
                <c:pt idx="224">
                  <c:v>1.7332981343316638</c:v>
                </c:pt>
                <c:pt idx="225">
                  <c:v>1.616606475700058</c:v>
                </c:pt>
                <c:pt idx="226">
                  <c:v>0.95804709811267486</c:v>
                </c:pt>
                <c:pt idx="227">
                  <c:v>1.2579775390405499</c:v>
                </c:pt>
                <c:pt idx="228">
                  <c:v>1.2139710423152055</c:v>
                </c:pt>
                <c:pt idx="229">
                  <c:v>1.2742274164565262</c:v>
                </c:pt>
                <c:pt idx="230">
                  <c:v>1.0223060089369929</c:v>
                </c:pt>
                <c:pt idx="231">
                  <c:v>1.5350332628116059</c:v>
                </c:pt>
                <c:pt idx="232">
                  <c:v>1.487806644775759</c:v>
                </c:pt>
                <c:pt idx="233">
                  <c:v>1.3202186969426526</c:v>
                </c:pt>
                <c:pt idx="234">
                  <c:v>1.1117122923341851</c:v>
                </c:pt>
                <c:pt idx="235">
                  <c:v>1.1111806019707147</c:v>
                </c:pt>
                <c:pt idx="236">
                  <c:v>1.0559459582333617</c:v>
                </c:pt>
                <c:pt idx="237">
                  <c:v>1.784115514774169</c:v>
                </c:pt>
                <c:pt idx="238">
                  <c:v>1.057778983944704</c:v>
                </c:pt>
                <c:pt idx="239">
                  <c:v>1.5067009566876368</c:v>
                </c:pt>
                <c:pt idx="240">
                  <c:v>0.67878275536666011</c:v>
                </c:pt>
                <c:pt idx="241">
                  <c:v>1.4021825492623452</c:v>
                </c:pt>
                <c:pt idx="242">
                  <c:v>1.0625846245867139</c:v>
                </c:pt>
                <c:pt idx="243">
                  <c:v>1.3039754300171631</c:v>
                </c:pt>
                <c:pt idx="244">
                  <c:v>0.86184799994950678</c:v>
                </c:pt>
                <c:pt idx="245">
                  <c:v>1.4012895419383495</c:v>
                </c:pt>
                <c:pt idx="246">
                  <c:v>1.7827704857238946</c:v>
                </c:pt>
                <c:pt idx="247">
                  <c:v>1.096695310883915</c:v>
                </c:pt>
                <c:pt idx="248">
                  <c:v>1.1943048301279684</c:v>
                </c:pt>
                <c:pt idx="249">
                  <c:v>1.5190150250122336</c:v>
                </c:pt>
                <c:pt idx="250">
                  <c:v>1.3224226352376847</c:v>
                </c:pt>
                <c:pt idx="251">
                  <c:v>1.2421197951724587</c:v>
                </c:pt>
                <c:pt idx="252">
                  <c:v>0.80003759154435716</c:v>
                </c:pt>
                <c:pt idx="253">
                  <c:v>1.4290201559871585</c:v>
                </c:pt>
                <c:pt idx="254">
                  <c:v>1.3266539146217065</c:v>
                </c:pt>
                <c:pt idx="255">
                  <c:v>0.81279667058711147</c:v>
                </c:pt>
                <c:pt idx="256">
                  <c:v>1.1547724847866889</c:v>
                </c:pt>
                <c:pt idx="257">
                  <c:v>1.5522289081642791</c:v>
                </c:pt>
                <c:pt idx="258">
                  <c:v>1.6858472062204812</c:v>
                </c:pt>
                <c:pt idx="259">
                  <c:v>1.4623978855216297</c:v>
                </c:pt>
                <c:pt idx="260">
                  <c:v>0.83874416531283291</c:v>
                </c:pt>
                <c:pt idx="261">
                  <c:v>1.2591330264269653</c:v>
                </c:pt>
                <c:pt idx="262">
                  <c:v>1.3998594278164234</c:v>
                </c:pt>
                <c:pt idx="263">
                  <c:v>1.4176681646635103</c:v>
                </c:pt>
                <c:pt idx="264">
                  <c:v>1.4381397003992076</c:v>
                </c:pt>
                <c:pt idx="265">
                  <c:v>1.1413465528706672</c:v>
                </c:pt>
                <c:pt idx="266">
                  <c:v>1.4588603989870443</c:v>
                </c:pt>
                <c:pt idx="267">
                  <c:v>1.2568044426455853</c:v>
                </c:pt>
                <c:pt idx="268">
                  <c:v>2.0029586857026489</c:v>
                </c:pt>
                <c:pt idx="269">
                  <c:v>1.1067749586210598</c:v>
                </c:pt>
                <c:pt idx="270">
                  <c:v>1.0051090846409896</c:v>
                </c:pt>
                <c:pt idx="271">
                  <c:v>0.80604787890028828</c:v>
                </c:pt>
                <c:pt idx="272">
                  <c:v>1.4036566593816233</c:v>
                </c:pt>
                <c:pt idx="273">
                  <c:v>1.790879754328274</c:v>
                </c:pt>
                <c:pt idx="274">
                  <c:v>1.1536864976720116</c:v>
                </c:pt>
                <c:pt idx="275">
                  <c:v>1.2830521211220016</c:v>
                </c:pt>
                <c:pt idx="276">
                  <c:v>1.1456680346779813</c:v>
                </c:pt>
                <c:pt idx="277">
                  <c:v>1.4875641710298546</c:v>
                </c:pt>
                <c:pt idx="278">
                  <c:v>1.3464587118034288</c:v>
                </c:pt>
                <c:pt idx="279">
                  <c:v>1.1940161658750259</c:v>
                </c:pt>
                <c:pt idx="280">
                  <c:v>1.0829978027753828</c:v>
                </c:pt>
                <c:pt idx="281">
                  <c:v>1.2900460601825308</c:v>
                </c:pt>
                <c:pt idx="282">
                  <c:v>1.6787923319222982</c:v>
                </c:pt>
                <c:pt idx="283">
                  <c:v>1.0094567999592083</c:v>
                </c:pt>
                <c:pt idx="284">
                  <c:v>1.0707056592999387</c:v>
                </c:pt>
                <c:pt idx="285">
                  <c:v>1.3209840985107357</c:v>
                </c:pt>
                <c:pt idx="286">
                  <c:v>1.4077473818327206</c:v>
                </c:pt>
                <c:pt idx="287">
                  <c:v>0.91843653301801131</c:v>
                </c:pt>
                <c:pt idx="288">
                  <c:v>1.7208043778409268</c:v>
                </c:pt>
                <c:pt idx="289">
                  <c:v>1.3918595860236762</c:v>
                </c:pt>
                <c:pt idx="290">
                  <c:v>1.9551344652930445</c:v>
                </c:pt>
                <c:pt idx="291">
                  <c:v>0.86720929343311814</c:v>
                </c:pt>
                <c:pt idx="292">
                  <c:v>0.99637646508822542</c:v>
                </c:pt>
                <c:pt idx="293">
                  <c:v>1.7090449776076451</c:v>
                </c:pt>
                <c:pt idx="294">
                  <c:v>1.5131556447657271</c:v>
                </c:pt>
                <c:pt idx="295">
                  <c:v>1.0400523506154242</c:v>
                </c:pt>
                <c:pt idx="296">
                  <c:v>1.0029617270293998</c:v>
                </c:pt>
                <c:pt idx="297">
                  <c:v>1.438755444861243</c:v>
                </c:pt>
                <c:pt idx="298">
                  <c:v>1.1650532405565417</c:v>
                </c:pt>
                <c:pt idx="299">
                  <c:v>1.0365387351315467</c:v>
                </c:pt>
                <c:pt idx="300">
                  <c:v>1.5926140581651616</c:v>
                </c:pt>
                <c:pt idx="301">
                  <c:v>0.94694960091333091</c:v>
                </c:pt>
                <c:pt idx="302">
                  <c:v>1.3941453113615618</c:v>
                </c:pt>
                <c:pt idx="303">
                  <c:v>1.4119291948051118</c:v>
                </c:pt>
                <c:pt idx="304">
                  <c:v>1.0762775567922851</c:v>
                </c:pt>
                <c:pt idx="305">
                  <c:v>1.2334193265509805</c:v>
                </c:pt>
                <c:pt idx="306">
                  <c:v>0.77859449821415827</c:v>
                </c:pt>
                <c:pt idx="307">
                  <c:v>1.1135249991218545</c:v>
                </c:pt>
                <c:pt idx="308">
                  <c:v>1.3910724103929915</c:v>
                </c:pt>
                <c:pt idx="309">
                  <c:v>1.8819474921262818</c:v>
                </c:pt>
                <c:pt idx="310">
                  <c:v>1.1503947870748836</c:v>
                </c:pt>
                <c:pt idx="311">
                  <c:v>0.95812198194624387</c:v>
                </c:pt>
                <c:pt idx="312">
                  <c:v>1.1723381975369955</c:v>
                </c:pt>
                <c:pt idx="313">
                  <c:v>0.73669922938753485</c:v>
                </c:pt>
                <c:pt idx="314">
                  <c:v>1.8446553719952363</c:v>
                </c:pt>
                <c:pt idx="315">
                  <c:v>1.9446563269813597</c:v>
                </c:pt>
                <c:pt idx="316">
                  <c:v>1.4895910773132639</c:v>
                </c:pt>
                <c:pt idx="317">
                  <c:v>0.95601791741338482</c:v>
                </c:pt>
                <c:pt idx="318">
                  <c:v>0.69916430342620772</c:v>
                </c:pt>
                <c:pt idx="319">
                  <c:v>1.4742160323673335</c:v>
                </c:pt>
                <c:pt idx="320">
                  <c:v>0.68752310371731329</c:v>
                </c:pt>
                <c:pt idx="321">
                  <c:v>0.8579154358551373</c:v>
                </c:pt>
                <c:pt idx="322">
                  <c:v>1.6226802154312758</c:v>
                </c:pt>
                <c:pt idx="323">
                  <c:v>1.4822036542550174</c:v>
                </c:pt>
                <c:pt idx="324">
                  <c:v>1.7151412775399246</c:v>
                </c:pt>
                <c:pt idx="325">
                  <c:v>1.4810244915930508</c:v>
                </c:pt>
                <c:pt idx="326">
                  <c:v>1.2974225545389459</c:v>
                </c:pt>
                <c:pt idx="327">
                  <c:v>0.95788833338653689</c:v>
                </c:pt>
                <c:pt idx="328">
                  <c:v>1.0354107488323707</c:v>
                </c:pt>
                <c:pt idx="329">
                  <c:v>0.93056988822059039</c:v>
                </c:pt>
                <c:pt idx="330">
                  <c:v>1.4417573786827671</c:v>
                </c:pt>
                <c:pt idx="331">
                  <c:v>1.0353516318348774</c:v>
                </c:pt>
                <c:pt idx="332">
                  <c:v>1.4298729867038871</c:v>
                </c:pt>
                <c:pt idx="333">
                  <c:v>1.2250744797482989</c:v>
                </c:pt>
                <c:pt idx="334">
                  <c:v>0.82076156358769148</c:v>
                </c:pt>
                <c:pt idx="335">
                  <c:v>1.4275072983682515</c:v>
                </c:pt>
                <c:pt idx="336">
                  <c:v>1.1150406655861327</c:v>
                </c:pt>
                <c:pt idx="337">
                  <c:v>1.1829076050454594</c:v>
                </c:pt>
                <c:pt idx="338">
                  <c:v>1.0983851803498812</c:v>
                </c:pt>
                <c:pt idx="339">
                  <c:v>1.2036798704801259</c:v>
                </c:pt>
                <c:pt idx="340">
                  <c:v>0.89033811753497982</c:v>
                </c:pt>
                <c:pt idx="341">
                  <c:v>1.3122246387656644</c:v>
                </c:pt>
                <c:pt idx="342">
                  <c:v>1.1561457172268357</c:v>
                </c:pt>
                <c:pt idx="343">
                  <c:v>1.5022934418985752</c:v>
                </c:pt>
                <c:pt idx="344">
                  <c:v>1.4611060434827465</c:v>
                </c:pt>
                <c:pt idx="345">
                  <c:v>1.3600866223816941</c:v>
                </c:pt>
                <c:pt idx="346">
                  <c:v>1.2956393577544956</c:v>
                </c:pt>
                <c:pt idx="347">
                  <c:v>0.96086938304428338</c:v>
                </c:pt>
              </c:numCache>
            </c:numRef>
          </c:yVal>
          <c:smooth val="0"/>
        </c:ser>
        <c:ser>
          <c:idx val="1"/>
          <c:order val="1"/>
          <c:tx>
            <c:v>fitted Function</c:v>
          </c:tx>
          <c:spPr>
            <a:ln w="12700">
              <a:solidFill>
                <a:srgbClr val="C09979"/>
              </a:solidFill>
            </a:ln>
          </c:spPr>
          <c:marker>
            <c:symbol val="none"/>
          </c:marker>
          <c:xVal>
            <c:numRef>
              <c:f>'COPts-AMC-LR'!$IX$2:$IX$102</c:f>
              <c:numCache>
                <c:formatCode>General</c:formatCode>
                <c:ptCount val="101"/>
                <c:pt idx="0">
                  <c:v>88</c:v>
                </c:pt>
                <c:pt idx="1">
                  <c:v>88.237623762376231</c:v>
                </c:pt>
                <c:pt idx="2">
                  <c:v>88.475247524752461</c:v>
                </c:pt>
                <c:pt idx="3">
                  <c:v>88.712871287128692</c:v>
                </c:pt>
                <c:pt idx="4">
                  <c:v>88.950495049504923</c:v>
                </c:pt>
                <c:pt idx="5">
                  <c:v>89.188118811881154</c:v>
                </c:pt>
                <c:pt idx="6">
                  <c:v>89.425742574257384</c:v>
                </c:pt>
                <c:pt idx="7">
                  <c:v>89.663366336633615</c:v>
                </c:pt>
                <c:pt idx="8">
                  <c:v>89.900990099009846</c:v>
                </c:pt>
                <c:pt idx="9">
                  <c:v>90.138613861386077</c:v>
                </c:pt>
                <c:pt idx="10">
                  <c:v>90.376237623762307</c:v>
                </c:pt>
                <c:pt idx="11">
                  <c:v>90.613861386138538</c:v>
                </c:pt>
                <c:pt idx="12">
                  <c:v>90.851485148514769</c:v>
                </c:pt>
                <c:pt idx="13">
                  <c:v>91.089108910890999</c:v>
                </c:pt>
                <c:pt idx="14">
                  <c:v>91.32673267326723</c:v>
                </c:pt>
                <c:pt idx="15">
                  <c:v>91.564356435643461</c:v>
                </c:pt>
                <c:pt idx="16">
                  <c:v>91.801980198019692</c:v>
                </c:pt>
                <c:pt idx="17">
                  <c:v>92.039603960395922</c:v>
                </c:pt>
                <c:pt idx="18">
                  <c:v>92.277227722772153</c:v>
                </c:pt>
                <c:pt idx="19">
                  <c:v>92.514851485148384</c:v>
                </c:pt>
                <c:pt idx="20">
                  <c:v>92.752475247524615</c:v>
                </c:pt>
                <c:pt idx="21">
                  <c:v>92.990099009900845</c:v>
                </c:pt>
                <c:pt idx="22">
                  <c:v>93.227722772277076</c:v>
                </c:pt>
                <c:pt idx="23">
                  <c:v>93.465346534653307</c:v>
                </c:pt>
                <c:pt idx="24">
                  <c:v>93.702970297029538</c:v>
                </c:pt>
                <c:pt idx="25">
                  <c:v>93.940594059405768</c:v>
                </c:pt>
                <c:pt idx="26">
                  <c:v>94.178217821781999</c:v>
                </c:pt>
                <c:pt idx="27">
                  <c:v>94.41584158415823</c:v>
                </c:pt>
                <c:pt idx="28">
                  <c:v>94.65346534653446</c:v>
                </c:pt>
                <c:pt idx="29">
                  <c:v>94.891089108910691</c:v>
                </c:pt>
                <c:pt idx="30">
                  <c:v>95.128712871286922</c:v>
                </c:pt>
                <c:pt idx="31">
                  <c:v>95.366336633663153</c:v>
                </c:pt>
                <c:pt idx="32">
                  <c:v>95.603960396039383</c:v>
                </c:pt>
                <c:pt idx="33">
                  <c:v>95.841584158415614</c:v>
                </c:pt>
                <c:pt idx="34">
                  <c:v>96.079207920791845</c:v>
                </c:pt>
                <c:pt idx="35">
                  <c:v>96.316831683168076</c:v>
                </c:pt>
                <c:pt idx="36">
                  <c:v>96.554455445544306</c:v>
                </c:pt>
                <c:pt idx="37">
                  <c:v>96.792079207920537</c:v>
                </c:pt>
                <c:pt idx="38">
                  <c:v>97.029702970296768</c:v>
                </c:pt>
                <c:pt idx="39">
                  <c:v>97.267326732672998</c:v>
                </c:pt>
                <c:pt idx="40">
                  <c:v>97.504950495049229</c:v>
                </c:pt>
                <c:pt idx="41">
                  <c:v>97.74257425742546</c:v>
                </c:pt>
                <c:pt idx="42">
                  <c:v>97.980198019801691</c:v>
                </c:pt>
                <c:pt idx="43">
                  <c:v>98.217821782177921</c:v>
                </c:pt>
                <c:pt idx="44">
                  <c:v>98.455445544554152</c:v>
                </c:pt>
                <c:pt idx="45">
                  <c:v>98.693069306930383</c:v>
                </c:pt>
                <c:pt idx="46">
                  <c:v>98.930693069306614</c:v>
                </c:pt>
                <c:pt idx="47">
                  <c:v>99.168316831682844</c:v>
                </c:pt>
                <c:pt idx="48">
                  <c:v>99.405940594059075</c:v>
                </c:pt>
                <c:pt idx="49">
                  <c:v>99.643564356435306</c:v>
                </c:pt>
                <c:pt idx="50">
                  <c:v>99.881188118811536</c:v>
                </c:pt>
                <c:pt idx="51">
                  <c:v>100.11881188118777</c:v>
                </c:pt>
                <c:pt idx="52">
                  <c:v>100.356435643564</c:v>
                </c:pt>
                <c:pt idx="53">
                  <c:v>100.59405940594023</c:v>
                </c:pt>
                <c:pt idx="54">
                  <c:v>100.83168316831646</c:v>
                </c:pt>
                <c:pt idx="55">
                  <c:v>101.06930693069269</c:v>
                </c:pt>
                <c:pt idx="56">
                  <c:v>101.30693069306892</c:v>
                </c:pt>
                <c:pt idx="57">
                  <c:v>101.54455445544515</c:v>
                </c:pt>
                <c:pt idx="58">
                  <c:v>101.78217821782138</c:v>
                </c:pt>
                <c:pt idx="59">
                  <c:v>102.01980198019761</c:v>
                </c:pt>
                <c:pt idx="60">
                  <c:v>102.25742574257384</c:v>
                </c:pt>
                <c:pt idx="61">
                  <c:v>102.49504950495007</c:v>
                </c:pt>
                <c:pt idx="62">
                  <c:v>102.73267326732631</c:v>
                </c:pt>
                <c:pt idx="63">
                  <c:v>102.97029702970254</c:v>
                </c:pt>
                <c:pt idx="64">
                  <c:v>103.20792079207877</c:v>
                </c:pt>
                <c:pt idx="65">
                  <c:v>103.445544554455</c:v>
                </c:pt>
                <c:pt idx="66">
                  <c:v>103.68316831683123</c:v>
                </c:pt>
                <c:pt idx="67">
                  <c:v>103.92079207920746</c:v>
                </c:pt>
                <c:pt idx="68">
                  <c:v>104.15841584158369</c:v>
                </c:pt>
                <c:pt idx="69">
                  <c:v>104.39603960395992</c:v>
                </c:pt>
                <c:pt idx="70">
                  <c:v>104.63366336633615</c:v>
                </c:pt>
                <c:pt idx="71">
                  <c:v>104.87128712871238</c:v>
                </c:pt>
                <c:pt idx="72">
                  <c:v>105.10891089108861</c:v>
                </c:pt>
                <c:pt idx="73">
                  <c:v>105.34653465346484</c:v>
                </c:pt>
                <c:pt idx="74">
                  <c:v>105.58415841584107</c:v>
                </c:pt>
                <c:pt idx="75">
                  <c:v>105.8217821782173</c:v>
                </c:pt>
                <c:pt idx="76">
                  <c:v>106.05940594059354</c:v>
                </c:pt>
                <c:pt idx="77">
                  <c:v>106.29702970296977</c:v>
                </c:pt>
                <c:pt idx="78">
                  <c:v>106.534653465346</c:v>
                </c:pt>
                <c:pt idx="79">
                  <c:v>106.77227722772223</c:v>
                </c:pt>
                <c:pt idx="80">
                  <c:v>107.00990099009846</c:v>
                </c:pt>
                <c:pt idx="81">
                  <c:v>107.24752475247469</c:v>
                </c:pt>
                <c:pt idx="82">
                  <c:v>107.48514851485092</c:v>
                </c:pt>
                <c:pt idx="83">
                  <c:v>107.72277227722715</c:v>
                </c:pt>
                <c:pt idx="84">
                  <c:v>107.96039603960338</c:v>
                </c:pt>
                <c:pt idx="85">
                  <c:v>108.19801980197961</c:v>
                </c:pt>
                <c:pt idx="86">
                  <c:v>108.43564356435584</c:v>
                </c:pt>
                <c:pt idx="87">
                  <c:v>108.67326732673207</c:v>
                </c:pt>
                <c:pt idx="88">
                  <c:v>108.9108910891083</c:v>
                </c:pt>
                <c:pt idx="89">
                  <c:v>109.14851485148453</c:v>
                </c:pt>
                <c:pt idx="90">
                  <c:v>109.38613861386077</c:v>
                </c:pt>
                <c:pt idx="91">
                  <c:v>109.623762376237</c:v>
                </c:pt>
                <c:pt idx="92">
                  <c:v>109.86138613861323</c:v>
                </c:pt>
                <c:pt idx="93">
                  <c:v>110.09900990098946</c:v>
                </c:pt>
                <c:pt idx="94">
                  <c:v>110.33663366336569</c:v>
                </c:pt>
                <c:pt idx="95">
                  <c:v>110.57425742574192</c:v>
                </c:pt>
                <c:pt idx="96">
                  <c:v>110.81188118811815</c:v>
                </c:pt>
                <c:pt idx="97">
                  <c:v>111.04950495049438</c:v>
                </c:pt>
                <c:pt idx="98">
                  <c:v>111.28712871287061</c:v>
                </c:pt>
                <c:pt idx="99">
                  <c:v>111.52475247524684</c:v>
                </c:pt>
                <c:pt idx="100">
                  <c:v>111.76237623762307</c:v>
                </c:pt>
              </c:numCache>
            </c:numRef>
          </c:xVal>
          <c:yVal>
            <c:numRef>
              <c:f>'COPts-AMC-LR'!$IZ$2:$IZ$102</c:f>
              <c:numCache>
                <c:formatCode>General</c:formatCode>
                <c:ptCount val="101"/>
                <c:pt idx="0">
                  <c:v>-6.8881939725471059E-4</c:v>
                </c:pt>
                <c:pt idx="1">
                  <c:v>-6.8881939725471059E-4</c:v>
                </c:pt>
                <c:pt idx="2">
                  <c:v>-6.8881939725471059E-4</c:v>
                </c:pt>
                <c:pt idx="3">
                  <c:v>-6.8881939725471059E-4</c:v>
                </c:pt>
                <c:pt idx="4">
                  <c:v>-6.8881939725471059E-4</c:v>
                </c:pt>
                <c:pt idx="5">
                  <c:v>-6.8881939725471059E-4</c:v>
                </c:pt>
                <c:pt idx="6">
                  <c:v>-6.8881939725471059E-4</c:v>
                </c:pt>
                <c:pt idx="7">
                  <c:v>-6.8881939725471059E-4</c:v>
                </c:pt>
                <c:pt idx="8">
                  <c:v>-6.8881939725471059E-4</c:v>
                </c:pt>
                <c:pt idx="9">
                  <c:v>-6.8881939725471059E-4</c:v>
                </c:pt>
                <c:pt idx="10">
                  <c:v>-6.8881939725471059E-4</c:v>
                </c:pt>
                <c:pt idx="11">
                  <c:v>-6.8881939725471059E-4</c:v>
                </c:pt>
                <c:pt idx="12">
                  <c:v>-6.8881939725471059E-4</c:v>
                </c:pt>
                <c:pt idx="13">
                  <c:v>-6.8881939725471059E-4</c:v>
                </c:pt>
                <c:pt idx="14">
                  <c:v>-6.8881939725471059E-4</c:v>
                </c:pt>
                <c:pt idx="15">
                  <c:v>-6.8881939725471059E-4</c:v>
                </c:pt>
                <c:pt idx="16">
                  <c:v>-6.8881939725471059E-4</c:v>
                </c:pt>
                <c:pt idx="17">
                  <c:v>-6.8881939725471059E-4</c:v>
                </c:pt>
                <c:pt idx="18">
                  <c:v>-6.8881939725471059E-4</c:v>
                </c:pt>
                <c:pt idx="19">
                  <c:v>-6.8881939725471059E-4</c:v>
                </c:pt>
                <c:pt idx="20">
                  <c:v>-6.8881939725471059E-4</c:v>
                </c:pt>
                <c:pt idx="21">
                  <c:v>-6.8881939725471059E-4</c:v>
                </c:pt>
                <c:pt idx="22">
                  <c:v>-6.8881939725471059E-4</c:v>
                </c:pt>
                <c:pt idx="23">
                  <c:v>-6.8881939725471059E-4</c:v>
                </c:pt>
                <c:pt idx="24">
                  <c:v>-6.8881939725471059E-4</c:v>
                </c:pt>
                <c:pt idx="25">
                  <c:v>-6.8881939725471059E-4</c:v>
                </c:pt>
                <c:pt idx="26">
                  <c:v>-6.8881939725471059E-4</c:v>
                </c:pt>
                <c:pt idx="27">
                  <c:v>-6.8881939725471059E-4</c:v>
                </c:pt>
                <c:pt idx="28">
                  <c:v>-6.8881939725471059E-4</c:v>
                </c:pt>
                <c:pt idx="29">
                  <c:v>-6.8881939725471059E-4</c:v>
                </c:pt>
                <c:pt idx="30">
                  <c:v>-6.4117431553209481E-4</c:v>
                </c:pt>
                <c:pt idx="31">
                  <c:v>3.0776757350130246E-3</c:v>
                </c:pt>
                <c:pt idx="32">
                  <c:v>1.2730321189806382E-2</c:v>
                </c:pt>
                <c:pt idx="33">
                  <c:v>2.8316762048847754E-2</c:v>
                </c:pt>
                <c:pt idx="34">
                  <c:v>4.9836998312137254E-2</c:v>
                </c:pt>
                <c:pt idx="35">
                  <c:v>7.7291029979674908E-2</c:v>
                </c:pt>
                <c:pt idx="36">
                  <c:v>0.11067885705146072</c:v>
                </c:pt>
                <c:pt idx="37">
                  <c:v>0.15000047952749468</c:v>
                </c:pt>
                <c:pt idx="38">
                  <c:v>0.19525589740777671</c:v>
                </c:pt>
                <c:pt idx="39">
                  <c:v>0.24644511069230693</c:v>
                </c:pt>
                <c:pt idx="40">
                  <c:v>0.30356811938108519</c:v>
                </c:pt>
                <c:pt idx="41">
                  <c:v>0.36662492347411169</c:v>
                </c:pt>
                <c:pt idx="42">
                  <c:v>0.43561552297138628</c:v>
                </c:pt>
                <c:pt idx="43">
                  <c:v>0.51053991787290898</c:v>
                </c:pt>
                <c:pt idx="44">
                  <c:v>0.59139810817867988</c:v>
                </c:pt>
                <c:pt idx="45">
                  <c:v>0.67819009388869889</c:v>
                </c:pt>
                <c:pt idx="46">
                  <c:v>0.77091587500296599</c:v>
                </c:pt>
                <c:pt idx="47">
                  <c:v>0.86957545152148119</c:v>
                </c:pt>
                <c:pt idx="48">
                  <c:v>0.97416882344424449</c:v>
                </c:pt>
                <c:pt idx="49">
                  <c:v>1.0846959907712561</c:v>
                </c:pt>
                <c:pt idx="50">
                  <c:v>1.2011569535025157</c:v>
                </c:pt>
                <c:pt idx="51">
                  <c:v>1.3235517116380235</c:v>
                </c:pt>
                <c:pt idx="52">
                  <c:v>1.4518802651777793</c:v>
                </c:pt>
                <c:pt idx="53">
                  <c:v>1.5861426141217834</c:v>
                </c:pt>
                <c:pt idx="54">
                  <c:v>1.7263387584700356</c:v>
                </c:pt>
                <c:pt idx="55">
                  <c:v>1.8724686982225358</c:v>
                </c:pt>
                <c:pt idx="56">
                  <c:v>2.0245324333792842</c:v>
                </c:pt>
                <c:pt idx="57">
                  <c:v>2.1825299639402811</c:v>
                </c:pt>
                <c:pt idx="58">
                  <c:v>2.3464612899055255</c:v>
                </c:pt>
                <c:pt idx="59">
                  <c:v>2.5163264112750183</c:v>
                </c:pt>
                <c:pt idx="60">
                  <c:v>2.6921253280487596</c:v>
                </c:pt>
                <c:pt idx="61">
                  <c:v>2.8738580402267484</c:v>
                </c:pt>
                <c:pt idx="62">
                  <c:v>3.0615245478089856</c:v>
                </c:pt>
                <c:pt idx="63">
                  <c:v>3.2551248507954709</c:v>
                </c:pt>
                <c:pt idx="64">
                  <c:v>3.4546589491862045</c:v>
                </c:pt>
                <c:pt idx="65">
                  <c:v>3.6601268429811862</c:v>
                </c:pt>
                <c:pt idx="66">
                  <c:v>3.8715285321804158</c:v>
                </c:pt>
                <c:pt idx="67">
                  <c:v>4.0888640167838943</c:v>
                </c:pt>
                <c:pt idx="68">
                  <c:v>4.3121332967916199</c:v>
                </c:pt>
                <c:pt idx="69">
                  <c:v>4.5413363722035935</c:v>
                </c:pt>
                <c:pt idx="70">
                  <c:v>4.7764711631862582</c:v>
                </c:pt>
                <c:pt idx="71">
                  <c:v>5.0144178246896445</c:v>
                </c:pt>
                <c:pt idx="72">
                  <c:v>5.2523644861930308</c:v>
                </c:pt>
                <c:pt idx="73">
                  <c:v>5.490311147696417</c:v>
                </c:pt>
                <c:pt idx="74">
                  <c:v>5.7282578091998033</c:v>
                </c:pt>
                <c:pt idx="75">
                  <c:v>5.9662044707031896</c:v>
                </c:pt>
                <c:pt idx="76">
                  <c:v>6.2041511322065759</c:v>
                </c:pt>
                <c:pt idx="77">
                  <c:v>6.4420977937099764</c:v>
                </c:pt>
                <c:pt idx="78">
                  <c:v>6.6800444552133627</c:v>
                </c:pt>
                <c:pt idx="79">
                  <c:v>6.9179911167167489</c:v>
                </c:pt>
                <c:pt idx="80">
                  <c:v>7.1559377782201352</c:v>
                </c:pt>
                <c:pt idx="81">
                  <c:v>7.3938844397235215</c:v>
                </c:pt>
                <c:pt idx="82">
                  <c:v>7.6318311012269078</c:v>
                </c:pt>
                <c:pt idx="83">
                  <c:v>7.8697777627302941</c:v>
                </c:pt>
                <c:pt idx="84">
                  <c:v>8.1077244242336945</c:v>
                </c:pt>
                <c:pt idx="85">
                  <c:v>8.3456710857370808</c:v>
                </c:pt>
                <c:pt idx="86">
                  <c:v>8.5836177472404671</c:v>
                </c:pt>
                <c:pt idx="87">
                  <c:v>8.8215644087438534</c:v>
                </c:pt>
                <c:pt idx="88">
                  <c:v>9.0595110702472397</c:v>
                </c:pt>
                <c:pt idx="89">
                  <c:v>9.297457731750626</c:v>
                </c:pt>
                <c:pt idx="90">
                  <c:v>9.5354043932540264</c:v>
                </c:pt>
                <c:pt idx="91">
                  <c:v>9.7733510547574127</c:v>
                </c:pt>
                <c:pt idx="92">
                  <c:v>10.011297716260799</c:v>
                </c:pt>
                <c:pt idx="93">
                  <c:v>10.249244377764185</c:v>
                </c:pt>
                <c:pt idx="94">
                  <c:v>10.487191039267572</c:v>
                </c:pt>
                <c:pt idx="95">
                  <c:v>10.725137700770958</c:v>
                </c:pt>
                <c:pt idx="96">
                  <c:v>10.963084362274344</c:v>
                </c:pt>
                <c:pt idx="97">
                  <c:v>11.201031023777745</c:v>
                </c:pt>
                <c:pt idx="98">
                  <c:v>11.438977685281131</c:v>
                </c:pt>
                <c:pt idx="99">
                  <c:v>11.676924346784517</c:v>
                </c:pt>
                <c:pt idx="100">
                  <c:v>11.914871008287903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149760"/>
        <c:axId val="232151296"/>
      </c:scatterChart>
      <c:valAx>
        <c:axId val="232149760"/>
        <c:scaling>
          <c:orientation val="minMax"/>
          <c:max val="103"/>
          <c:min val="97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635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b="0" i="0">
                <a:latin typeface="Frutiger 45 Light"/>
                <a:ea typeface="Frutiger 45 Light"/>
                <a:cs typeface="Frutiger 45 Light"/>
              </a:defRPr>
            </a:pPr>
            <a:endParaRPr lang="en-US"/>
          </a:p>
        </c:txPr>
        <c:crossAx val="232151296"/>
        <c:crosses val="autoZero"/>
        <c:crossBetween val="midCat"/>
        <c:majorUnit val="1"/>
      </c:valAx>
      <c:valAx>
        <c:axId val="232151296"/>
        <c:scaling>
          <c:orientation val="minMax"/>
          <c:max val="3"/>
        </c:scaling>
        <c:delete val="0"/>
        <c:axPos val="l"/>
        <c:majorGridlines>
          <c:spPr>
            <a:ln w="3175">
              <a:solidFill>
                <a:srgbClr val="646464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 w="6350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 b="0" i="0">
                <a:latin typeface="Frutiger 45 Light"/>
                <a:ea typeface="Frutiger 45 Light"/>
                <a:cs typeface="Frutiger 45 Light"/>
              </a:defRPr>
            </a:pPr>
            <a:endParaRPr lang="en-US"/>
          </a:p>
        </c:txPr>
        <c:crossAx val="23214976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  <a:effectLst/>
  </c:spPr>
  <c:externalData r:id="rId1">
    <c:autoUpdate val="0"/>
  </c:externalData>
</c:chartSpace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image" Target="../media/image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419A4B-1156-414B-BC2B-79D9A3393509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C2842EA-54C9-454F-8723-DBB03C31406B}">
          <dgm:prSet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𝑉</m:t>
                    </m:r>
                    <m:r>
                      <a:rPr lang="en-US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>
                                <a:latin typeface="Cambria Math"/>
                              </a:rPr>
                              <m:t>𝑠𝑢𝑝</m:t>
                            </m:r>
                          </m:e>
                          <m:lim>
                            <m:r>
                              <a:rPr lang="en-US">
                                <a:latin typeface="Cambria Math"/>
                              </a:rPr>
                              <m:t>𝜏</m:t>
                            </m:r>
                            <m:r>
                              <a:rPr lang="en-US">
                                <a:latin typeface="Cambria Math"/>
                              </a:rPr>
                              <m:t>∈</m:t>
                            </m:r>
                            <m:r>
                              <a:rPr lang="en-US">
                                <a:latin typeface="Cambria Math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r>
                          <a:rPr lang="en-US">
                            <a:latin typeface="Cambria Math"/>
                          </a:rPr>
                          <m:t>𝐸</m:t>
                        </m:r>
                        <m:r>
                          <a:rPr lang="en-US">
                            <a:latin typeface="Cambria Math"/>
                          </a:rPr>
                          <m:t>[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𝜏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+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exp</m:t>
                        </m:r>
                        <m:r>
                          <a:rPr lang="en-US">
                            <a:latin typeface="Cambria Math"/>
                          </a:rPr>
                          <m:t>⁡(−</m:t>
                        </m:r>
                        <m:nary>
                          <m:naryPr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>
                                <a:latin typeface="Cambria Math"/>
                              </a:rPr>
                              <m:t>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>
                                <a:latin typeface="Cambria Math"/>
                              </a:rPr>
                              <m:t>𝑑𝑡</m:t>
                            </m:r>
                            <m:r>
                              <a:rPr lang="en-US">
                                <a:latin typeface="Cambria Math"/>
                              </a:rPr>
                              <m:t>)]</m:t>
                            </m:r>
                          </m:e>
                        </m:nary>
                      </m:e>
                    </m:func>
                    <m:r>
                      <a:rPr lang="en-US">
                        <a:latin typeface="Cambria Math"/>
                      </a:rPr>
                      <m:t> </m:t>
                    </m:r>
                  </m:oMath>
                </m:oMathPara>
              </a14:m>
              <a:endParaRPr lang="en-US" dirty="0">
                <a:latin typeface="Frutiger 55 Roman" panose="020B0503040202020204" pitchFamily="34" charset="0"/>
              </a:endParaRPr>
            </a:p>
          </dgm:t>
        </dgm:pt>
      </mc:Choice>
      <mc:Fallback xmlns="">
        <dgm:pt modelId="{0C2842EA-54C9-454F-8723-DBB03C31406B}">
          <dgm:prSet/>
          <dgm:spPr/>
          <dgm:t>
            <a:bodyPr/>
            <a:lstStyle/>
            <a:p>
              <a:pPr rtl="0"/>
              <a:r>
                <a:rPr lang="en-US" i="0" smtClean="0">
                  <a:latin typeface="Cambria Math"/>
                </a:rPr>
                <a:t>𝑉=</a:t>
              </a:r>
              <a:r>
                <a:rPr lang="en-US" i="0">
                  <a:latin typeface="Cambria Math"/>
                </a:rPr>
                <a:t>〖𝑠𝑢𝑝〗┬(𝜏∈𝑇)⁡〖𝐸[(𝐾−𝑆_𝜏 )^+ exp⁡(−∫_0^𝜏▒〖𝑟_𝑡 𝑑𝑡)]〗〗  </a:t>
              </a:r>
              <a:endParaRPr lang="en-US" dirty="0">
                <a:latin typeface="Frutiger 55 Roman" panose="020B0503040202020204" pitchFamily="34" charset="0"/>
              </a:endParaRPr>
            </a:p>
          </dgm:t>
        </dgm:pt>
      </mc:Fallback>
    </mc:AlternateContent>
    <dgm:pt modelId="{6F359065-5E0F-4245-86AB-DE2AE7029000}" type="parTrans" cxnId="{82CC71F0-FADF-4028-A522-D8B92846D404}">
      <dgm:prSet/>
      <dgm:spPr/>
      <dgm:t>
        <a:bodyPr/>
        <a:lstStyle/>
        <a:p>
          <a:endParaRPr lang="en-US"/>
        </a:p>
      </dgm:t>
    </dgm:pt>
    <dgm:pt modelId="{933A4565-FADC-431B-A24B-F83FD10FA580}" type="sibTrans" cxnId="{82CC71F0-FADF-4028-A522-D8B92846D40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50A649E-52E4-4AEA-BBB6-C83F58B294AD}">
          <dgm:prSet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>
                                <a:latin typeface="Cambria Math"/>
                              </a:rPr>
                              <m:t>𝑚𝑎𝑥</m:t>
                            </m:r>
                          </m:e>
                          <m:lim/>
                        </m:limLow>
                        <m:r>
                          <a:rPr lang="en-US">
                            <a:latin typeface="Cambria Math"/>
                          </a:rPr>
                          <m:t>{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𝑖</m:t>
                            </m:r>
                            <m:r>
                              <a:rPr lang="en-US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a:rPr lang="en-US">
                            <a:latin typeface="Cambria Math"/>
                          </a:rPr>
                          <m:t>𝐸</m:t>
                        </m:r>
                        <m:r>
                          <a:rPr lang="en-US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𝑖</m:t>
                            </m:r>
                            <m:r>
                              <a:rPr lang="en-US">
                                <a:latin typeface="Cambria Math"/>
                              </a:rPr>
                              <m:t>−1,</m:t>
                            </m:r>
                            <m:r>
                              <a:rPr lang="en-US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>
                        <a:latin typeface="Cambria Math"/>
                      </a:rPr>
                      <m:t>|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]}</m:t>
                    </m:r>
                  </m:oMath>
                </m:oMathPara>
              </a14:m>
              <a:endParaRPr lang="en-US" dirty="0">
                <a:latin typeface="Frutiger 55 Roman" panose="020B0503040202020204" pitchFamily="34" charset="0"/>
              </a:endParaRPr>
            </a:p>
          </dgm:t>
        </dgm:pt>
      </mc:Choice>
      <mc:Fallback xmlns="">
        <dgm:pt modelId="{E50A649E-52E4-4AEA-BBB6-C83F58B294AD}">
          <dgm:prSet/>
          <dgm:spPr/>
          <dgm:t>
            <a:bodyPr/>
            <a:lstStyle/>
            <a:p>
              <a:pPr rtl="0"/>
              <a:r>
                <a:rPr lang="en-US" i="0">
                  <a:latin typeface="Cambria Math"/>
                </a:rPr>
                <a:t>𝑉</a:t>
              </a:r>
              <a:r>
                <a:rPr lang="en-US" i="0" smtClean="0">
                  <a:latin typeface="Cambria Math"/>
                </a:rPr>
                <a:t>_(</a:t>
              </a:r>
              <a:r>
                <a:rPr lang="en-US" i="0">
                  <a:latin typeface="Cambria Math"/>
                </a:rPr>
                <a:t>𝑖−1</a:t>
              </a:r>
              <a:r>
                <a:rPr lang="en-US" i="0" smtClean="0">
                  <a:latin typeface="Cambria Math"/>
                </a:rPr>
                <a:t>)</a:t>
              </a:r>
              <a:r>
                <a:rPr lang="en-US" i="0">
                  <a:latin typeface="Cambria Math"/>
                </a:rPr>
                <a:t>=〖〖𝑚𝑎𝑥〗┬ {〗⁡〖ℎ_(𝑖−1), 𝐸[𝐷_(𝑖−1,𝑖) 𝑉_𝑖 〗 | 𝐹_(𝑖−1)  ]}</a:t>
              </a:r>
              <a:endParaRPr lang="en-US" dirty="0">
                <a:latin typeface="Frutiger 55 Roman" panose="020B0503040202020204" pitchFamily="34" charset="0"/>
              </a:endParaRPr>
            </a:p>
          </dgm:t>
        </dgm:pt>
      </mc:Fallback>
    </mc:AlternateContent>
    <dgm:pt modelId="{6B77E910-2CE6-4D57-B4AD-ED8A43EA6DCD}" type="parTrans" cxnId="{C2D56600-C360-4BEE-A53D-A85737EFA1C4}">
      <dgm:prSet/>
      <dgm:spPr/>
      <dgm:t>
        <a:bodyPr/>
        <a:lstStyle/>
        <a:p>
          <a:endParaRPr lang="en-US"/>
        </a:p>
      </dgm:t>
    </dgm:pt>
    <dgm:pt modelId="{FB82AA22-CEEB-48D0-9DC7-296AFE4FDA16}" type="sibTrans" cxnId="{C2D56600-C360-4BEE-A53D-A85737EFA1C4}">
      <dgm:prSet/>
      <dgm:spPr/>
      <dgm:t>
        <a:bodyPr/>
        <a:lstStyle/>
        <a:p>
          <a:endParaRPr lang="en-US"/>
        </a:p>
      </dgm:t>
    </dgm:pt>
    <dgm:pt modelId="{E0E99B5B-6C34-44A6-92AC-E421A99CA691}">
      <dgm:prSet/>
      <dgm:spPr/>
      <dgm:t>
        <a:bodyPr/>
        <a:lstStyle/>
        <a:p>
          <a:pPr rtl="0"/>
          <a:r>
            <a:rPr lang="en-US" dirty="0" smtClean="0">
              <a:latin typeface="Frutiger 55 Roman" panose="020B0503040202020204" pitchFamily="34" charset="0"/>
            </a:rPr>
            <a:t>Exercise at maximal value</a:t>
          </a:r>
          <a:endParaRPr lang="en-US" dirty="0">
            <a:latin typeface="Frutiger 55 Roman" panose="020B0503040202020204" pitchFamily="34" charset="0"/>
          </a:endParaRPr>
        </a:p>
      </dgm:t>
    </dgm:pt>
    <dgm:pt modelId="{C6C94734-15FA-431D-A084-CB58AFC75432}" type="parTrans" cxnId="{03AF0D55-3FDE-4E70-B5D2-B35DDAB2ECF2}">
      <dgm:prSet/>
      <dgm:spPr/>
      <dgm:t>
        <a:bodyPr/>
        <a:lstStyle/>
        <a:p>
          <a:endParaRPr lang="en-US"/>
        </a:p>
      </dgm:t>
    </dgm:pt>
    <dgm:pt modelId="{B335B9EA-B145-4EB2-A526-559AE5691059}" type="sibTrans" cxnId="{03AF0D55-3FDE-4E70-B5D2-B35DDAB2ECF2}">
      <dgm:prSet/>
      <dgm:spPr/>
      <dgm:t>
        <a:bodyPr/>
        <a:lstStyle/>
        <a:p>
          <a:endParaRPr lang="en-US"/>
        </a:p>
      </dgm:t>
    </dgm:pt>
    <dgm:pt modelId="{7E4481D9-A8B9-47D6-A282-8CA431C83E32}">
      <dgm:prSet/>
      <dgm:spPr/>
      <dgm:t>
        <a:bodyPr/>
        <a:lstStyle/>
        <a:p>
          <a:pPr rtl="0"/>
          <a:r>
            <a:rPr lang="en-US" dirty="0" smtClean="0">
              <a:latin typeface="Frutiger 55 Roman" panose="020B0503040202020204" pitchFamily="34" charset="0"/>
            </a:rPr>
            <a:t>Make a decision to exercise or not at each step</a:t>
          </a:r>
          <a:endParaRPr lang="en-US" dirty="0">
            <a:latin typeface="Frutiger 55 Roman" panose="020B0503040202020204" pitchFamily="34" charset="0"/>
          </a:endParaRPr>
        </a:p>
      </dgm:t>
    </dgm:pt>
    <dgm:pt modelId="{FF57E49B-6D02-41B0-804E-6C97A42D0829}" type="parTrans" cxnId="{18585EE6-ADF6-4973-B605-0E4D97508CA1}">
      <dgm:prSet/>
      <dgm:spPr/>
      <dgm:t>
        <a:bodyPr/>
        <a:lstStyle/>
        <a:p>
          <a:endParaRPr lang="en-US"/>
        </a:p>
      </dgm:t>
    </dgm:pt>
    <dgm:pt modelId="{5E51ED4A-F240-451B-9539-7D327A401361}" type="sibTrans" cxnId="{18585EE6-ADF6-4973-B605-0E4D97508CA1}">
      <dgm:prSet/>
      <dgm:spPr/>
      <dgm:t>
        <a:bodyPr/>
        <a:lstStyle/>
        <a:p>
          <a:endParaRPr lang="en-US"/>
        </a:p>
      </dgm:t>
    </dgm:pt>
    <dgm:pt modelId="{A49F1286-767D-42C4-B781-14F84CEEC68A}">
      <dgm:prSet/>
      <dgm:spPr/>
      <dgm:t>
        <a:bodyPr/>
        <a:lstStyle/>
        <a:p>
          <a:pPr rtl="0"/>
          <a:r>
            <a:rPr lang="en-US" dirty="0" smtClean="0">
              <a:latin typeface="Frutiger 55 Roman" panose="020B0503040202020204" pitchFamily="34" charset="0"/>
            </a:rPr>
            <a:t>Require knowledge of the trade value at next step</a:t>
          </a:r>
          <a:endParaRPr lang="en-US" dirty="0">
            <a:latin typeface="Frutiger 55 Roman" panose="020B0503040202020204" pitchFamily="34" charset="0"/>
          </a:endParaRPr>
        </a:p>
      </dgm:t>
    </dgm:pt>
    <dgm:pt modelId="{3ABAAA4C-9E42-4255-8B05-A1798E0D80F5}" type="parTrans" cxnId="{0AF06A4C-20D6-424F-AB94-109392020876}">
      <dgm:prSet/>
      <dgm:spPr/>
      <dgm:t>
        <a:bodyPr/>
        <a:lstStyle/>
        <a:p>
          <a:endParaRPr lang="en-US"/>
        </a:p>
      </dgm:t>
    </dgm:pt>
    <dgm:pt modelId="{77C07370-0E7E-435E-8E9B-0835D86CBBDF}" type="sibTrans" cxnId="{0AF06A4C-20D6-424F-AB94-109392020876}">
      <dgm:prSet/>
      <dgm:spPr/>
      <dgm:t>
        <a:bodyPr/>
        <a:lstStyle/>
        <a:p>
          <a:endParaRPr lang="en-US"/>
        </a:p>
      </dgm:t>
    </dgm:pt>
    <dgm:pt modelId="{1C6532CE-D5BA-490F-978A-43470A82800B}">
      <dgm:prSet/>
      <dgm:spPr/>
      <dgm:t>
        <a:bodyPr/>
        <a:lstStyle/>
        <a:p>
          <a:pPr rtl="0"/>
          <a:r>
            <a:rPr lang="en-US" dirty="0" smtClean="0">
              <a:latin typeface="Frutiger 55 Roman" panose="020B0503040202020204" pitchFamily="34" charset="0"/>
            </a:rPr>
            <a:t>The price at maturity is known for each scenario</a:t>
          </a:r>
          <a:endParaRPr lang="en-US" dirty="0">
            <a:latin typeface="Frutiger 55 Roman" panose="020B0503040202020204" pitchFamily="34" charset="0"/>
          </a:endParaRPr>
        </a:p>
      </dgm:t>
    </dgm:pt>
    <dgm:pt modelId="{50DCA064-DE0A-4FDA-888F-FEAC84008B3C}" type="parTrans" cxnId="{24E63CD8-08DF-49AC-A158-AC091A48C056}">
      <dgm:prSet/>
      <dgm:spPr/>
      <dgm:t>
        <a:bodyPr/>
        <a:lstStyle/>
        <a:p>
          <a:endParaRPr lang="en-US"/>
        </a:p>
      </dgm:t>
    </dgm:pt>
    <dgm:pt modelId="{EBBF858E-2BF9-41B5-9265-2BF89BF716AA}" type="sibTrans" cxnId="{24E63CD8-08DF-49AC-A158-AC091A48C056}">
      <dgm:prSet/>
      <dgm:spPr/>
      <dgm:t>
        <a:bodyPr/>
        <a:lstStyle/>
        <a:p>
          <a:endParaRPr lang="en-US"/>
        </a:p>
      </dgm:t>
    </dgm:pt>
    <dgm:pt modelId="{EE84B47C-5C0A-4F33-8ABD-58DAB307E23D}" type="pres">
      <dgm:prSet presAssocID="{E6419A4B-1156-414B-BC2B-79D9A339350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23B5C1-762E-47C3-962A-D0CE34C11048}" type="pres">
      <dgm:prSet presAssocID="{0C2842EA-54C9-454F-8723-DBB03C31406B}" presName="composite" presStyleCnt="0"/>
      <dgm:spPr/>
      <dgm:t>
        <a:bodyPr/>
        <a:lstStyle/>
        <a:p>
          <a:endParaRPr lang="en-GB"/>
        </a:p>
      </dgm:t>
    </dgm:pt>
    <dgm:pt modelId="{81826B86-0215-4D6A-831D-3D288C42FE7D}" type="pres">
      <dgm:prSet presAssocID="{0C2842EA-54C9-454F-8723-DBB03C31406B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256CB-9F15-4ADF-B89F-ECC01A994009}" type="pres">
      <dgm:prSet presAssocID="{0C2842EA-54C9-454F-8723-DBB03C31406B}" presName="parSh" presStyleLbl="node1" presStyleIdx="0" presStyleCnt="2"/>
      <dgm:spPr/>
      <dgm:t>
        <a:bodyPr/>
        <a:lstStyle/>
        <a:p>
          <a:endParaRPr lang="en-US"/>
        </a:p>
      </dgm:t>
    </dgm:pt>
    <dgm:pt modelId="{67EA1A17-E882-4B0D-8EB5-A5362247BB5D}" type="pres">
      <dgm:prSet presAssocID="{0C2842EA-54C9-454F-8723-DBB03C31406B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91FF8-74BC-4237-BE0F-7CEFC9C17DA3}" type="pres">
      <dgm:prSet presAssocID="{933A4565-FADC-431B-A24B-F83FD10FA580}" presName="sibTrans" presStyleLbl="sibTrans2D1" presStyleIdx="0" presStyleCnt="1"/>
      <dgm:spPr/>
      <dgm:t>
        <a:bodyPr/>
        <a:lstStyle/>
        <a:p>
          <a:endParaRPr lang="en-US"/>
        </a:p>
      </dgm:t>
    </dgm:pt>
    <dgm:pt modelId="{C46289B5-DA71-49CF-947E-A72DEED907C1}" type="pres">
      <dgm:prSet presAssocID="{933A4565-FADC-431B-A24B-F83FD10FA580}" presName="connTx" presStyleLbl="sibTrans2D1" presStyleIdx="0" presStyleCnt="1"/>
      <dgm:spPr/>
      <dgm:t>
        <a:bodyPr/>
        <a:lstStyle/>
        <a:p>
          <a:endParaRPr lang="en-US"/>
        </a:p>
      </dgm:t>
    </dgm:pt>
    <dgm:pt modelId="{68979308-1DD5-4BAF-9CEA-8541C388C39A}" type="pres">
      <dgm:prSet presAssocID="{E50A649E-52E4-4AEA-BBB6-C83F58B294AD}" presName="composite" presStyleCnt="0"/>
      <dgm:spPr/>
      <dgm:t>
        <a:bodyPr/>
        <a:lstStyle/>
        <a:p>
          <a:endParaRPr lang="en-GB"/>
        </a:p>
      </dgm:t>
    </dgm:pt>
    <dgm:pt modelId="{65CE3BBD-0534-4151-9DE8-ABED708EE0F6}" type="pres">
      <dgm:prSet presAssocID="{E50A649E-52E4-4AEA-BBB6-C83F58B294AD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3A40E-AFAF-4BAD-BB50-981ECEFA3057}" type="pres">
      <dgm:prSet presAssocID="{E50A649E-52E4-4AEA-BBB6-C83F58B294AD}" presName="parSh" presStyleLbl="node1" presStyleIdx="1" presStyleCnt="2"/>
      <dgm:spPr/>
      <dgm:t>
        <a:bodyPr/>
        <a:lstStyle/>
        <a:p>
          <a:endParaRPr lang="en-US"/>
        </a:p>
      </dgm:t>
    </dgm:pt>
    <dgm:pt modelId="{7B946E7F-7E12-47A0-9833-C431B591EF0B}" type="pres">
      <dgm:prSet presAssocID="{E50A649E-52E4-4AEA-BBB6-C83F58B294AD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8D364E-D631-4325-8A82-7741707D982F}" type="presOf" srcId="{0C2842EA-54C9-454F-8723-DBB03C31406B}" destId="{81826B86-0215-4D6A-831D-3D288C42FE7D}" srcOrd="0" destOrd="0" presId="urn:microsoft.com/office/officeart/2005/8/layout/process3"/>
    <dgm:cxn modelId="{03AF0D55-3FDE-4E70-B5D2-B35DDAB2ECF2}" srcId="{0C2842EA-54C9-454F-8723-DBB03C31406B}" destId="{E0E99B5B-6C34-44A6-92AC-E421A99CA691}" srcOrd="0" destOrd="0" parTransId="{C6C94734-15FA-431D-A084-CB58AFC75432}" sibTransId="{B335B9EA-B145-4EB2-A526-559AE5691059}"/>
    <dgm:cxn modelId="{9B1DF1BF-012D-4F12-8A5C-9F955F9FC0D5}" type="presOf" srcId="{E50A649E-52E4-4AEA-BBB6-C83F58B294AD}" destId="{21D3A40E-AFAF-4BAD-BB50-981ECEFA3057}" srcOrd="1" destOrd="0" presId="urn:microsoft.com/office/officeart/2005/8/layout/process3"/>
    <dgm:cxn modelId="{82CC71F0-FADF-4028-A522-D8B92846D404}" srcId="{E6419A4B-1156-414B-BC2B-79D9A3393509}" destId="{0C2842EA-54C9-454F-8723-DBB03C31406B}" srcOrd="0" destOrd="0" parTransId="{6F359065-5E0F-4245-86AB-DE2AE7029000}" sibTransId="{933A4565-FADC-431B-A24B-F83FD10FA580}"/>
    <dgm:cxn modelId="{CB01FBEE-A37E-47EB-BC67-9F827D9056C5}" type="presOf" srcId="{E50A649E-52E4-4AEA-BBB6-C83F58B294AD}" destId="{65CE3BBD-0534-4151-9DE8-ABED708EE0F6}" srcOrd="0" destOrd="0" presId="urn:microsoft.com/office/officeart/2005/8/layout/process3"/>
    <dgm:cxn modelId="{0AF06A4C-20D6-424F-AB94-109392020876}" srcId="{E50A649E-52E4-4AEA-BBB6-C83F58B294AD}" destId="{A49F1286-767D-42C4-B781-14F84CEEC68A}" srcOrd="1" destOrd="0" parTransId="{3ABAAA4C-9E42-4255-8B05-A1798E0D80F5}" sibTransId="{77C07370-0E7E-435E-8E9B-0835D86CBBDF}"/>
    <dgm:cxn modelId="{6FB00BDE-B33A-4F28-925C-E32DDFE23B53}" type="presOf" srcId="{933A4565-FADC-431B-A24B-F83FD10FA580}" destId="{C46289B5-DA71-49CF-947E-A72DEED907C1}" srcOrd="1" destOrd="0" presId="urn:microsoft.com/office/officeart/2005/8/layout/process3"/>
    <dgm:cxn modelId="{A3AAB031-32A4-45D5-8BDF-88AAAB2457BB}" type="presOf" srcId="{E6419A4B-1156-414B-BC2B-79D9A3393509}" destId="{EE84B47C-5C0A-4F33-8ABD-58DAB307E23D}" srcOrd="0" destOrd="0" presId="urn:microsoft.com/office/officeart/2005/8/layout/process3"/>
    <dgm:cxn modelId="{1A2FBE22-10EA-4D55-88BB-D97A2E60B204}" type="presOf" srcId="{1C6532CE-D5BA-490F-978A-43470A82800B}" destId="{7B946E7F-7E12-47A0-9833-C431B591EF0B}" srcOrd="0" destOrd="2" presId="urn:microsoft.com/office/officeart/2005/8/layout/process3"/>
    <dgm:cxn modelId="{9C474F1A-18EE-409D-BAF5-260EBA9E9D9C}" type="presOf" srcId="{933A4565-FADC-431B-A24B-F83FD10FA580}" destId="{2BF91FF8-74BC-4237-BE0F-7CEFC9C17DA3}" srcOrd="0" destOrd="0" presId="urn:microsoft.com/office/officeart/2005/8/layout/process3"/>
    <dgm:cxn modelId="{18585EE6-ADF6-4973-B605-0E4D97508CA1}" srcId="{E50A649E-52E4-4AEA-BBB6-C83F58B294AD}" destId="{7E4481D9-A8B9-47D6-A282-8CA431C83E32}" srcOrd="0" destOrd="0" parTransId="{FF57E49B-6D02-41B0-804E-6C97A42D0829}" sibTransId="{5E51ED4A-F240-451B-9539-7D327A401361}"/>
    <dgm:cxn modelId="{45584E04-59D9-4DE7-A040-A9EA50FCEC7A}" type="presOf" srcId="{7E4481D9-A8B9-47D6-A282-8CA431C83E32}" destId="{7B946E7F-7E12-47A0-9833-C431B591EF0B}" srcOrd="0" destOrd="0" presId="urn:microsoft.com/office/officeart/2005/8/layout/process3"/>
    <dgm:cxn modelId="{C9718C34-6065-40CC-827B-C279399CACE3}" type="presOf" srcId="{0C2842EA-54C9-454F-8723-DBB03C31406B}" destId="{BF1256CB-9F15-4ADF-B89F-ECC01A994009}" srcOrd="1" destOrd="0" presId="urn:microsoft.com/office/officeart/2005/8/layout/process3"/>
    <dgm:cxn modelId="{EC3C5FC6-BDE8-498E-89FA-2884CAD9EFA2}" type="presOf" srcId="{E0E99B5B-6C34-44A6-92AC-E421A99CA691}" destId="{67EA1A17-E882-4B0D-8EB5-A5362247BB5D}" srcOrd="0" destOrd="0" presId="urn:microsoft.com/office/officeart/2005/8/layout/process3"/>
    <dgm:cxn modelId="{179180F3-2440-4C98-A76D-B8A2A26F2BCE}" type="presOf" srcId="{A49F1286-767D-42C4-B781-14F84CEEC68A}" destId="{7B946E7F-7E12-47A0-9833-C431B591EF0B}" srcOrd="0" destOrd="1" presId="urn:microsoft.com/office/officeart/2005/8/layout/process3"/>
    <dgm:cxn modelId="{24E63CD8-08DF-49AC-A158-AC091A48C056}" srcId="{E50A649E-52E4-4AEA-BBB6-C83F58B294AD}" destId="{1C6532CE-D5BA-490F-978A-43470A82800B}" srcOrd="2" destOrd="0" parTransId="{50DCA064-DE0A-4FDA-888F-FEAC84008B3C}" sibTransId="{EBBF858E-2BF9-41B5-9265-2BF89BF716AA}"/>
    <dgm:cxn modelId="{C2D56600-C360-4BEE-A53D-A85737EFA1C4}" srcId="{E6419A4B-1156-414B-BC2B-79D9A3393509}" destId="{E50A649E-52E4-4AEA-BBB6-C83F58B294AD}" srcOrd="1" destOrd="0" parTransId="{6B77E910-2CE6-4D57-B4AD-ED8A43EA6DCD}" sibTransId="{FB82AA22-CEEB-48D0-9DC7-296AFE4FDA16}"/>
    <dgm:cxn modelId="{92F680C2-92DB-4490-85C6-A32C15A3F375}" type="presParOf" srcId="{EE84B47C-5C0A-4F33-8ABD-58DAB307E23D}" destId="{B423B5C1-762E-47C3-962A-D0CE34C11048}" srcOrd="0" destOrd="0" presId="urn:microsoft.com/office/officeart/2005/8/layout/process3"/>
    <dgm:cxn modelId="{CEA9186A-6A85-4BD1-9380-FA31FF9666AA}" type="presParOf" srcId="{B423B5C1-762E-47C3-962A-D0CE34C11048}" destId="{81826B86-0215-4D6A-831D-3D288C42FE7D}" srcOrd="0" destOrd="0" presId="urn:microsoft.com/office/officeart/2005/8/layout/process3"/>
    <dgm:cxn modelId="{D0F686E2-5EC3-4F10-9EB2-03C74C13716F}" type="presParOf" srcId="{B423B5C1-762E-47C3-962A-D0CE34C11048}" destId="{BF1256CB-9F15-4ADF-B89F-ECC01A994009}" srcOrd="1" destOrd="0" presId="urn:microsoft.com/office/officeart/2005/8/layout/process3"/>
    <dgm:cxn modelId="{0769F512-541C-4642-9E82-84B7882BBA25}" type="presParOf" srcId="{B423B5C1-762E-47C3-962A-D0CE34C11048}" destId="{67EA1A17-E882-4B0D-8EB5-A5362247BB5D}" srcOrd="2" destOrd="0" presId="urn:microsoft.com/office/officeart/2005/8/layout/process3"/>
    <dgm:cxn modelId="{805CFD2D-D69B-4BA7-BA46-BE62A88B8A57}" type="presParOf" srcId="{EE84B47C-5C0A-4F33-8ABD-58DAB307E23D}" destId="{2BF91FF8-74BC-4237-BE0F-7CEFC9C17DA3}" srcOrd="1" destOrd="0" presId="urn:microsoft.com/office/officeart/2005/8/layout/process3"/>
    <dgm:cxn modelId="{45F960E3-F617-4E3E-9E1A-D3271FAA2EDA}" type="presParOf" srcId="{2BF91FF8-74BC-4237-BE0F-7CEFC9C17DA3}" destId="{C46289B5-DA71-49CF-947E-A72DEED907C1}" srcOrd="0" destOrd="0" presId="urn:microsoft.com/office/officeart/2005/8/layout/process3"/>
    <dgm:cxn modelId="{EF725DDA-C066-46C1-B7C9-586ADB3FEFF9}" type="presParOf" srcId="{EE84B47C-5C0A-4F33-8ABD-58DAB307E23D}" destId="{68979308-1DD5-4BAF-9CEA-8541C388C39A}" srcOrd="2" destOrd="0" presId="urn:microsoft.com/office/officeart/2005/8/layout/process3"/>
    <dgm:cxn modelId="{9AF9558D-C10F-4492-9D24-1C3833A59CC2}" type="presParOf" srcId="{68979308-1DD5-4BAF-9CEA-8541C388C39A}" destId="{65CE3BBD-0534-4151-9DE8-ABED708EE0F6}" srcOrd="0" destOrd="0" presId="urn:microsoft.com/office/officeart/2005/8/layout/process3"/>
    <dgm:cxn modelId="{028C30EC-E770-4AA5-AC33-D64F257C5C1C}" type="presParOf" srcId="{68979308-1DD5-4BAF-9CEA-8541C388C39A}" destId="{21D3A40E-AFAF-4BAD-BB50-981ECEFA3057}" srcOrd="1" destOrd="0" presId="urn:microsoft.com/office/officeart/2005/8/layout/process3"/>
    <dgm:cxn modelId="{768DDF07-0504-488D-A830-CE5FBE5DC071}" type="presParOf" srcId="{68979308-1DD5-4BAF-9CEA-8541C388C39A}" destId="{7B946E7F-7E12-47A0-9833-C431B591EF0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419A4B-1156-414B-BC2B-79D9A3393509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2842EA-54C9-454F-8723-DBB03C31406B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6F359065-5E0F-4245-86AB-DE2AE7029000}" type="parTrans" cxnId="{82CC71F0-FADF-4028-A522-D8B92846D404}">
      <dgm:prSet/>
      <dgm:spPr/>
      <dgm:t>
        <a:bodyPr/>
        <a:lstStyle/>
        <a:p>
          <a:endParaRPr lang="en-US"/>
        </a:p>
      </dgm:t>
    </dgm:pt>
    <dgm:pt modelId="{933A4565-FADC-431B-A24B-F83FD10FA580}" type="sibTrans" cxnId="{82CC71F0-FADF-4028-A522-D8B92846D404}">
      <dgm:prSet/>
      <dgm:spPr/>
      <dgm:t>
        <a:bodyPr/>
        <a:lstStyle/>
        <a:p>
          <a:endParaRPr lang="en-US"/>
        </a:p>
      </dgm:t>
    </dgm:pt>
    <dgm:pt modelId="{E50A649E-52E4-4AEA-BBB6-C83F58B294AD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6B77E910-2CE6-4D57-B4AD-ED8A43EA6DCD}" type="parTrans" cxnId="{C2D56600-C360-4BEE-A53D-A85737EFA1C4}">
      <dgm:prSet/>
      <dgm:spPr/>
      <dgm:t>
        <a:bodyPr/>
        <a:lstStyle/>
        <a:p>
          <a:endParaRPr lang="en-US"/>
        </a:p>
      </dgm:t>
    </dgm:pt>
    <dgm:pt modelId="{FB82AA22-CEEB-48D0-9DC7-296AFE4FDA16}" type="sibTrans" cxnId="{C2D56600-C360-4BEE-A53D-A85737EFA1C4}">
      <dgm:prSet/>
      <dgm:spPr/>
      <dgm:t>
        <a:bodyPr/>
        <a:lstStyle/>
        <a:p>
          <a:endParaRPr lang="en-US"/>
        </a:p>
      </dgm:t>
    </dgm:pt>
    <dgm:pt modelId="{E0E99B5B-6C34-44A6-92AC-E421A99CA691}">
      <dgm:prSet/>
      <dgm:spPr/>
      <dgm:t>
        <a:bodyPr/>
        <a:lstStyle/>
        <a:p>
          <a:pPr rtl="0"/>
          <a:r>
            <a:rPr lang="en-US" dirty="0" smtClean="0">
              <a:latin typeface="Frutiger 55 Roman" panose="020B0503040202020204" pitchFamily="34" charset="0"/>
            </a:rPr>
            <a:t>Exercise at maximal value</a:t>
          </a:r>
          <a:endParaRPr lang="en-US" dirty="0">
            <a:latin typeface="Frutiger 55 Roman" panose="020B0503040202020204" pitchFamily="34" charset="0"/>
          </a:endParaRPr>
        </a:p>
      </dgm:t>
    </dgm:pt>
    <dgm:pt modelId="{C6C94734-15FA-431D-A084-CB58AFC75432}" type="parTrans" cxnId="{03AF0D55-3FDE-4E70-B5D2-B35DDAB2ECF2}">
      <dgm:prSet/>
      <dgm:spPr/>
      <dgm:t>
        <a:bodyPr/>
        <a:lstStyle/>
        <a:p>
          <a:endParaRPr lang="en-US"/>
        </a:p>
      </dgm:t>
    </dgm:pt>
    <dgm:pt modelId="{B335B9EA-B145-4EB2-A526-559AE5691059}" type="sibTrans" cxnId="{03AF0D55-3FDE-4E70-B5D2-B35DDAB2ECF2}">
      <dgm:prSet/>
      <dgm:spPr/>
      <dgm:t>
        <a:bodyPr/>
        <a:lstStyle/>
        <a:p>
          <a:endParaRPr lang="en-US"/>
        </a:p>
      </dgm:t>
    </dgm:pt>
    <dgm:pt modelId="{7E4481D9-A8B9-47D6-A282-8CA431C83E32}">
      <dgm:prSet/>
      <dgm:spPr/>
      <dgm:t>
        <a:bodyPr/>
        <a:lstStyle/>
        <a:p>
          <a:pPr rtl="0"/>
          <a:r>
            <a:rPr lang="en-US" dirty="0" smtClean="0">
              <a:latin typeface="Frutiger 55 Roman" panose="020B0503040202020204" pitchFamily="34" charset="0"/>
            </a:rPr>
            <a:t>Make a decision to exercise or not at each step</a:t>
          </a:r>
          <a:endParaRPr lang="en-US" dirty="0">
            <a:latin typeface="Frutiger 55 Roman" panose="020B0503040202020204" pitchFamily="34" charset="0"/>
          </a:endParaRPr>
        </a:p>
      </dgm:t>
    </dgm:pt>
    <dgm:pt modelId="{FF57E49B-6D02-41B0-804E-6C97A42D0829}" type="parTrans" cxnId="{18585EE6-ADF6-4973-B605-0E4D97508CA1}">
      <dgm:prSet/>
      <dgm:spPr/>
      <dgm:t>
        <a:bodyPr/>
        <a:lstStyle/>
        <a:p>
          <a:endParaRPr lang="en-US"/>
        </a:p>
      </dgm:t>
    </dgm:pt>
    <dgm:pt modelId="{5E51ED4A-F240-451B-9539-7D327A401361}" type="sibTrans" cxnId="{18585EE6-ADF6-4973-B605-0E4D97508CA1}">
      <dgm:prSet/>
      <dgm:spPr/>
      <dgm:t>
        <a:bodyPr/>
        <a:lstStyle/>
        <a:p>
          <a:endParaRPr lang="en-US"/>
        </a:p>
      </dgm:t>
    </dgm:pt>
    <dgm:pt modelId="{A49F1286-767D-42C4-B781-14F84CEEC68A}">
      <dgm:prSet/>
      <dgm:spPr/>
      <dgm:t>
        <a:bodyPr/>
        <a:lstStyle/>
        <a:p>
          <a:pPr rtl="0"/>
          <a:r>
            <a:rPr lang="en-US" dirty="0" smtClean="0">
              <a:latin typeface="Frutiger 55 Roman" panose="020B0503040202020204" pitchFamily="34" charset="0"/>
            </a:rPr>
            <a:t>Require knowledge of the trade value at next step</a:t>
          </a:r>
          <a:endParaRPr lang="en-US" dirty="0">
            <a:latin typeface="Frutiger 55 Roman" panose="020B0503040202020204" pitchFamily="34" charset="0"/>
          </a:endParaRPr>
        </a:p>
      </dgm:t>
    </dgm:pt>
    <dgm:pt modelId="{3ABAAA4C-9E42-4255-8B05-A1798E0D80F5}" type="parTrans" cxnId="{0AF06A4C-20D6-424F-AB94-109392020876}">
      <dgm:prSet/>
      <dgm:spPr/>
      <dgm:t>
        <a:bodyPr/>
        <a:lstStyle/>
        <a:p>
          <a:endParaRPr lang="en-US"/>
        </a:p>
      </dgm:t>
    </dgm:pt>
    <dgm:pt modelId="{77C07370-0E7E-435E-8E9B-0835D86CBBDF}" type="sibTrans" cxnId="{0AF06A4C-20D6-424F-AB94-109392020876}">
      <dgm:prSet/>
      <dgm:spPr/>
      <dgm:t>
        <a:bodyPr/>
        <a:lstStyle/>
        <a:p>
          <a:endParaRPr lang="en-US"/>
        </a:p>
      </dgm:t>
    </dgm:pt>
    <dgm:pt modelId="{1C6532CE-D5BA-490F-978A-43470A82800B}">
      <dgm:prSet/>
      <dgm:spPr/>
      <dgm:t>
        <a:bodyPr/>
        <a:lstStyle/>
        <a:p>
          <a:pPr rtl="0"/>
          <a:r>
            <a:rPr lang="en-US" dirty="0" smtClean="0">
              <a:latin typeface="Frutiger 55 Roman" panose="020B0503040202020204" pitchFamily="34" charset="0"/>
            </a:rPr>
            <a:t>The price at maturity is known for each scenario</a:t>
          </a:r>
          <a:endParaRPr lang="en-US" dirty="0">
            <a:latin typeface="Frutiger 55 Roman" panose="020B0503040202020204" pitchFamily="34" charset="0"/>
          </a:endParaRPr>
        </a:p>
      </dgm:t>
    </dgm:pt>
    <dgm:pt modelId="{50DCA064-DE0A-4FDA-888F-FEAC84008B3C}" type="parTrans" cxnId="{24E63CD8-08DF-49AC-A158-AC091A48C056}">
      <dgm:prSet/>
      <dgm:spPr/>
      <dgm:t>
        <a:bodyPr/>
        <a:lstStyle/>
        <a:p>
          <a:endParaRPr lang="en-US"/>
        </a:p>
      </dgm:t>
    </dgm:pt>
    <dgm:pt modelId="{EBBF858E-2BF9-41B5-9265-2BF89BF716AA}" type="sibTrans" cxnId="{24E63CD8-08DF-49AC-A158-AC091A48C056}">
      <dgm:prSet/>
      <dgm:spPr/>
      <dgm:t>
        <a:bodyPr/>
        <a:lstStyle/>
        <a:p>
          <a:endParaRPr lang="en-US"/>
        </a:p>
      </dgm:t>
    </dgm:pt>
    <dgm:pt modelId="{EE84B47C-5C0A-4F33-8ABD-58DAB307E23D}" type="pres">
      <dgm:prSet presAssocID="{E6419A4B-1156-414B-BC2B-79D9A339350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23B5C1-762E-47C3-962A-D0CE34C11048}" type="pres">
      <dgm:prSet presAssocID="{0C2842EA-54C9-454F-8723-DBB03C31406B}" presName="composite" presStyleCnt="0"/>
      <dgm:spPr/>
      <dgm:t>
        <a:bodyPr/>
        <a:lstStyle/>
        <a:p>
          <a:endParaRPr lang="en-GB"/>
        </a:p>
      </dgm:t>
    </dgm:pt>
    <dgm:pt modelId="{81826B86-0215-4D6A-831D-3D288C42FE7D}" type="pres">
      <dgm:prSet presAssocID="{0C2842EA-54C9-454F-8723-DBB03C31406B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256CB-9F15-4ADF-B89F-ECC01A994009}" type="pres">
      <dgm:prSet presAssocID="{0C2842EA-54C9-454F-8723-DBB03C31406B}" presName="parSh" presStyleLbl="node1" presStyleIdx="0" presStyleCnt="2"/>
      <dgm:spPr/>
      <dgm:t>
        <a:bodyPr/>
        <a:lstStyle/>
        <a:p>
          <a:endParaRPr lang="en-US"/>
        </a:p>
      </dgm:t>
    </dgm:pt>
    <dgm:pt modelId="{67EA1A17-E882-4B0D-8EB5-A5362247BB5D}" type="pres">
      <dgm:prSet presAssocID="{0C2842EA-54C9-454F-8723-DBB03C31406B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91FF8-74BC-4237-BE0F-7CEFC9C17DA3}" type="pres">
      <dgm:prSet presAssocID="{933A4565-FADC-431B-A24B-F83FD10FA580}" presName="sibTrans" presStyleLbl="sibTrans2D1" presStyleIdx="0" presStyleCnt="1"/>
      <dgm:spPr/>
      <dgm:t>
        <a:bodyPr/>
        <a:lstStyle/>
        <a:p>
          <a:endParaRPr lang="en-US"/>
        </a:p>
      </dgm:t>
    </dgm:pt>
    <dgm:pt modelId="{C46289B5-DA71-49CF-947E-A72DEED907C1}" type="pres">
      <dgm:prSet presAssocID="{933A4565-FADC-431B-A24B-F83FD10FA580}" presName="connTx" presStyleLbl="sibTrans2D1" presStyleIdx="0" presStyleCnt="1"/>
      <dgm:spPr/>
      <dgm:t>
        <a:bodyPr/>
        <a:lstStyle/>
        <a:p>
          <a:endParaRPr lang="en-US"/>
        </a:p>
      </dgm:t>
    </dgm:pt>
    <dgm:pt modelId="{68979308-1DD5-4BAF-9CEA-8541C388C39A}" type="pres">
      <dgm:prSet presAssocID="{E50A649E-52E4-4AEA-BBB6-C83F58B294AD}" presName="composite" presStyleCnt="0"/>
      <dgm:spPr/>
      <dgm:t>
        <a:bodyPr/>
        <a:lstStyle/>
        <a:p>
          <a:endParaRPr lang="en-GB"/>
        </a:p>
      </dgm:t>
    </dgm:pt>
    <dgm:pt modelId="{65CE3BBD-0534-4151-9DE8-ABED708EE0F6}" type="pres">
      <dgm:prSet presAssocID="{E50A649E-52E4-4AEA-BBB6-C83F58B294AD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3A40E-AFAF-4BAD-BB50-981ECEFA3057}" type="pres">
      <dgm:prSet presAssocID="{E50A649E-52E4-4AEA-BBB6-C83F58B294AD}" presName="parSh" presStyleLbl="node1" presStyleIdx="1" presStyleCnt="2"/>
      <dgm:spPr/>
      <dgm:t>
        <a:bodyPr/>
        <a:lstStyle/>
        <a:p>
          <a:endParaRPr lang="en-US"/>
        </a:p>
      </dgm:t>
    </dgm:pt>
    <dgm:pt modelId="{7B946E7F-7E12-47A0-9833-C431B591EF0B}" type="pres">
      <dgm:prSet presAssocID="{E50A649E-52E4-4AEA-BBB6-C83F58B294AD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8D364E-D631-4325-8A82-7741707D982F}" type="presOf" srcId="{0C2842EA-54C9-454F-8723-DBB03C31406B}" destId="{81826B86-0215-4D6A-831D-3D288C42FE7D}" srcOrd="0" destOrd="0" presId="urn:microsoft.com/office/officeart/2005/8/layout/process3"/>
    <dgm:cxn modelId="{03AF0D55-3FDE-4E70-B5D2-B35DDAB2ECF2}" srcId="{0C2842EA-54C9-454F-8723-DBB03C31406B}" destId="{E0E99B5B-6C34-44A6-92AC-E421A99CA691}" srcOrd="0" destOrd="0" parTransId="{C6C94734-15FA-431D-A084-CB58AFC75432}" sibTransId="{B335B9EA-B145-4EB2-A526-559AE5691059}"/>
    <dgm:cxn modelId="{9B1DF1BF-012D-4F12-8A5C-9F955F9FC0D5}" type="presOf" srcId="{E50A649E-52E4-4AEA-BBB6-C83F58B294AD}" destId="{21D3A40E-AFAF-4BAD-BB50-981ECEFA3057}" srcOrd="1" destOrd="0" presId="urn:microsoft.com/office/officeart/2005/8/layout/process3"/>
    <dgm:cxn modelId="{82CC71F0-FADF-4028-A522-D8B92846D404}" srcId="{E6419A4B-1156-414B-BC2B-79D9A3393509}" destId="{0C2842EA-54C9-454F-8723-DBB03C31406B}" srcOrd="0" destOrd="0" parTransId="{6F359065-5E0F-4245-86AB-DE2AE7029000}" sibTransId="{933A4565-FADC-431B-A24B-F83FD10FA580}"/>
    <dgm:cxn modelId="{CB01FBEE-A37E-47EB-BC67-9F827D9056C5}" type="presOf" srcId="{E50A649E-52E4-4AEA-BBB6-C83F58B294AD}" destId="{65CE3BBD-0534-4151-9DE8-ABED708EE0F6}" srcOrd="0" destOrd="0" presId="urn:microsoft.com/office/officeart/2005/8/layout/process3"/>
    <dgm:cxn modelId="{0AF06A4C-20D6-424F-AB94-109392020876}" srcId="{E50A649E-52E4-4AEA-BBB6-C83F58B294AD}" destId="{A49F1286-767D-42C4-B781-14F84CEEC68A}" srcOrd="1" destOrd="0" parTransId="{3ABAAA4C-9E42-4255-8B05-A1798E0D80F5}" sibTransId="{77C07370-0E7E-435E-8E9B-0835D86CBBDF}"/>
    <dgm:cxn modelId="{6FB00BDE-B33A-4F28-925C-E32DDFE23B53}" type="presOf" srcId="{933A4565-FADC-431B-A24B-F83FD10FA580}" destId="{C46289B5-DA71-49CF-947E-A72DEED907C1}" srcOrd="1" destOrd="0" presId="urn:microsoft.com/office/officeart/2005/8/layout/process3"/>
    <dgm:cxn modelId="{A3AAB031-32A4-45D5-8BDF-88AAAB2457BB}" type="presOf" srcId="{E6419A4B-1156-414B-BC2B-79D9A3393509}" destId="{EE84B47C-5C0A-4F33-8ABD-58DAB307E23D}" srcOrd="0" destOrd="0" presId="urn:microsoft.com/office/officeart/2005/8/layout/process3"/>
    <dgm:cxn modelId="{1A2FBE22-10EA-4D55-88BB-D97A2E60B204}" type="presOf" srcId="{1C6532CE-D5BA-490F-978A-43470A82800B}" destId="{7B946E7F-7E12-47A0-9833-C431B591EF0B}" srcOrd="0" destOrd="2" presId="urn:microsoft.com/office/officeart/2005/8/layout/process3"/>
    <dgm:cxn modelId="{9C474F1A-18EE-409D-BAF5-260EBA9E9D9C}" type="presOf" srcId="{933A4565-FADC-431B-A24B-F83FD10FA580}" destId="{2BF91FF8-74BC-4237-BE0F-7CEFC9C17DA3}" srcOrd="0" destOrd="0" presId="urn:microsoft.com/office/officeart/2005/8/layout/process3"/>
    <dgm:cxn modelId="{18585EE6-ADF6-4973-B605-0E4D97508CA1}" srcId="{E50A649E-52E4-4AEA-BBB6-C83F58B294AD}" destId="{7E4481D9-A8B9-47D6-A282-8CA431C83E32}" srcOrd="0" destOrd="0" parTransId="{FF57E49B-6D02-41B0-804E-6C97A42D0829}" sibTransId="{5E51ED4A-F240-451B-9539-7D327A401361}"/>
    <dgm:cxn modelId="{45584E04-59D9-4DE7-A040-A9EA50FCEC7A}" type="presOf" srcId="{7E4481D9-A8B9-47D6-A282-8CA431C83E32}" destId="{7B946E7F-7E12-47A0-9833-C431B591EF0B}" srcOrd="0" destOrd="0" presId="urn:microsoft.com/office/officeart/2005/8/layout/process3"/>
    <dgm:cxn modelId="{C9718C34-6065-40CC-827B-C279399CACE3}" type="presOf" srcId="{0C2842EA-54C9-454F-8723-DBB03C31406B}" destId="{BF1256CB-9F15-4ADF-B89F-ECC01A994009}" srcOrd="1" destOrd="0" presId="urn:microsoft.com/office/officeart/2005/8/layout/process3"/>
    <dgm:cxn modelId="{EC3C5FC6-BDE8-498E-89FA-2884CAD9EFA2}" type="presOf" srcId="{E0E99B5B-6C34-44A6-92AC-E421A99CA691}" destId="{67EA1A17-E882-4B0D-8EB5-A5362247BB5D}" srcOrd="0" destOrd="0" presId="urn:microsoft.com/office/officeart/2005/8/layout/process3"/>
    <dgm:cxn modelId="{179180F3-2440-4C98-A76D-B8A2A26F2BCE}" type="presOf" srcId="{A49F1286-767D-42C4-B781-14F84CEEC68A}" destId="{7B946E7F-7E12-47A0-9833-C431B591EF0B}" srcOrd="0" destOrd="1" presId="urn:microsoft.com/office/officeart/2005/8/layout/process3"/>
    <dgm:cxn modelId="{24E63CD8-08DF-49AC-A158-AC091A48C056}" srcId="{E50A649E-52E4-4AEA-BBB6-C83F58B294AD}" destId="{1C6532CE-D5BA-490F-978A-43470A82800B}" srcOrd="2" destOrd="0" parTransId="{50DCA064-DE0A-4FDA-888F-FEAC84008B3C}" sibTransId="{EBBF858E-2BF9-41B5-9265-2BF89BF716AA}"/>
    <dgm:cxn modelId="{C2D56600-C360-4BEE-A53D-A85737EFA1C4}" srcId="{E6419A4B-1156-414B-BC2B-79D9A3393509}" destId="{E50A649E-52E4-4AEA-BBB6-C83F58B294AD}" srcOrd="1" destOrd="0" parTransId="{6B77E910-2CE6-4D57-B4AD-ED8A43EA6DCD}" sibTransId="{FB82AA22-CEEB-48D0-9DC7-296AFE4FDA16}"/>
    <dgm:cxn modelId="{92F680C2-92DB-4490-85C6-A32C15A3F375}" type="presParOf" srcId="{EE84B47C-5C0A-4F33-8ABD-58DAB307E23D}" destId="{B423B5C1-762E-47C3-962A-D0CE34C11048}" srcOrd="0" destOrd="0" presId="urn:microsoft.com/office/officeart/2005/8/layout/process3"/>
    <dgm:cxn modelId="{CEA9186A-6A85-4BD1-9380-FA31FF9666AA}" type="presParOf" srcId="{B423B5C1-762E-47C3-962A-D0CE34C11048}" destId="{81826B86-0215-4D6A-831D-3D288C42FE7D}" srcOrd="0" destOrd="0" presId="urn:microsoft.com/office/officeart/2005/8/layout/process3"/>
    <dgm:cxn modelId="{D0F686E2-5EC3-4F10-9EB2-03C74C13716F}" type="presParOf" srcId="{B423B5C1-762E-47C3-962A-D0CE34C11048}" destId="{BF1256CB-9F15-4ADF-B89F-ECC01A994009}" srcOrd="1" destOrd="0" presId="urn:microsoft.com/office/officeart/2005/8/layout/process3"/>
    <dgm:cxn modelId="{0769F512-541C-4642-9E82-84B7882BBA25}" type="presParOf" srcId="{B423B5C1-762E-47C3-962A-D0CE34C11048}" destId="{67EA1A17-E882-4B0D-8EB5-A5362247BB5D}" srcOrd="2" destOrd="0" presId="urn:microsoft.com/office/officeart/2005/8/layout/process3"/>
    <dgm:cxn modelId="{805CFD2D-D69B-4BA7-BA46-BE62A88B8A57}" type="presParOf" srcId="{EE84B47C-5C0A-4F33-8ABD-58DAB307E23D}" destId="{2BF91FF8-74BC-4237-BE0F-7CEFC9C17DA3}" srcOrd="1" destOrd="0" presId="urn:microsoft.com/office/officeart/2005/8/layout/process3"/>
    <dgm:cxn modelId="{45F960E3-F617-4E3E-9E1A-D3271FAA2EDA}" type="presParOf" srcId="{2BF91FF8-74BC-4237-BE0F-7CEFC9C17DA3}" destId="{C46289B5-DA71-49CF-947E-A72DEED907C1}" srcOrd="0" destOrd="0" presId="urn:microsoft.com/office/officeart/2005/8/layout/process3"/>
    <dgm:cxn modelId="{EF725DDA-C066-46C1-B7C9-586ADB3FEFF9}" type="presParOf" srcId="{EE84B47C-5C0A-4F33-8ABD-58DAB307E23D}" destId="{68979308-1DD5-4BAF-9CEA-8541C388C39A}" srcOrd="2" destOrd="0" presId="urn:microsoft.com/office/officeart/2005/8/layout/process3"/>
    <dgm:cxn modelId="{9AF9558D-C10F-4492-9D24-1C3833A59CC2}" type="presParOf" srcId="{68979308-1DD5-4BAF-9CEA-8541C388C39A}" destId="{65CE3BBD-0534-4151-9DE8-ABED708EE0F6}" srcOrd="0" destOrd="0" presId="urn:microsoft.com/office/officeart/2005/8/layout/process3"/>
    <dgm:cxn modelId="{028C30EC-E770-4AA5-AC33-D64F257C5C1C}" type="presParOf" srcId="{68979308-1DD5-4BAF-9CEA-8541C388C39A}" destId="{21D3A40E-AFAF-4BAD-BB50-981ECEFA3057}" srcOrd="1" destOrd="0" presId="urn:microsoft.com/office/officeart/2005/8/layout/process3"/>
    <dgm:cxn modelId="{768DDF07-0504-488D-A830-CE5FBE5DC071}" type="presParOf" srcId="{68979308-1DD5-4BAF-9CEA-8541C388C39A}" destId="{7B946E7F-7E12-47A0-9833-C431B591EF0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25BDB0-EF05-497A-907F-BB4325D6AD2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F119DAC-BD56-4590-878D-DBEB133FD382}">
      <dgm:prSet phldrT="[Text]"/>
      <dgm:spPr/>
      <dgm:t>
        <a:bodyPr/>
        <a:lstStyle/>
        <a:p>
          <a:r>
            <a:rPr lang="pl-PL" dirty="0" smtClean="0"/>
            <a:t>Summary</a:t>
          </a:r>
          <a:endParaRPr lang="en-GB" dirty="0"/>
        </a:p>
      </dgm:t>
    </dgm:pt>
    <dgm:pt modelId="{77C0CB9B-3CB5-433F-81CD-8C77D228D340}" type="parTrans" cxnId="{1D7540BD-2AB2-48A7-B107-3555404001E7}">
      <dgm:prSet/>
      <dgm:spPr/>
      <dgm:t>
        <a:bodyPr/>
        <a:lstStyle/>
        <a:p>
          <a:endParaRPr lang="en-GB"/>
        </a:p>
      </dgm:t>
    </dgm:pt>
    <dgm:pt modelId="{B80346DD-DA19-4C85-81AA-0A7840B2D3D5}" type="sibTrans" cxnId="{1D7540BD-2AB2-48A7-B107-3555404001E7}">
      <dgm:prSet/>
      <dgm:spPr/>
      <dgm:t>
        <a:bodyPr/>
        <a:lstStyle/>
        <a:p>
          <a:endParaRPr lang="en-GB"/>
        </a:p>
      </dgm:t>
    </dgm:pt>
    <dgm:pt modelId="{05FDC96E-6CA2-4C67-9299-2126CE0F99F2}">
      <dgm:prSet/>
      <dgm:spPr/>
      <dgm:t>
        <a:bodyPr/>
        <a:lstStyle/>
        <a:p>
          <a:r>
            <a:rPr lang="en-GB" dirty="0" smtClean="0"/>
            <a:t>With various modifications and improvements</a:t>
          </a:r>
          <a:endParaRPr lang="en-GB" dirty="0"/>
        </a:p>
      </dgm:t>
    </dgm:pt>
    <dgm:pt modelId="{0B5F2398-A1C1-4AFC-BDF4-46F1C6ADBAC5}" type="parTrans" cxnId="{CC6CA81C-F8C0-499E-A2B5-49EC8E8B342B}">
      <dgm:prSet/>
      <dgm:spPr/>
      <dgm:t>
        <a:bodyPr/>
        <a:lstStyle/>
        <a:p>
          <a:endParaRPr lang="en-GB"/>
        </a:p>
      </dgm:t>
    </dgm:pt>
    <dgm:pt modelId="{C65CBF21-44BD-4E46-9C44-0A9D90DB2C95}" type="sibTrans" cxnId="{CC6CA81C-F8C0-499E-A2B5-49EC8E8B342B}">
      <dgm:prSet/>
      <dgm:spPr/>
      <dgm:t>
        <a:bodyPr/>
        <a:lstStyle/>
        <a:p>
          <a:endParaRPr lang="en-GB"/>
        </a:p>
      </dgm:t>
    </dgm:pt>
    <dgm:pt modelId="{9E7DDAB2-B672-439A-B04D-4734051771FA}">
      <dgm:prSet/>
      <dgm:spPr/>
      <dgm:t>
        <a:bodyPr/>
        <a:lstStyle/>
        <a:p>
          <a:r>
            <a:rPr lang="en-GB" dirty="0" smtClean="0"/>
            <a:t>Algorithm is quite robust.</a:t>
          </a:r>
          <a:endParaRPr lang="en-GB" dirty="0"/>
        </a:p>
      </dgm:t>
    </dgm:pt>
    <dgm:pt modelId="{A25009CE-E9E8-43C6-9585-C7334AF959A2}" type="parTrans" cxnId="{7CF70843-0591-4ED5-A9FC-6B737C8FA0AF}">
      <dgm:prSet/>
      <dgm:spPr/>
      <dgm:t>
        <a:bodyPr/>
        <a:lstStyle/>
        <a:p>
          <a:endParaRPr lang="en-GB"/>
        </a:p>
      </dgm:t>
    </dgm:pt>
    <dgm:pt modelId="{F8C71B10-DFFB-452A-A402-1341E19E1402}" type="sibTrans" cxnId="{7CF70843-0591-4ED5-A9FC-6B737C8FA0AF}">
      <dgm:prSet/>
      <dgm:spPr/>
      <dgm:t>
        <a:bodyPr/>
        <a:lstStyle/>
        <a:p>
          <a:endParaRPr lang="en-GB"/>
        </a:p>
      </dgm:t>
    </dgm:pt>
    <dgm:pt modelId="{839CF26B-EC44-4A85-9F3D-5633773307D0}">
      <dgm:prSet/>
      <dgm:spPr/>
      <dgm:t>
        <a:bodyPr/>
        <a:lstStyle/>
        <a:p>
          <a:r>
            <a:rPr lang="en-GB" dirty="0" smtClean="0"/>
            <a:t>Mind the usual limitations:</a:t>
          </a:r>
          <a:endParaRPr lang="en-GB" dirty="0"/>
        </a:p>
      </dgm:t>
    </dgm:pt>
    <dgm:pt modelId="{B7AF06FE-E6C5-4E92-8616-05A3FD807554}" type="parTrans" cxnId="{FE76E73B-EC9F-472D-B5A7-D35120EFFAB6}">
      <dgm:prSet/>
      <dgm:spPr/>
      <dgm:t>
        <a:bodyPr/>
        <a:lstStyle/>
        <a:p>
          <a:endParaRPr lang="en-GB"/>
        </a:p>
      </dgm:t>
    </dgm:pt>
    <dgm:pt modelId="{EFF56C25-4913-453A-B2C0-A6C1CE39C7FD}" type="sibTrans" cxnId="{FE76E73B-EC9F-472D-B5A7-D35120EFFAB6}">
      <dgm:prSet/>
      <dgm:spPr/>
      <dgm:t>
        <a:bodyPr/>
        <a:lstStyle/>
        <a:p>
          <a:endParaRPr lang="en-GB"/>
        </a:p>
      </dgm:t>
    </dgm:pt>
    <dgm:pt modelId="{FE296DCF-23A8-4DFD-927F-457EBA2150A2}">
      <dgm:prSet/>
      <dgm:spPr/>
      <dgm:t>
        <a:bodyPr/>
        <a:lstStyle/>
        <a:p>
          <a:r>
            <a:rPr lang="en-GB" dirty="0" smtClean="0"/>
            <a:t>Selected number of paths might not be enough in some cases</a:t>
          </a:r>
          <a:endParaRPr lang="en-GB" dirty="0"/>
        </a:p>
      </dgm:t>
    </dgm:pt>
    <dgm:pt modelId="{1576E71A-9402-4E6B-AF3B-AB5E66B2F72C}" type="parTrans" cxnId="{19342BDB-2517-4F51-8B32-3D98A6BF1A6D}">
      <dgm:prSet/>
      <dgm:spPr/>
      <dgm:t>
        <a:bodyPr/>
        <a:lstStyle/>
        <a:p>
          <a:endParaRPr lang="en-GB"/>
        </a:p>
      </dgm:t>
    </dgm:pt>
    <dgm:pt modelId="{06D7931F-6BA7-4514-89D6-7589E1687EB9}" type="sibTrans" cxnId="{19342BDB-2517-4F51-8B32-3D98A6BF1A6D}">
      <dgm:prSet/>
      <dgm:spPr/>
      <dgm:t>
        <a:bodyPr/>
        <a:lstStyle/>
        <a:p>
          <a:endParaRPr lang="en-GB"/>
        </a:p>
      </dgm:t>
    </dgm:pt>
    <dgm:pt modelId="{36A03A09-8D45-48E4-9D25-7541BB47174C}">
      <dgm:prSet/>
      <dgm:spPr/>
      <dgm:t>
        <a:bodyPr/>
        <a:lstStyle/>
        <a:p>
          <a:r>
            <a:rPr lang="en-GB" dirty="0" smtClean="0"/>
            <a:t>The out of the money products might generate a lot of numerical noise</a:t>
          </a:r>
          <a:endParaRPr lang="en-GB" dirty="0"/>
        </a:p>
      </dgm:t>
    </dgm:pt>
    <dgm:pt modelId="{5714998A-07DA-422A-ADF9-87C8E7A94439}" type="parTrans" cxnId="{5DDA7C5F-99D6-4C1A-A6DF-51969EC25419}">
      <dgm:prSet/>
      <dgm:spPr/>
      <dgm:t>
        <a:bodyPr/>
        <a:lstStyle/>
        <a:p>
          <a:endParaRPr lang="en-GB"/>
        </a:p>
      </dgm:t>
    </dgm:pt>
    <dgm:pt modelId="{EFD6059B-4B42-409F-A6AE-886417A7E188}" type="sibTrans" cxnId="{5DDA7C5F-99D6-4C1A-A6DF-51969EC25419}">
      <dgm:prSet/>
      <dgm:spPr/>
      <dgm:t>
        <a:bodyPr/>
        <a:lstStyle/>
        <a:p>
          <a:endParaRPr lang="en-GB"/>
        </a:p>
      </dgm:t>
    </dgm:pt>
    <dgm:pt modelId="{81DF0D55-0329-4CC4-AFBF-9191A8DFBAFF}">
      <dgm:prSet/>
      <dgm:spPr/>
      <dgm:t>
        <a:bodyPr/>
        <a:lstStyle/>
        <a:p>
          <a:r>
            <a:rPr lang="en-GB" dirty="0" smtClean="0"/>
            <a:t>TODO:</a:t>
          </a:r>
          <a:endParaRPr lang="en-GB" dirty="0"/>
        </a:p>
      </dgm:t>
    </dgm:pt>
    <dgm:pt modelId="{A675696E-E852-4D49-AA44-3BD5B6529F5A}" type="parTrans" cxnId="{0BE41DA3-4EF8-44AA-9E4A-FEEAF7665912}">
      <dgm:prSet/>
      <dgm:spPr/>
      <dgm:t>
        <a:bodyPr/>
        <a:lstStyle/>
        <a:p>
          <a:endParaRPr lang="en-GB"/>
        </a:p>
      </dgm:t>
    </dgm:pt>
    <dgm:pt modelId="{80A21172-8C04-4111-8D58-C205C457BDC5}" type="sibTrans" cxnId="{0BE41DA3-4EF8-44AA-9E4A-FEEAF7665912}">
      <dgm:prSet/>
      <dgm:spPr/>
      <dgm:t>
        <a:bodyPr/>
        <a:lstStyle/>
        <a:p>
          <a:endParaRPr lang="en-GB"/>
        </a:p>
      </dgm:t>
    </dgm:pt>
    <dgm:pt modelId="{58F75150-0139-42B3-8F14-665FA621E42B}">
      <dgm:prSet/>
      <dgm:spPr/>
      <dgm:t>
        <a:bodyPr/>
        <a:lstStyle/>
        <a:p>
          <a:r>
            <a:rPr lang="en-GB" dirty="0" smtClean="0"/>
            <a:t>Implement the algorithm for simple IR swap.</a:t>
          </a:r>
          <a:endParaRPr lang="en-GB" dirty="0"/>
        </a:p>
      </dgm:t>
    </dgm:pt>
    <dgm:pt modelId="{F9579EB6-7A9B-423C-83CA-9F4D240200C6}" type="parTrans" cxnId="{B35449A6-E192-4A33-8CED-C04774075107}">
      <dgm:prSet/>
      <dgm:spPr/>
      <dgm:t>
        <a:bodyPr/>
        <a:lstStyle/>
        <a:p>
          <a:endParaRPr lang="en-GB"/>
        </a:p>
      </dgm:t>
    </dgm:pt>
    <dgm:pt modelId="{C549794F-A2AE-4145-BDC4-B61E030FCA82}" type="sibTrans" cxnId="{B35449A6-E192-4A33-8CED-C04774075107}">
      <dgm:prSet/>
      <dgm:spPr/>
      <dgm:t>
        <a:bodyPr/>
        <a:lstStyle/>
        <a:p>
          <a:endParaRPr lang="en-GB"/>
        </a:p>
      </dgm:t>
    </dgm:pt>
    <dgm:pt modelId="{67313ED7-F663-48B1-9A0F-3163CB15886E}">
      <dgm:prSet/>
      <dgm:spPr/>
      <dgm:t>
        <a:bodyPr/>
        <a:lstStyle/>
        <a:p>
          <a:r>
            <a:rPr lang="en-GB" dirty="0" smtClean="0"/>
            <a:t>To Read:</a:t>
          </a:r>
          <a:endParaRPr lang="en-GB" dirty="0"/>
        </a:p>
      </dgm:t>
    </dgm:pt>
    <dgm:pt modelId="{36B48AA2-6790-4916-83BF-5D60235CCAF9}" type="parTrans" cxnId="{29CF0D43-BB4E-4503-9194-8FEBB95A9F07}">
      <dgm:prSet/>
      <dgm:spPr/>
      <dgm:t>
        <a:bodyPr/>
        <a:lstStyle/>
        <a:p>
          <a:endParaRPr lang="en-GB"/>
        </a:p>
      </dgm:t>
    </dgm:pt>
    <dgm:pt modelId="{F2F6BB43-AE6D-4DB9-809C-9DC6B97F8643}" type="sibTrans" cxnId="{29CF0D43-BB4E-4503-9194-8FEBB95A9F07}">
      <dgm:prSet/>
      <dgm:spPr/>
      <dgm:t>
        <a:bodyPr/>
        <a:lstStyle/>
        <a:p>
          <a:endParaRPr lang="en-GB"/>
        </a:p>
      </dgm:t>
    </dgm:pt>
    <dgm:pt modelId="{F8B8E69B-3BB6-4166-9163-E7D25F4394E9}">
      <dgm:prSet/>
      <dgm:spPr/>
      <dgm:t>
        <a:bodyPr/>
        <a:lstStyle/>
        <a:p>
          <a:r>
            <a:rPr lang="en-GB" dirty="0" err="1" smtClean="0"/>
            <a:t>Tsitsiklis</a:t>
          </a:r>
          <a:r>
            <a:rPr lang="en-GB" dirty="0" smtClean="0"/>
            <a:t>, Van Roy; Optimal stopping of markov processes; IEEE Transactions on Automatic Control, Vol44, 1999.</a:t>
          </a:r>
          <a:endParaRPr lang="en-GB" dirty="0"/>
        </a:p>
      </dgm:t>
    </dgm:pt>
    <dgm:pt modelId="{BE2FD467-C414-42AC-B1B2-1C43A20BE0FB}" type="parTrans" cxnId="{3392E2F5-24E8-4A57-B38E-5F7526718012}">
      <dgm:prSet/>
      <dgm:spPr/>
      <dgm:t>
        <a:bodyPr/>
        <a:lstStyle/>
        <a:p>
          <a:endParaRPr lang="en-GB"/>
        </a:p>
      </dgm:t>
    </dgm:pt>
    <dgm:pt modelId="{9592C742-8B40-4A1A-9355-4DC95D7C8585}" type="sibTrans" cxnId="{3392E2F5-24E8-4A57-B38E-5F7526718012}">
      <dgm:prSet/>
      <dgm:spPr/>
      <dgm:t>
        <a:bodyPr/>
        <a:lstStyle/>
        <a:p>
          <a:endParaRPr lang="en-GB"/>
        </a:p>
      </dgm:t>
    </dgm:pt>
    <dgm:pt modelId="{0057F04A-09D0-4C10-942F-51C9549A4146}">
      <dgm:prSet/>
      <dgm:spPr/>
      <dgm:t>
        <a:bodyPr/>
        <a:lstStyle/>
        <a:p>
          <a:r>
            <a:rPr lang="en-GB" dirty="0" err="1" smtClean="0"/>
            <a:t>Longstaff</a:t>
          </a:r>
          <a:r>
            <a:rPr lang="en-GB" dirty="0" smtClean="0"/>
            <a:t>, Schwartz; Valueing American Options in Simulations: A simple least-square aproach; The review of </a:t>
          </a:r>
          <a:r>
            <a:rPr lang="en-GB" dirty="0" err="1" smtClean="0"/>
            <a:t>financia</a:t>
          </a:r>
          <a:r>
            <a:rPr lang="pl-PL" dirty="0" smtClean="0"/>
            <a:t>l </a:t>
          </a:r>
          <a:r>
            <a:rPr lang="en-GB" dirty="0" smtClean="0"/>
            <a:t>studies, Vol14, No1, 2001.</a:t>
          </a:r>
          <a:endParaRPr lang="en-GB" dirty="0"/>
        </a:p>
      </dgm:t>
    </dgm:pt>
    <dgm:pt modelId="{DC7060EF-0DF6-475B-8CF5-C451A00DB6D3}" type="parTrans" cxnId="{21618D02-8A39-4AA5-A0E6-CE82F0EA6C32}">
      <dgm:prSet/>
      <dgm:spPr/>
      <dgm:t>
        <a:bodyPr/>
        <a:lstStyle/>
        <a:p>
          <a:endParaRPr lang="en-GB"/>
        </a:p>
      </dgm:t>
    </dgm:pt>
    <dgm:pt modelId="{E773EF9A-E17B-4EED-8734-ECD0534EAC15}" type="sibTrans" cxnId="{21618D02-8A39-4AA5-A0E6-CE82F0EA6C32}">
      <dgm:prSet/>
      <dgm:spPr/>
      <dgm:t>
        <a:bodyPr/>
        <a:lstStyle/>
        <a:p>
          <a:endParaRPr lang="en-GB"/>
        </a:p>
      </dgm:t>
    </dgm:pt>
    <dgm:pt modelId="{25A56FDC-74B6-4A80-A8FC-E31B35200FA8}">
      <dgm:prSet/>
      <dgm:spPr/>
      <dgm:t>
        <a:bodyPr/>
        <a:lstStyle/>
        <a:p>
          <a:r>
            <a:rPr lang="en-GB" dirty="0" smtClean="0"/>
            <a:t>Tilley; Valuing American Options in a Path Simulation Process; Transaction of Society of Actuaries, Vol 45,1993.</a:t>
          </a:r>
          <a:endParaRPr lang="en-GB" dirty="0"/>
        </a:p>
      </dgm:t>
    </dgm:pt>
    <dgm:pt modelId="{0FA262F6-1AA2-49D5-9346-DD789E734E0D}" type="parTrans" cxnId="{7B35D6E5-73A6-4567-A7C5-6EB86E98D0DB}">
      <dgm:prSet/>
      <dgm:spPr/>
      <dgm:t>
        <a:bodyPr/>
        <a:lstStyle/>
        <a:p>
          <a:endParaRPr lang="en-GB"/>
        </a:p>
      </dgm:t>
    </dgm:pt>
    <dgm:pt modelId="{BC4AA6D9-7AD2-4212-B3CD-046E536CF4ED}" type="sibTrans" cxnId="{7B35D6E5-73A6-4567-A7C5-6EB86E98D0DB}">
      <dgm:prSet/>
      <dgm:spPr/>
      <dgm:t>
        <a:bodyPr/>
        <a:lstStyle/>
        <a:p>
          <a:endParaRPr lang="en-GB"/>
        </a:p>
      </dgm:t>
    </dgm:pt>
    <dgm:pt modelId="{10903C11-E945-442F-BBDB-C4C1B36764AA}">
      <dgm:prSet phldrT="[Text]"/>
      <dgm:spPr/>
      <dgm:t>
        <a:bodyPr/>
        <a:lstStyle/>
        <a:p>
          <a:r>
            <a:rPr lang="en-GB" dirty="0" smtClean="0"/>
            <a:t>Algorithm is widely used in the industry.</a:t>
          </a:r>
          <a:endParaRPr lang="en-GB" dirty="0"/>
        </a:p>
      </dgm:t>
    </dgm:pt>
    <dgm:pt modelId="{380467A0-66A7-41B4-AEFA-ED2D9A42F019}" type="parTrans" cxnId="{ADBE6400-3769-4821-810A-9C4B6EBBF0C1}">
      <dgm:prSet/>
      <dgm:spPr/>
      <dgm:t>
        <a:bodyPr/>
        <a:lstStyle/>
        <a:p>
          <a:endParaRPr lang="en-GB"/>
        </a:p>
      </dgm:t>
    </dgm:pt>
    <dgm:pt modelId="{608C090B-21BF-4AA0-91A1-2FD188C98255}" type="sibTrans" cxnId="{ADBE6400-3769-4821-810A-9C4B6EBBF0C1}">
      <dgm:prSet/>
      <dgm:spPr/>
      <dgm:t>
        <a:bodyPr/>
        <a:lstStyle/>
        <a:p>
          <a:endParaRPr lang="en-GB"/>
        </a:p>
      </dgm:t>
    </dgm:pt>
    <dgm:pt modelId="{93002967-C9CD-4B2A-B559-058115822884}" type="pres">
      <dgm:prSet presAssocID="{2325BDB0-EF05-497A-907F-BB4325D6AD2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A2041CD-EFC0-41FE-89C4-80CE755E5C2A}" type="pres">
      <dgm:prSet presAssocID="{1F119DAC-BD56-4590-878D-DBEB133FD382}" presName="parentLin" presStyleCnt="0"/>
      <dgm:spPr/>
    </dgm:pt>
    <dgm:pt modelId="{0C9BA7EA-F9E6-49C9-ABA4-E213F5B93BFC}" type="pres">
      <dgm:prSet presAssocID="{1F119DAC-BD56-4590-878D-DBEB133FD382}" presName="parentLeftMargin" presStyleLbl="node1" presStyleIdx="0" presStyleCnt="3"/>
      <dgm:spPr/>
      <dgm:t>
        <a:bodyPr/>
        <a:lstStyle/>
        <a:p>
          <a:endParaRPr lang="en-GB"/>
        </a:p>
      </dgm:t>
    </dgm:pt>
    <dgm:pt modelId="{DAC7DE47-57B7-49A6-BBF1-9017E24FE9E8}" type="pres">
      <dgm:prSet presAssocID="{1F119DAC-BD56-4590-878D-DBEB133FD38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13C1219-2F9B-47FA-AFA4-F24C0878A59C}" type="pres">
      <dgm:prSet presAssocID="{1F119DAC-BD56-4590-878D-DBEB133FD382}" presName="negativeSpace" presStyleCnt="0"/>
      <dgm:spPr/>
    </dgm:pt>
    <dgm:pt modelId="{612E2011-2764-4C53-9AB3-083461877D63}" type="pres">
      <dgm:prSet presAssocID="{1F119DAC-BD56-4590-878D-DBEB133FD38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28303D7-E147-487F-9938-98055A03235A}" type="pres">
      <dgm:prSet presAssocID="{B80346DD-DA19-4C85-81AA-0A7840B2D3D5}" presName="spaceBetweenRectangles" presStyleCnt="0"/>
      <dgm:spPr/>
    </dgm:pt>
    <dgm:pt modelId="{CE96270B-578A-4ADE-AB68-6CCAF73AF09B}" type="pres">
      <dgm:prSet presAssocID="{81DF0D55-0329-4CC4-AFBF-9191A8DFBAFF}" presName="parentLin" presStyleCnt="0"/>
      <dgm:spPr/>
    </dgm:pt>
    <dgm:pt modelId="{8A63BA6F-6CC3-406F-B78F-3B8A5A0A27E3}" type="pres">
      <dgm:prSet presAssocID="{81DF0D55-0329-4CC4-AFBF-9191A8DFBAFF}" presName="parentLeftMargin" presStyleLbl="node1" presStyleIdx="0" presStyleCnt="3"/>
      <dgm:spPr/>
      <dgm:t>
        <a:bodyPr/>
        <a:lstStyle/>
        <a:p>
          <a:endParaRPr lang="en-GB"/>
        </a:p>
      </dgm:t>
    </dgm:pt>
    <dgm:pt modelId="{1C8A1653-9E9D-4FA6-A0A1-38EE422CFEA4}" type="pres">
      <dgm:prSet presAssocID="{81DF0D55-0329-4CC4-AFBF-9191A8DFBAF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EF43F77-C527-4544-B81B-C637B63CC33E}" type="pres">
      <dgm:prSet presAssocID="{81DF0D55-0329-4CC4-AFBF-9191A8DFBAFF}" presName="negativeSpace" presStyleCnt="0"/>
      <dgm:spPr/>
    </dgm:pt>
    <dgm:pt modelId="{F8484E52-9992-4D5E-8628-2E495A6162AB}" type="pres">
      <dgm:prSet presAssocID="{81DF0D55-0329-4CC4-AFBF-9191A8DFBAF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BB9B0CD-C484-4F09-85AE-25C05345A1E1}" type="pres">
      <dgm:prSet presAssocID="{80A21172-8C04-4111-8D58-C205C457BDC5}" presName="spaceBetweenRectangles" presStyleCnt="0"/>
      <dgm:spPr/>
    </dgm:pt>
    <dgm:pt modelId="{3A7E2270-AFB2-44FE-A96C-5FFE907565BB}" type="pres">
      <dgm:prSet presAssocID="{67313ED7-F663-48B1-9A0F-3163CB15886E}" presName="parentLin" presStyleCnt="0"/>
      <dgm:spPr/>
    </dgm:pt>
    <dgm:pt modelId="{3A9C758C-EB48-4F1E-9805-422EEFB5E842}" type="pres">
      <dgm:prSet presAssocID="{67313ED7-F663-48B1-9A0F-3163CB15886E}" presName="parentLeftMargin" presStyleLbl="node1" presStyleIdx="1" presStyleCnt="3"/>
      <dgm:spPr/>
      <dgm:t>
        <a:bodyPr/>
        <a:lstStyle/>
        <a:p>
          <a:endParaRPr lang="en-GB"/>
        </a:p>
      </dgm:t>
    </dgm:pt>
    <dgm:pt modelId="{E61D2E13-3D2B-4AA3-ADB7-ACD4869D8277}" type="pres">
      <dgm:prSet presAssocID="{67313ED7-F663-48B1-9A0F-3163CB15886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0E31E0D-DF36-403E-8B8E-C62145333373}" type="pres">
      <dgm:prSet presAssocID="{67313ED7-F663-48B1-9A0F-3163CB15886E}" presName="negativeSpace" presStyleCnt="0"/>
      <dgm:spPr/>
    </dgm:pt>
    <dgm:pt modelId="{B9F7230F-C2F4-4637-8CF5-F1F436E6B984}" type="pres">
      <dgm:prSet presAssocID="{67313ED7-F663-48B1-9A0F-3163CB15886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5604B93-3738-430F-AC93-25ACF5D4EBD6}" type="presOf" srcId="{25A56FDC-74B6-4A80-A8FC-E31B35200FA8}" destId="{B9F7230F-C2F4-4637-8CF5-F1F436E6B984}" srcOrd="0" destOrd="2" presId="urn:microsoft.com/office/officeart/2005/8/layout/list1"/>
    <dgm:cxn modelId="{1D7540BD-2AB2-48A7-B107-3555404001E7}" srcId="{2325BDB0-EF05-497A-907F-BB4325D6AD2E}" destId="{1F119DAC-BD56-4590-878D-DBEB133FD382}" srcOrd="0" destOrd="0" parTransId="{77C0CB9B-3CB5-433F-81CD-8C77D228D340}" sibTransId="{B80346DD-DA19-4C85-81AA-0A7840B2D3D5}"/>
    <dgm:cxn modelId="{29CF0D43-BB4E-4503-9194-8FEBB95A9F07}" srcId="{2325BDB0-EF05-497A-907F-BB4325D6AD2E}" destId="{67313ED7-F663-48B1-9A0F-3163CB15886E}" srcOrd="2" destOrd="0" parTransId="{36B48AA2-6790-4916-83BF-5D60235CCAF9}" sibTransId="{F2F6BB43-AE6D-4DB9-809C-9DC6B97F8643}"/>
    <dgm:cxn modelId="{BBEDEE54-5C4D-4455-90EA-62CFE38DE834}" type="presOf" srcId="{9E7DDAB2-B672-439A-B04D-4734051771FA}" destId="{612E2011-2764-4C53-9AB3-083461877D63}" srcOrd="0" destOrd="2" presId="urn:microsoft.com/office/officeart/2005/8/layout/list1"/>
    <dgm:cxn modelId="{3392E2F5-24E8-4A57-B38E-5F7526718012}" srcId="{67313ED7-F663-48B1-9A0F-3163CB15886E}" destId="{F8B8E69B-3BB6-4166-9163-E7D25F4394E9}" srcOrd="0" destOrd="0" parTransId="{BE2FD467-C414-42AC-B1B2-1C43A20BE0FB}" sibTransId="{9592C742-8B40-4A1A-9355-4DC95D7C8585}"/>
    <dgm:cxn modelId="{FE76E73B-EC9F-472D-B5A7-D35120EFFAB6}" srcId="{1F119DAC-BD56-4590-878D-DBEB133FD382}" destId="{839CF26B-EC44-4A85-9F3D-5633773307D0}" srcOrd="3" destOrd="0" parTransId="{B7AF06FE-E6C5-4E92-8616-05A3FD807554}" sibTransId="{EFF56C25-4913-453A-B2C0-A6C1CE39C7FD}"/>
    <dgm:cxn modelId="{15BF8215-B5D9-4A93-8E07-BD96E247E212}" type="presOf" srcId="{05FDC96E-6CA2-4C67-9299-2126CE0F99F2}" destId="{612E2011-2764-4C53-9AB3-083461877D63}" srcOrd="0" destOrd="1" presId="urn:microsoft.com/office/officeart/2005/8/layout/list1"/>
    <dgm:cxn modelId="{B7E54CD9-B009-4E57-9646-33431D73E942}" type="presOf" srcId="{36A03A09-8D45-48E4-9D25-7541BB47174C}" destId="{612E2011-2764-4C53-9AB3-083461877D63}" srcOrd="0" destOrd="5" presId="urn:microsoft.com/office/officeart/2005/8/layout/list1"/>
    <dgm:cxn modelId="{A478C6A5-C246-4B46-B413-282328E5FF33}" type="presOf" srcId="{67313ED7-F663-48B1-9A0F-3163CB15886E}" destId="{3A9C758C-EB48-4F1E-9805-422EEFB5E842}" srcOrd="0" destOrd="0" presId="urn:microsoft.com/office/officeart/2005/8/layout/list1"/>
    <dgm:cxn modelId="{B35449A6-E192-4A33-8CED-C04774075107}" srcId="{81DF0D55-0329-4CC4-AFBF-9191A8DFBAFF}" destId="{58F75150-0139-42B3-8F14-665FA621E42B}" srcOrd="0" destOrd="0" parTransId="{F9579EB6-7A9B-423C-83CA-9F4D240200C6}" sibTransId="{C549794F-A2AE-4145-BDC4-B61E030FCA82}"/>
    <dgm:cxn modelId="{6BB32EB2-7D61-4088-8319-C20BA7BE2E39}" type="presOf" srcId="{2325BDB0-EF05-497A-907F-BB4325D6AD2E}" destId="{93002967-C9CD-4B2A-B559-058115822884}" srcOrd="0" destOrd="0" presId="urn:microsoft.com/office/officeart/2005/8/layout/list1"/>
    <dgm:cxn modelId="{CC6CA81C-F8C0-499E-A2B5-49EC8E8B342B}" srcId="{1F119DAC-BD56-4590-878D-DBEB133FD382}" destId="{05FDC96E-6CA2-4C67-9299-2126CE0F99F2}" srcOrd="1" destOrd="0" parTransId="{0B5F2398-A1C1-4AFC-BDF4-46F1C6ADBAC5}" sibTransId="{C65CBF21-44BD-4E46-9C44-0A9D90DB2C95}"/>
    <dgm:cxn modelId="{0E5E19CC-32B9-49B9-B795-32EE43952D6B}" type="presOf" srcId="{0057F04A-09D0-4C10-942F-51C9549A4146}" destId="{B9F7230F-C2F4-4637-8CF5-F1F436E6B984}" srcOrd="0" destOrd="1" presId="urn:microsoft.com/office/officeart/2005/8/layout/list1"/>
    <dgm:cxn modelId="{3F178C56-C449-49D1-9E52-F5AEF90C2F88}" type="presOf" srcId="{10903C11-E945-442F-BBDB-C4C1B36764AA}" destId="{612E2011-2764-4C53-9AB3-083461877D63}" srcOrd="0" destOrd="0" presId="urn:microsoft.com/office/officeart/2005/8/layout/list1"/>
    <dgm:cxn modelId="{E677A4E4-47E1-4318-B7FB-FEF4413088A4}" type="presOf" srcId="{67313ED7-F663-48B1-9A0F-3163CB15886E}" destId="{E61D2E13-3D2B-4AA3-ADB7-ACD4869D8277}" srcOrd="1" destOrd="0" presId="urn:microsoft.com/office/officeart/2005/8/layout/list1"/>
    <dgm:cxn modelId="{21618D02-8A39-4AA5-A0E6-CE82F0EA6C32}" srcId="{67313ED7-F663-48B1-9A0F-3163CB15886E}" destId="{0057F04A-09D0-4C10-942F-51C9549A4146}" srcOrd="1" destOrd="0" parTransId="{DC7060EF-0DF6-475B-8CF5-C451A00DB6D3}" sibTransId="{E773EF9A-E17B-4EED-8734-ECD0534EAC15}"/>
    <dgm:cxn modelId="{0BE41DA3-4EF8-44AA-9E4A-FEEAF7665912}" srcId="{2325BDB0-EF05-497A-907F-BB4325D6AD2E}" destId="{81DF0D55-0329-4CC4-AFBF-9191A8DFBAFF}" srcOrd="1" destOrd="0" parTransId="{A675696E-E852-4D49-AA44-3BD5B6529F5A}" sibTransId="{80A21172-8C04-4111-8D58-C205C457BDC5}"/>
    <dgm:cxn modelId="{7CF70843-0591-4ED5-A9FC-6B737C8FA0AF}" srcId="{1F119DAC-BD56-4590-878D-DBEB133FD382}" destId="{9E7DDAB2-B672-439A-B04D-4734051771FA}" srcOrd="2" destOrd="0" parTransId="{A25009CE-E9E8-43C6-9585-C7334AF959A2}" sibTransId="{F8C71B10-DFFB-452A-A402-1341E19E1402}"/>
    <dgm:cxn modelId="{D8B4E6E3-F201-40BA-8124-E7BD5829272C}" type="presOf" srcId="{1F119DAC-BD56-4590-878D-DBEB133FD382}" destId="{0C9BA7EA-F9E6-49C9-ABA4-E213F5B93BFC}" srcOrd="0" destOrd="0" presId="urn:microsoft.com/office/officeart/2005/8/layout/list1"/>
    <dgm:cxn modelId="{7B35D6E5-73A6-4567-A7C5-6EB86E98D0DB}" srcId="{67313ED7-F663-48B1-9A0F-3163CB15886E}" destId="{25A56FDC-74B6-4A80-A8FC-E31B35200FA8}" srcOrd="2" destOrd="0" parTransId="{0FA262F6-1AA2-49D5-9346-DD789E734E0D}" sibTransId="{BC4AA6D9-7AD2-4212-B3CD-046E536CF4ED}"/>
    <dgm:cxn modelId="{00146763-28AE-44EF-8708-D70339FB632A}" type="presOf" srcId="{F8B8E69B-3BB6-4166-9163-E7D25F4394E9}" destId="{B9F7230F-C2F4-4637-8CF5-F1F436E6B984}" srcOrd="0" destOrd="0" presId="urn:microsoft.com/office/officeart/2005/8/layout/list1"/>
    <dgm:cxn modelId="{E82B6CCC-CD95-48A6-B8D3-09EC7D2ADFF7}" type="presOf" srcId="{81DF0D55-0329-4CC4-AFBF-9191A8DFBAFF}" destId="{1C8A1653-9E9D-4FA6-A0A1-38EE422CFEA4}" srcOrd="1" destOrd="0" presId="urn:microsoft.com/office/officeart/2005/8/layout/list1"/>
    <dgm:cxn modelId="{5DDA7C5F-99D6-4C1A-A6DF-51969EC25419}" srcId="{1F119DAC-BD56-4590-878D-DBEB133FD382}" destId="{36A03A09-8D45-48E4-9D25-7541BB47174C}" srcOrd="5" destOrd="0" parTransId="{5714998A-07DA-422A-ADF9-87C8E7A94439}" sibTransId="{EFD6059B-4B42-409F-A6AE-886417A7E188}"/>
    <dgm:cxn modelId="{62B0D2D5-65C5-4A38-8807-20753D5074DB}" type="presOf" srcId="{FE296DCF-23A8-4DFD-927F-457EBA2150A2}" destId="{612E2011-2764-4C53-9AB3-083461877D63}" srcOrd="0" destOrd="4" presId="urn:microsoft.com/office/officeart/2005/8/layout/list1"/>
    <dgm:cxn modelId="{4688D843-09C0-4135-8AC9-4DC3CC8D8C8D}" type="presOf" srcId="{839CF26B-EC44-4A85-9F3D-5633773307D0}" destId="{612E2011-2764-4C53-9AB3-083461877D63}" srcOrd="0" destOrd="3" presId="urn:microsoft.com/office/officeart/2005/8/layout/list1"/>
    <dgm:cxn modelId="{19342BDB-2517-4F51-8B32-3D98A6BF1A6D}" srcId="{1F119DAC-BD56-4590-878D-DBEB133FD382}" destId="{FE296DCF-23A8-4DFD-927F-457EBA2150A2}" srcOrd="4" destOrd="0" parTransId="{1576E71A-9402-4E6B-AF3B-AB5E66B2F72C}" sibTransId="{06D7931F-6BA7-4514-89D6-7589E1687EB9}"/>
    <dgm:cxn modelId="{9DD0DAC0-FA0F-444E-9E77-BC01A6319D42}" type="presOf" srcId="{81DF0D55-0329-4CC4-AFBF-9191A8DFBAFF}" destId="{8A63BA6F-6CC3-406F-B78F-3B8A5A0A27E3}" srcOrd="0" destOrd="0" presId="urn:microsoft.com/office/officeart/2005/8/layout/list1"/>
    <dgm:cxn modelId="{69D7EE3A-F150-47D1-B5BE-57C66D45B265}" type="presOf" srcId="{1F119DAC-BD56-4590-878D-DBEB133FD382}" destId="{DAC7DE47-57B7-49A6-BBF1-9017E24FE9E8}" srcOrd="1" destOrd="0" presId="urn:microsoft.com/office/officeart/2005/8/layout/list1"/>
    <dgm:cxn modelId="{D27F3303-A0EC-4642-BF11-424C53C4B0E2}" type="presOf" srcId="{58F75150-0139-42B3-8F14-665FA621E42B}" destId="{F8484E52-9992-4D5E-8628-2E495A6162AB}" srcOrd="0" destOrd="0" presId="urn:microsoft.com/office/officeart/2005/8/layout/list1"/>
    <dgm:cxn modelId="{ADBE6400-3769-4821-810A-9C4B6EBBF0C1}" srcId="{1F119DAC-BD56-4590-878D-DBEB133FD382}" destId="{10903C11-E945-442F-BBDB-C4C1B36764AA}" srcOrd="0" destOrd="0" parTransId="{380467A0-66A7-41B4-AEFA-ED2D9A42F019}" sibTransId="{608C090B-21BF-4AA0-91A1-2FD188C98255}"/>
    <dgm:cxn modelId="{58909213-BCAD-4249-8868-4ED6F6C0DBF1}" type="presParOf" srcId="{93002967-C9CD-4B2A-B559-058115822884}" destId="{7A2041CD-EFC0-41FE-89C4-80CE755E5C2A}" srcOrd="0" destOrd="0" presId="urn:microsoft.com/office/officeart/2005/8/layout/list1"/>
    <dgm:cxn modelId="{7AEBAB40-E3D8-4564-8926-5485108B93DE}" type="presParOf" srcId="{7A2041CD-EFC0-41FE-89C4-80CE755E5C2A}" destId="{0C9BA7EA-F9E6-49C9-ABA4-E213F5B93BFC}" srcOrd="0" destOrd="0" presId="urn:microsoft.com/office/officeart/2005/8/layout/list1"/>
    <dgm:cxn modelId="{897604D7-512D-425A-BDA2-D04408807591}" type="presParOf" srcId="{7A2041CD-EFC0-41FE-89C4-80CE755E5C2A}" destId="{DAC7DE47-57B7-49A6-BBF1-9017E24FE9E8}" srcOrd="1" destOrd="0" presId="urn:microsoft.com/office/officeart/2005/8/layout/list1"/>
    <dgm:cxn modelId="{F4A1E1CA-B003-4898-9C22-6E1771F9691C}" type="presParOf" srcId="{93002967-C9CD-4B2A-B559-058115822884}" destId="{B13C1219-2F9B-47FA-AFA4-F24C0878A59C}" srcOrd="1" destOrd="0" presId="urn:microsoft.com/office/officeart/2005/8/layout/list1"/>
    <dgm:cxn modelId="{B388D47B-7D87-452F-93F3-6D1D636F6ACD}" type="presParOf" srcId="{93002967-C9CD-4B2A-B559-058115822884}" destId="{612E2011-2764-4C53-9AB3-083461877D63}" srcOrd="2" destOrd="0" presId="urn:microsoft.com/office/officeart/2005/8/layout/list1"/>
    <dgm:cxn modelId="{D552B7CA-FCE7-48C5-A8BC-7507C32EB8FE}" type="presParOf" srcId="{93002967-C9CD-4B2A-B559-058115822884}" destId="{C28303D7-E147-487F-9938-98055A03235A}" srcOrd="3" destOrd="0" presId="urn:microsoft.com/office/officeart/2005/8/layout/list1"/>
    <dgm:cxn modelId="{0A002D38-6F53-4D15-9291-6BA2892836AC}" type="presParOf" srcId="{93002967-C9CD-4B2A-B559-058115822884}" destId="{CE96270B-578A-4ADE-AB68-6CCAF73AF09B}" srcOrd="4" destOrd="0" presId="urn:microsoft.com/office/officeart/2005/8/layout/list1"/>
    <dgm:cxn modelId="{63AA9462-4D7F-48E5-8FE3-3FC8B7297F1E}" type="presParOf" srcId="{CE96270B-578A-4ADE-AB68-6CCAF73AF09B}" destId="{8A63BA6F-6CC3-406F-B78F-3B8A5A0A27E3}" srcOrd="0" destOrd="0" presId="urn:microsoft.com/office/officeart/2005/8/layout/list1"/>
    <dgm:cxn modelId="{5CB6140A-5806-4771-AB58-07C23B53AB31}" type="presParOf" srcId="{CE96270B-578A-4ADE-AB68-6CCAF73AF09B}" destId="{1C8A1653-9E9D-4FA6-A0A1-38EE422CFEA4}" srcOrd="1" destOrd="0" presId="urn:microsoft.com/office/officeart/2005/8/layout/list1"/>
    <dgm:cxn modelId="{9DF6FF01-39F7-4BD8-98AB-BF579428B5CA}" type="presParOf" srcId="{93002967-C9CD-4B2A-B559-058115822884}" destId="{CEF43F77-C527-4544-B81B-C637B63CC33E}" srcOrd="5" destOrd="0" presId="urn:microsoft.com/office/officeart/2005/8/layout/list1"/>
    <dgm:cxn modelId="{2ADF1C05-2C7A-442D-AF08-90CA4EEC9905}" type="presParOf" srcId="{93002967-C9CD-4B2A-B559-058115822884}" destId="{F8484E52-9992-4D5E-8628-2E495A6162AB}" srcOrd="6" destOrd="0" presId="urn:microsoft.com/office/officeart/2005/8/layout/list1"/>
    <dgm:cxn modelId="{5938AFB7-150D-4798-8019-AA97EB446690}" type="presParOf" srcId="{93002967-C9CD-4B2A-B559-058115822884}" destId="{5BB9B0CD-C484-4F09-85AE-25C05345A1E1}" srcOrd="7" destOrd="0" presId="urn:microsoft.com/office/officeart/2005/8/layout/list1"/>
    <dgm:cxn modelId="{07338817-E05B-4BE4-83B7-B2CDC3181DB1}" type="presParOf" srcId="{93002967-C9CD-4B2A-B559-058115822884}" destId="{3A7E2270-AFB2-44FE-A96C-5FFE907565BB}" srcOrd="8" destOrd="0" presId="urn:microsoft.com/office/officeart/2005/8/layout/list1"/>
    <dgm:cxn modelId="{6342DA85-FF7B-489E-B799-AFB40DD9D52C}" type="presParOf" srcId="{3A7E2270-AFB2-44FE-A96C-5FFE907565BB}" destId="{3A9C758C-EB48-4F1E-9805-422EEFB5E842}" srcOrd="0" destOrd="0" presId="urn:microsoft.com/office/officeart/2005/8/layout/list1"/>
    <dgm:cxn modelId="{3AE1F176-1AA8-49E0-9964-F1A35014A09F}" type="presParOf" srcId="{3A7E2270-AFB2-44FE-A96C-5FFE907565BB}" destId="{E61D2E13-3D2B-4AA3-ADB7-ACD4869D8277}" srcOrd="1" destOrd="0" presId="urn:microsoft.com/office/officeart/2005/8/layout/list1"/>
    <dgm:cxn modelId="{61110117-6D6C-4BB9-9386-557C49244F14}" type="presParOf" srcId="{93002967-C9CD-4B2A-B559-058115822884}" destId="{90E31E0D-DF36-403E-8B8E-C62145333373}" srcOrd="9" destOrd="0" presId="urn:microsoft.com/office/officeart/2005/8/layout/list1"/>
    <dgm:cxn modelId="{363D32B3-C12D-4AD1-82BF-E91B5D28C0A9}" type="presParOf" srcId="{93002967-C9CD-4B2A-B559-058115822884}" destId="{B9F7230F-C2F4-4637-8CF5-F1F436E6B98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256CB-9F15-4ADF-B89F-ECC01A994009}">
      <dsp:nvSpPr>
        <dsp:cNvPr id="0" name=""/>
        <dsp:cNvSpPr/>
      </dsp:nvSpPr>
      <dsp:spPr>
        <a:xfrm>
          <a:off x="3656" y="54209"/>
          <a:ext cx="3138922" cy="11242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400" kern="1200" smtClean="0">
                    <a:latin typeface="Cambria Math"/>
                  </a:rPr>
                  <m:t>𝑉</m:t>
                </m:r>
                <m:r>
                  <a:rPr lang="en-US" sz="1400" kern="1200" smtClean="0">
                    <a:latin typeface="Cambria Math"/>
                  </a:rPr>
                  <m:t>=</m:t>
                </m:r>
                <m:func>
                  <m:funcPr>
                    <m:ctrlPr>
                      <a:rPr lang="en-US" sz="1400" i="1" kern="1200">
                        <a:latin typeface="Cambria Math"/>
                      </a:rPr>
                    </m:ctrlPr>
                  </m:funcPr>
                  <m:fName>
                    <m:limLow>
                      <m:limLowPr>
                        <m:ctrlPr>
                          <a:rPr lang="en-US" sz="1400" i="1" kern="1200">
                            <a:latin typeface="Cambria Math"/>
                          </a:rPr>
                        </m:ctrlPr>
                      </m:limLowPr>
                      <m:e>
                        <m:r>
                          <a:rPr lang="en-US" sz="1400" kern="1200">
                            <a:latin typeface="Cambria Math"/>
                          </a:rPr>
                          <m:t>𝑠𝑢𝑝</m:t>
                        </m:r>
                      </m:e>
                      <m:lim>
                        <m:r>
                          <a:rPr lang="en-US" sz="1400" kern="1200">
                            <a:latin typeface="Cambria Math"/>
                          </a:rPr>
                          <m:t>𝜏</m:t>
                        </m:r>
                        <m:r>
                          <a:rPr lang="en-US" sz="1400" kern="1200">
                            <a:latin typeface="Cambria Math"/>
                          </a:rPr>
                          <m:t>∈</m:t>
                        </m:r>
                        <m:r>
                          <a:rPr lang="en-US" sz="1400" kern="1200">
                            <a:latin typeface="Cambria Math"/>
                          </a:rPr>
                          <m:t>𝑇</m:t>
                        </m:r>
                      </m:lim>
                    </m:limLow>
                  </m:fName>
                  <m:e>
                    <m:r>
                      <a:rPr lang="en-US" sz="1400" kern="1200">
                        <a:latin typeface="Cambria Math"/>
                      </a:rPr>
                      <m:t>𝐸</m:t>
                    </m:r>
                    <m:r>
                      <a:rPr lang="en-US" sz="1400" kern="1200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sz="1400" i="1" kern="120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 kern="120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kern="1200">
                                <a:latin typeface="Cambria Math"/>
                              </a:rPr>
                              <m:t>𝐾</m:t>
                            </m:r>
                            <m:r>
                              <a:rPr lang="en-US" sz="1400" kern="120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 kern="120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kern="120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kern="1200">
                                    <a:latin typeface="Cambria Math"/>
                                  </a:rPr>
                                  <m:t>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kern="120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 kern="1200">
                        <a:latin typeface="Cambria Math"/>
                      </a:rPr>
                      <m:t>exp</m:t>
                    </m:r>
                    <m:r>
                      <a:rPr lang="en-US" sz="1400" kern="1200">
                        <a:latin typeface="Cambria Math"/>
                      </a:rPr>
                      <m:t>⁡(−</m:t>
                    </m:r>
                    <m:nary>
                      <m:naryPr>
                        <m:ctrlPr>
                          <a:rPr lang="en-US" sz="1400" i="1" kern="120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kern="1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1400" kern="1200">
                            <a:latin typeface="Cambria Math"/>
                          </a:rPr>
                          <m:t>𝜏</m:t>
                        </m:r>
                      </m:sup>
                      <m:e>
                        <m:sSub>
                          <m:sSubPr>
                            <m:ctrlPr>
                              <a:rPr lang="en-US" sz="1400" i="1" kern="120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kern="120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kern="120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1400" kern="1200">
                            <a:latin typeface="Cambria Math"/>
                          </a:rPr>
                          <m:t>𝑑𝑡</m:t>
                        </m:r>
                        <m:r>
                          <a:rPr lang="en-US" sz="1400" kern="1200">
                            <a:latin typeface="Cambria Math"/>
                          </a:rPr>
                          <m:t>)]</m:t>
                        </m:r>
                      </m:e>
                    </m:nary>
                  </m:e>
                </m:func>
                <m:r>
                  <a:rPr lang="en-US" sz="1400" kern="1200">
                    <a:latin typeface="Cambria Math"/>
                  </a:rPr>
                  <m:t> </m:t>
                </m:r>
              </m:oMath>
            </m:oMathPara>
          </a14:m>
          <a:endParaRPr lang="en-US" sz="1400" kern="1200" dirty="0">
            <a:latin typeface="Frutiger 55 Roman" panose="020B0503040202020204" pitchFamily="34" charset="0"/>
          </a:endParaRPr>
        </a:p>
      </dsp:txBody>
      <dsp:txXfrm>
        <a:off x="3656" y="54209"/>
        <a:ext cx="3138922" cy="749474"/>
      </dsp:txXfrm>
    </dsp:sp>
    <dsp:sp modelId="{67EA1A17-E882-4B0D-8EB5-A5362247BB5D}">
      <dsp:nvSpPr>
        <dsp:cNvPr id="0" name=""/>
        <dsp:cNvSpPr/>
      </dsp:nvSpPr>
      <dsp:spPr>
        <a:xfrm>
          <a:off x="646568" y="803683"/>
          <a:ext cx="3138922" cy="146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Frutiger 55 Roman" panose="020B0503040202020204" pitchFamily="34" charset="0"/>
            </a:rPr>
            <a:t>Exercise at maximal value</a:t>
          </a:r>
          <a:endParaRPr lang="en-US" sz="1400" kern="1200" dirty="0">
            <a:latin typeface="Frutiger 55 Roman" panose="020B0503040202020204" pitchFamily="34" charset="0"/>
          </a:endParaRPr>
        </a:p>
      </dsp:txBody>
      <dsp:txXfrm>
        <a:off x="689377" y="846492"/>
        <a:ext cx="3053304" cy="1375982"/>
      </dsp:txXfrm>
    </dsp:sp>
    <dsp:sp modelId="{2BF91FF8-74BC-4237-BE0F-7CEFC9C17DA3}">
      <dsp:nvSpPr>
        <dsp:cNvPr id="0" name=""/>
        <dsp:cNvSpPr/>
      </dsp:nvSpPr>
      <dsp:spPr>
        <a:xfrm>
          <a:off x="3618428" y="38196"/>
          <a:ext cx="1008800" cy="781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618428" y="194496"/>
        <a:ext cx="774350" cy="468900"/>
      </dsp:txXfrm>
    </dsp:sp>
    <dsp:sp modelId="{21D3A40E-AFAF-4BAD-BB50-981ECEFA3057}">
      <dsp:nvSpPr>
        <dsp:cNvPr id="0" name=""/>
        <dsp:cNvSpPr/>
      </dsp:nvSpPr>
      <dsp:spPr>
        <a:xfrm>
          <a:off x="5045976" y="54209"/>
          <a:ext cx="3138922" cy="11242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400" i="1" kern="1200" smtClean="0">
                        <a:latin typeface="Cambria Math"/>
                      </a:rPr>
                    </m:ctrlPr>
                  </m:sSubPr>
                  <m:e>
                    <m:r>
                      <a:rPr lang="en-US" sz="1400" kern="1200">
                        <a:latin typeface="Cambria Math"/>
                      </a:rPr>
                      <m:t>𝑉</m:t>
                    </m:r>
                  </m:e>
                  <m:sub>
                    <m:r>
                      <a:rPr lang="en-US" sz="1400" kern="1200">
                        <a:latin typeface="Cambria Math"/>
                      </a:rPr>
                      <m:t>𝑖</m:t>
                    </m:r>
                    <m:r>
                      <a:rPr lang="en-US" sz="1400" kern="1200">
                        <a:latin typeface="Cambria Math"/>
                      </a:rPr>
                      <m:t>−1</m:t>
                    </m:r>
                  </m:sub>
                </m:sSub>
                <m:r>
                  <a:rPr lang="en-US" sz="1400" kern="1200">
                    <a:latin typeface="Cambria Math"/>
                  </a:rPr>
                  <m:t>=</m:t>
                </m:r>
                <m:func>
                  <m:funcPr>
                    <m:ctrlPr>
                      <a:rPr lang="en-US" sz="1400" i="1" kern="1200">
                        <a:latin typeface="Cambria Math"/>
                      </a:rPr>
                    </m:ctrlPr>
                  </m:funcPr>
                  <m:fName>
                    <m:limLow>
                      <m:limLowPr>
                        <m:ctrlPr>
                          <a:rPr lang="en-US" sz="1400" i="1" kern="1200">
                            <a:latin typeface="Cambria Math"/>
                          </a:rPr>
                        </m:ctrlPr>
                      </m:limLowPr>
                      <m:e>
                        <m:r>
                          <a:rPr lang="en-US" sz="1400" kern="1200">
                            <a:latin typeface="Cambria Math"/>
                          </a:rPr>
                          <m:t>𝑚𝑎𝑥</m:t>
                        </m:r>
                      </m:e>
                      <m:lim/>
                    </m:limLow>
                    <m:r>
                      <a:rPr lang="en-US" sz="1400" kern="1200">
                        <a:latin typeface="Cambria Math"/>
                      </a:rPr>
                      <m:t>{</m:t>
                    </m:r>
                  </m:fName>
                  <m:e>
                    <m:sSub>
                      <m:sSubPr>
                        <m:ctrlPr>
                          <a:rPr lang="en-US" sz="1400" i="1" kern="120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kern="120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1400" kern="1200">
                            <a:latin typeface="Cambria Math"/>
                          </a:rPr>
                          <m:t>𝑖</m:t>
                        </m:r>
                        <m:r>
                          <a:rPr lang="en-US" sz="1400" kern="120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400" kern="1200">
                        <a:latin typeface="Cambria Math"/>
                      </a:rPr>
                      <m:t>, </m:t>
                    </m:r>
                    <m:r>
                      <a:rPr lang="en-US" sz="1400" kern="1200">
                        <a:latin typeface="Cambria Math"/>
                      </a:rPr>
                      <m:t>𝐸</m:t>
                    </m:r>
                    <m:r>
                      <a:rPr lang="en-US" sz="1400" kern="120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400" i="1" kern="120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kern="120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kern="1200">
                            <a:latin typeface="Cambria Math"/>
                          </a:rPr>
                          <m:t>𝑖</m:t>
                        </m:r>
                        <m:r>
                          <a:rPr lang="en-US" sz="1400" kern="1200">
                            <a:latin typeface="Cambria Math"/>
                          </a:rPr>
                          <m:t>−1,</m:t>
                        </m:r>
                        <m:r>
                          <a:rPr lang="en-US" sz="1400" kern="120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400" i="1" kern="120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kern="120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400" kern="1200">
                            <a:latin typeface="Cambria Math"/>
                          </a:rPr>
                          <m:t>𝑖</m:t>
                        </m:r>
                      </m:sub>
                    </m:sSub>
                  </m:e>
                </m:func>
                <m:r>
                  <a:rPr lang="en-US" sz="1400" kern="1200">
                    <a:latin typeface="Cambria Math"/>
                  </a:rPr>
                  <m:t>| </m:t>
                </m:r>
                <m:sSub>
                  <m:sSubPr>
                    <m:ctrlPr>
                      <a:rPr lang="en-US" sz="1400" i="1" kern="1200">
                        <a:latin typeface="Cambria Math"/>
                      </a:rPr>
                    </m:ctrlPr>
                  </m:sSubPr>
                  <m:e>
                    <m:r>
                      <a:rPr lang="en-US" sz="1400" kern="1200">
                        <a:latin typeface="Cambria Math"/>
                      </a:rPr>
                      <m:t>𝐹</m:t>
                    </m:r>
                  </m:e>
                  <m:sub>
                    <m:r>
                      <a:rPr lang="en-US" sz="1400" kern="1200">
                        <a:latin typeface="Cambria Math"/>
                      </a:rPr>
                      <m:t>𝑖</m:t>
                    </m:r>
                    <m:r>
                      <a:rPr lang="en-US" sz="1400" kern="1200">
                        <a:latin typeface="Cambria Math"/>
                      </a:rPr>
                      <m:t>−1</m:t>
                    </m:r>
                  </m:sub>
                </m:sSub>
                <m:r>
                  <a:rPr lang="en-US" sz="1400" kern="1200">
                    <a:latin typeface="Cambria Math"/>
                  </a:rPr>
                  <m:t> ]}</m:t>
                </m:r>
              </m:oMath>
            </m:oMathPara>
          </a14:m>
          <a:endParaRPr lang="en-US" sz="1400" kern="1200" dirty="0">
            <a:latin typeface="Frutiger 55 Roman" panose="020B0503040202020204" pitchFamily="34" charset="0"/>
          </a:endParaRPr>
        </a:p>
      </dsp:txBody>
      <dsp:txXfrm>
        <a:off x="5045976" y="54209"/>
        <a:ext cx="3138922" cy="749474"/>
      </dsp:txXfrm>
    </dsp:sp>
    <dsp:sp modelId="{7B946E7F-7E12-47A0-9833-C431B591EF0B}">
      <dsp:nvSpPr>
        <dsp:cNvPr id="0" name=""/>
        <dsp:cNvSpPr/>
      </dsp:nvSpPr>
      <dsp:spPr>
        <a:xfrm>
          <a:off x="5688888" y="803683"/>
          <a:ext cx="3138922" cy="146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Frutiger 55 Roman" panose="020B0503040202020204" pitchFamily="34" charset="0"/>
            </a:rPr>
            <a:t>Make a decision to exercise or not at each step</a:t>
          </a:r>
          <a:endParaRPr lang="en-US" sz="1400" kern="1200" dirty="0">
            <a:latin typeface="Frutiger 55 Roman" panose="020B050304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Frutiger 55 Roman" panose="020B0503040202020204" pitchFamily="34" charset="0"/>
            </a:rPr>
            <a:t>Require knowledge of the trade value at next step</a:t>
          </a:r>
          <a:endParaRPr lang="en-US" sz="1400" kern="1200" dirty="0">
            <a:latin typeface="Frutiger 55 Roman" panose="020B050304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Frutiger 55 Roman" panose="020B0503040202020204" pitchFamily="34" charset="0"/>
            </a:rPr>
            <a:t>The price at maturity is known for each scenario</a:t>
          </a:r>
          <a:endParaRPr lang="en-US" sz="1400" kern="1200" dirty="0">
            <a:latin typeface="Frutiger 55 Roman" panose="020B0503040202020204" pitchFamily="34" charset="0"/>
          </a:endParaRPr>
        </a:p>
      </dsp:txBody>
      <dsp:txXfrm>
        <a:off x="5731697" y="846492"/>
        <a:ext cx="3053304" cy="1375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E2011-2764-4C53-9AB3-083461877D63}">
      <dsp:nvSpPr>
        <dsp:cNvPr id="0" name=""/>
        <dsp:cNvSpPr/>
      </dsp:nvSpPr>
      <dsp:spPr>
        <a:xfrm>
          <a:off x="0" y="341573"/>
          <a:ext cx="9190036" cy="163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249" tIns="291592" rIns="71324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Algorithm is widely used in the industry.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With various modifications and improvements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Algorithm is quite robust.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Mind the usual limitations: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Selected number of paths might not be enough in some cases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The out of the money products might generate a lot of numerical noise</a:t>
          </a:r>
          <a:endParaRPr lang="en-GB" sz="1400" kern="1200" dirty="0"/>
        </a:p>
      </dsp:txBody>
      <dsp:txXfrm>
        <a:off x="0" y="341573"/>
        <a:ext cx="9190036" cy="1631700"/>
      </dsp:txXfrm>
    </dsp:sp>
    <dsp:sp modelId="{DAC7DE47-57B7-49A6-BBF1-9017E24FE9E8}">
      <dsp:nvSpPr>
        <dsp:cNvPr id="0" name=""/>
        <dsp:cNvSpPr/>
      </dsp:nvSpPr>
      <dsp:spPr>
        <a:xfrm>
          <a:off x="459501" y="134933"/>
          <a:ext cx="6433025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153" tIns="0" rIns="24315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Summary</a:t>
          </a:r>
          <a:endParaRPr lang="en-GB" sz="1400" kern="1200" dirty="0"/>
        </a:p>
      </dsp:txBody>
      <dsp:txXfrm>
        <a:off x="479676" y="155108"/>
        <a:ext cx="6392675" cy="372930"/>
      </dsp:txXfrm>
    </dsp:sp>
    <dsp:sp modelId="{F8484E52-9992-4D5E-8628-2E495A6162AB}">
      <dsp:nvSpPr>
        <dsp:cNvPr id="0" name=""/>
        <dsp:cNvSpPr/>
      </dsp:nvSpPr>
      <dsp:spPr>
        <a:xfrm>
          <a:off x="0" y="2255513"/>
          <a:ext cx="9190036" cy="57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249" tIns="291592" rIns="71324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Implement the algorithm for simple IR swap.</a:t>
          </a:r>
          <a:endParaRPr lang="en-GB" sz="1400" kern="1200" dirty="0"/>
        </a:p>
      </dsp:txBody>
      <dsp:txXfrm>
        <a:off x="0" y="2255513"/>
        <a:ext cx="9190036" cy="573300"/>
      </dsp:txXfrm>
    </dsp:sp>
    <dsp:sp modelId="{1C8A1653-9E9D-4FA6-A0A1-38EE422CFEA4}">
      <dsp:nvSpPr>
        <dsp:cNvPr id="0" name=""/>
        <dsp:cNvSpPr/>
      </dsp:nvSpPr>
      <dsp:spPr>
        <a:xfrm>
          <a:off x="459501" y="2048873"/>
          <a:ext cx="6433025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153" tIns="0" rIns="24315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TODO:</a:t>
          </a:r>
          <a:endParaRPr lang="en-GB" sz="1400" kern="1200" dirty="0"/>
        </a:p>
      </dsp:txBody>
      <dsp:txXfrm>
        <a:off x="479676" y="2069048"/>
        <a:ext cx="6392675" cy="372930"/>
      </dsp:txXfrm>
    </dsp:sp>
    <dsp:sp modelId="{B9F7230F-C2F4-4637-8CF5-F1F436E6B984}">
      <dsp:nvSpPr>
        <dsp:cNvPr id="0" name=""/>
        <dsp:cNvSpPr/>
      </dsp:nvSpPr>
      <dsp:spPr>
        <a:xfrm>
          <a:off x="0" y="3111053"/>
          <a:ext cx="9190036" cy="154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249" tIns="291592" rIns="71324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err="1" smtClean="0"/>
            <a:t>Tsitsiklis</a:t>
          </a:r>
          <a:r>
            <a:rPr lang="en-GB" sz="1400" kern="1200" dirty="0" smtClean="0"/>
            <a:t>, Van Roy; Optimal stopping of markov processes; IEEE Transactions on Automatic Control, Vol44, 1999.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err="1" smtClean="0"/>
            <a:t>Longstaff</a:t>
          </a:r>
          <a:r>
            <a:rPr lang="en-GB" sz="1400" kern="1200" dirty="0" smtClean="0"/>
            <a:t>, Schwartz; Valueing American Options in Simulations: A simple least-square aproach; The review of </a:t>
          </a:r>
          <a:r>
            <a:rPr lang="en-GB" sz="1400" kern="1200" dirty="0" err="1" smtClean="0"/>
            <a:t>financia</a:t>
          </a:r>
          <a:r>
            <a:rPr lang="pl-PL" sz="1400" kern="1200" dirty="0" smtClean="0"/>
            <a:t>l </a:t>
          </a:r>
          <a:r>
            <a:rPr lang="en-GB" sz="1400" kern="1200" dirty="0" smtClean="0"/>
            <a:t>studies, Vol14, No1, 2001.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Tilley; Valuing American Options in a Path Simulation Process; Transaction of Society of Actuaries, Vol 45,1993.</a:t>
          </a:r>
          <a:endParaRPr lang="en-GB" sz="1400" kern="1200" dirty="0"/>
        </a:p>
      </dsp:txBody>
      <dsp:txXfrm>
        <a:off x="0" y="3111053"/>
        <a:ext cx="9190036" cy="1543500"/>
      </dsp:txXfrm>
    </dsp:sp>
    <dsp:sp modelId="{E61D2E13-3D2B-4AA3-ADB7-ACD4869D8277}">
      <dsp:nvSpPr>
        <dsp:cNvPr id="0" name=""/>
        <dsp:cNvSpPr/>
      </dsp:nvSpPr>
      <dsp:spPr>
        <a:xfrm>
          <a:off x="459501" y="2904413"/>
          <a:ext cx="6433025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153" tIns="0" rIns="24315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To Read:</a:t>
          </a:r>
          <a:endParaRPr lang="en-GB" sz="1400" kern="1200" dirty="0"/>
        </a:p>
      </dsp:txBody>
      <dsp:txXfrm>
        <a:off x="479676" y="2924588"/>
        <a:ext cx="6392675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3026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/>
              <a:pPr/>
              <a:t>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7778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8840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306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image" Target="../media/image1.emf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image" Target="../media/image1.emf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image" Target="../media/image1.emf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image" Target="../media/image1.emf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5" Type="http://schemas.openxmlformats.org/officeDocument/2006/relationships/tags" Target="../tags/tag101.xml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image" Target="../media/image1.emf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3" Type="http://schemas.openxmlformats.org/officeDocument/2006/relationships/tags" Target="../tags/tag121.xml"/><Relationship Id="rId21" Type="http://schemas.openxmlformats.org/officeDocument/2006/relationships/tags" Target="../tags/tag139.xml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20" Type="http://schemas.openxmlformats.org/officeDocument/2006/relationships/tags" Target="../tags/tag138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23" Type="http://schemas.openxmlformats.org/officeDocument/2006/relationships/image" Target="../media/image1.emf"/><Relationship Id="rId10" Type="http://schemas.openxmlformats.org/officeDocument/2006/relationships/tags" Target="../tags/tag128.xml"/><Relationship Id="rId19" Type="http://schemas.openxmlformats.org/officeDocument/2006/relationships/tags" Target="../tags/tag137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Relationship Id="rId22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tags" Target="../tags/tag152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image" Target="../media/image1.emf"/><Relationship Id="rId2" Type="http://schemas.openxmlformats.org/officeDocument/2006/relationships/tags" Target="../tags/tag141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10" Type="http://schemas.openxmlformats.org/officeDocument/2006/relationships/tags" Target="../tags/tag149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13" Type="http://schemas.openxmlformats.org/officeDocument/2006/relationships/tags" Target="../tags/tag167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12" Type="http://schemas.openxmlformats.org/officeDocument/2006/relationships/tags" Target="../tags/tag166.xml"/><Relationship Id="rId17" Type="http://schemas.openxmlformats.org/officeDocument/2006/relationships/tags" Target="../tags/tag171.xml"/><Relationship Id="rId2" Type="http://schemas.openxmlformats.org/officeDocument/2006/relationships/tags" Target="../tags/tag156.xml"/><Relationship Id="rId16" Type="http://schemas.openxmlformats.org/officeDocument/2006/relationships/tags" Target="../tags/tag170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5" Type="http://schemas.openxmlformats.org/officeDocument/2006/relationships/tags" Target="../tags/tag159.xml"/><Relationship Id="rId15" Type="http://schemas.openxmlformats.org/officeDocument/2006/relationships/tags" Target="../tags/tag169.xml"/><Relationship Id="rId10" Type="http://schemas.openxmlformats.org/officeDocument/2006/relationships/tags" Target="../tags/tag164.xml"/><Relationship Id="rId19" Type="http://schemas.openxmlformats.org/officeDocument/2006/relationships/image" Target="../media/image1.emf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tags" Target="../tags/tag168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tags" Target="../tags/tag184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17" Type="http://schemas.openxmlformats.org/officeDocument/2006/relationships/image" Target="../media/image1.emf"/><Relationship Id="rId2" Type="http://schemas.openxmlformats.org/officeDocument/2006/relationships/tags" Target="../tags/tag173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5" Type="http://schemas.openxmlformats.org/officeDocument/2006/relationships/tags" Target="../tags/tag18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tags" Target="../tags/tag185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8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9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10" Type="http://schemas.openxmlformats.org/officeDocument/2006/relationships/image" Target="../media/image1.emf"/><Relationship Id="rId4" Type="http://schemas.openxmlformats.org/officeDocument/2006/relationships/tags" Target="../tags/tag214.xml"/><Relationship Id="rId9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10" Type="http://schemas.openxmlformats.org/officeDocument/2006/relationships/image" Target="../media/image1.emf"/><Relationship Id="rId4" Type="http://schemas.openxmlformats.org/officeDocument/2006/relationships/tags" Target="../tags/tag222.xml"/><Relationship Id="rId9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0" Type="http://schemas.openxmlformats.org/officeDocument/2006/relationships/tags" Target="../tags/tag236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image" Target="../media/image1.emf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43.xm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56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12" Type="http://schemas.openxmlformats.org/officeDocument/2006/relationships/image" Target="../media/image1.emf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53.xml"/><Relationship Id="rId10" Type="http://schemas.openxmlformats.org/officeDocument/2006/relationships/tags" Target="../tags/tag258.xml"/><Relationship Id="rId4" Type="http://schemas.openxmlformats.org/officeDocument/2006/relationships/tags" Target="../tags/tag252.xml"/><Relationship Id="rId9" Type="http://schemas.openxmlformats.org/officeDocument/2006/relationships/tags" Target="../tags/tag257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66.xml"/><Relationship Id="rId3" Type="http://schemas.openxmlformats.org/officeDocument/2006/relationships/tags" Target="../tags/tag261.xml"/><Relationship Id="rId7" Type="http://schemas.openxmlformats.org/officeDocument/2006/relationships/tags" Target="../tags/tag265.xml"/><Relationship Id="rId12" Type="http://schemas.openxmlformats.org/officeDocument/2006/relationships/image" Target="../media/image1.emf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tags" Target="../tags/tag26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63.xml"/><Relationship Id="rId10" Type="http://schemas.openxmlformats.org/officeDocument/2006/relationships/tags" Target="../tags/tag268.xml"/><Relationship Id="rId4" Type="http://schemas.openxmlformats.org/officeDocument/2006/relationships/tags" Target="../tags/tag262.xml"/><Relationship Id="rId9" Type="http://schemas.openxmlformats.org/officeDocument/2006/relationships/tags" Target="../tags/tag267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76.xml"/><Relationship Id="rId3" Type="http://schemas.openxmlformats.org/officeDocument/2006/relationships/tags" Target="../tags/tag271.xml"/><Relationship Id="rId7" Type="http://schemas.openxmlformats.org/officeDocument/2006/relationships/tags" Target="../tags/tag275.xml"/><Relationship Id="rId12" Type="http://schemas.openxmlformats.org/officeDocument/2006/relationships/image" Target="../media/image1.emf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tags" Target="../tags/tag27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73.xml"/><Relationship Id="rId10" Type="http://schemas.openxmlformats.org/officeDocument/2006/relationships/tags" Target="../tags/tag278.xml"/><Relationship Id="rId4" Type="http://schemas.openxmlformats.org/officeDocument/2006/relationships/tags" Target="../tags/tag272.xml"/><Relationship Id="rId9" Type="http://schemas.openxmlformats.org/officeDocument/2006/relationships/tags" Target="../tags/tag27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6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tags" Target="../tags/tag291.xml"/><Relationship Id="rId3" Type="http://schemas.openxmlformats.org/officeDocument/2006/relationships/tags" Target="../tags/tag281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2" Type="http://schemas.openxmlformats.org/officeDocument/2006/relationships/tags" Target="../tags/tag280.xml"/><Relationship Id="rId16" Type="http://schemas.openxmlformats.org/officeDocument/2006/relationships/image" Target="../media/image1.emf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5" Type="http://schemas.openxmlformats.org/officeDocument/2006/relationships/tags" Target="../tags/tag28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288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tags" Target="../tags/tag29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300.xml"/><Relationship Id="rId13" Type="http://schemas.openxmlformats.org/officeDocument/2006/relationships/tags" Target="../tags/tag305.xml"/><Relationship Id="rId18" Type="http://schemas.openxmlformats.org/officeDocument/2006/relationships/image" Target="../media/image1.emf"/><Relationship Id="rId3" Type="http://schemas.openxmlformats.org/officeDocument/2006/relationships/tags" Target="../tags/tag295.xml"/><Relationship Id="rId7" Type="http://schemas.openxmlformats.org/officeDocument/2006/relationships/tags" Target="../tags/tag299.xml"/><Relationship Id="rId12" Type="http://schemas.openxmlformats.org/officeDocument/2006/relationships/tags" Target="../tags/tag304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294.xml"/><Relationship Id="rId16" Type="http://schemas.openxmlformats.org/officeDocument/2006/relationships/tags" Target="../tags/tag308.xml"/><Relationship Id="rId1" Type="http://schemas.openxmlformats.org/officeDocument/2006/relationships/tags" Target="../tags/tag293.xml"/><Relationship Id="rId6" Type="http://schemas.openxmlformats.org/officeDocument/2006/relationships/tags" Target="../tags/tag298.xml"/><Relationship Id="rId11" Type="http://schemas.openxmlformats.org/officeDocument/2006/relationships/tags" Target="../tags/tag303.xml"/><Relationship Id="rId5" Type="http://schemas.openxmlformats.org/officeDocument/2006/relationships/tags" Target="../tags/tag297.xml"/><Relationship Id="rId15" Type="http://schemas.openxmlformats.org/officeDocument/2006/relationships/tags" Target="../tags/tag307.xml"/><Relationship Id="rId10" Type="http://schemas.openxmlformats.org/officeDocument/2006/relationships/tags" Target="../tags/tag302.xml"/><Relationship Id="rId4" Type="http://schemas.openxmlformats.org/officeDocument/2006/relationships/tags" Target="../tags/tag296.xml"/><Relationship Id="rId9" Type="http://schemas.openxmlformats.org/officeDocument/2006/relationships/tags" Target="../tags/tag301.xml"/><Relationship Id="rId14" Type="http://schemas.openxmlformats.org/officeDocument/2006/relationships/tags" Target="../tags/tag306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13" Type="http://schemas.openxmlformats.org/officeDocument/2006/relationships/tags" Target="../tags/tag321.xml"/><Relationship Id="rId18" Type="http://schemas.openxmlformats.org/officeDocument/2006/relationships/tags" Target="../tags/tag326.xml"/><Relationship Id="rId3" Type="http://schemas.openxmlformats.org/officeDocument/2006/relationships/tags" Target="../tags/tag311.xml"/><Relationship Id="rId21" Type="http://schemas.openxmlformats.org/officeDocument/2006/relationships/tags" Target="../tags/tag329.xml"/><Relationship Id="rId7" Type="http://schemas.openxmlformats.org/officeDocument/2006/relationships/tags" Target="../tags/tag315.xml"/><Relationship Id="rId12" Type="http://schemas.openxmlformats.org/officeDocument/2006/relationships/tags" Target="../tags/tag320.xml"/><Relationship Id="rId17" Type="http://schemas.openxmlformats.org/officeDocument/2006/relationships/tags" Target="../tags/tag325.xml"/><Relationship Id="rId2" Type="http://schemas.openxmlformats.org/officeDocument/2006/relationships/tags" Target="../tags/tag310.xml"/><Relationship Id="rId16" Type="http://schemas.openxmlformats.org/officeDocument/2006/relationships/tags" Target="../tags/tag324.xml"/><Relationship Id="rId20" Type="http://schemas.openxmlformats.org/officeDocument/2006/relationships/tags" Target="../tags/tag328.xml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11" Type="http://schemas.openxmlformats.org/officeDocument/2006/relationships/tags" Target="../tags/tag319.xml"/><Relationship Id="rId24" Type="http://schemas.openxmlformats.org/officeDocument/2006/relationships/image" Target="../media/image1.emf"/><Relationship Id="rId5" Type="http://schemas.openxmlformats.org/officeDocument/2006/relationships/tags" Target="../tags/tag313.xml"/><Relationship Id="rId15" Type="http://schemas.openxmlformats.org/officeDocument/2006/relationships/tags" Target="../tags/tag323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318.xml"/><Relationship Id="rId19" Type="http://schemas.openxmlformats.org/officeDocument/2006/relationships/tags" Target="../tags/tag327.xml"/><Relationship Id="rId4" Type="http://schemas.openxmlformats.org/officeDocument/2006/relationships/tags" Target="../tags/tag312.xml"/><Relationship Id="rId9" Type="http://schemas.openxmlformats.org/officeDocument/2006/relationships/tags" Target="../tags/tag317.xml"/><Relationship Id="rId14" Type="http://schemas.openxmlformats.org/officeDocument/2006/relationships/tags" Target="../tags/tag322.xml"/><Relationship Id="rId22" Type="http://schemas.openxmlformats.org/officeDocument/2006/relationships/tags" Target="../tags/tag330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1.emf"/><Relationship Id="rId5" Type="http://schemas.openxmlformats.org/officeDocument/2006/relationships/tags" Target="../tags/tag4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1.emf"/><Relationship Id="rId5" Type="http://schemas.openxmlformats.org/officeDocument/2006/relationships/tags" Target="../tags/tag5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0.xml"/><Relationship Id="rId9" Type="http://schemas.openxmlformats.org/officeDocument/2006/relationships/tags" Target="../tags/tag5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420624" y="7063200"/>
            <a:ext cx="3575304" cy="246221"/>
          </a:xfrm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z="1600" b="0" dirty="0" smtClean="0"/>
              <a:t>&lt;&lt;COVER PAGE DATE&gt;&gt;</a:t>
            </a:r>
            <a:endParaRPr lang="en-US" sz="1600" b="0" dirty="0"/>
          </a:p>
        </p:txBody>
      </p:sp>
      <p:sp>
        <p:nvSpPr>
          <p:cNvPr id="3" name="PRESENTATION INFOLIN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3474720"/>
            <a:ext cx="8202168" cy="30175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2200"/>
              </a:spcAft>
              <a:buNone/>
              <a:defRPr sz="2000" i="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subtitle / info line&gt;&gt;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36576" rIns="0" bIns="36576" anchor="b" anchorCtr="0">
            <a:noAutofit/>
          </a:bodyPr>
          <a:lstStyle>
            <a:lvl1pPr>
              <a:lnSpc>
                <a:spcPts val="4200"/>
              </a:lnSpc>
              <a:spcAft>
                <a:spcPts val="4200"/>
              </a:spcAft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&lt;&lt;Presentation title&gt;&gt;</a:t>
            </a:r>
            <a:endParaRPr lang="en-US" dirty="0"/>
          </a:p>
        </p:txBody>
      </p:sp>
      <p:sp>
        <p:nvSpPr>
          <p:cNvPr id="10" name="SECURITY TEXT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607808" y="742950"/>
            <a:ext cx="1993392" cy="182880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Frutiger 45 Light"/>
                <a:ea typeface="MS PGothic"/>
              </a:rPr>
              <a:t>Public</a:t>
            </a:r>
            <a:endParaRPr lang="en-US" dirty="0">
              <a:latin typeface="Frutiger 45 Light"/>
              <a:ea typeface="MS PGothic"/>
            </a:endParaRPr>
          </a:p>
        </p:txBody>
      </p:sp>
      <p:sp>
        <p:nvSpPr>
          <p:cNvPr id="7" name="PRESENTATION AUTHOR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420624" y="4352544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&lt;&lt;Presenter / Author&gt;&gt;</a:t>
            </a:r>
            <a:endParaRPr lang="en-US" dirty="0"/>
          </a:p>
        </p:txBody>
      </p:sp>
      <p:sp>
        <p:nvSpPr>
          <p:cNvPr id="9" name="PRESENTATION AUTHOR FUNCTION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420624" y="4599432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&lt;&lt;Presenter / Author function&gt;&gt;</a:t>
            </a:r>
            <a:endParaRPr lang="en-US" dirty="0"/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22" name="LAYOUT BODY"/>
          <p:cNvSpPr>
            <a:spLocks noGrp="1"/>
          </p:cNvSpPr>
          <p:nvPr>
            <p:ph sz="quarter" idx="30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3998563"/>
            <a:ext cx="3346704" cy="371253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6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2658173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8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MESSAGE CONCLUSION"/>
          <p:cNvSpPr>
            <a:spLocks noGrp="1"/>
          </p:cNvSpPr>
          <p:nvPr>
            <p:ph type="body" sz="quarter" idx="27" hasCustomPrompt="1"/>
            <p:custDataLst>
              <p:tags r:id="rId9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6" name="DOCUMENT ID"/>
          <p:cNvSpPr txBox="1"/>
          <p:nvPr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6" name="Straight Connector 3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31" name="LAYOUT BODY"/>
          <p:cNvSpPr>
            <a:spLocks noGrp="1"/>
          </p:cNvSpPr>
          <p:nvPr>
            <p:ph sz="quarter" idx="32"/>
            <p:custDataLst>
              <p:tags r:id="rId1"/>
            </p:custDataLst>
          </p:nvPr>
        </p:nvSpPr>
        <p:spPr>
          <a:xfrm>
            <a:off x="6245352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6245352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4" name="LAYOUT HEADER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2658173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6245352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6245352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8"/>
            <p:custDataLst>
              <p:tags r:id="rId7"/>
            </p:custDataLst>
          </p:nvPr>
        </p:nvSpPr>
        <p:spPr>
          <a:xfrm>
            <a:off x="2658173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0"/>
            <p:custDataLst>
              <p:tags r:id="rId9"/>
            </p:custDataLst>
          </p:nvPr>
        </p:nvSpPr>
        <p:spPr>
          <a:xfrm>
            <a:off x="6245352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27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4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2" name="Straight Connector 4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20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334670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1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2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3" y="436143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6245352" y="1993625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2658173" y="199364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2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4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35" name="LAYOUT BODY"/>
          <p:cNvSpPr>
            <a:spLocks noGrp="1"/>
          </p:cNvSpPr>
          <p:nvPr>
            <p:ph sz="quarter" idx="40"/>
            <p:custDataLst>
              <p:tags r:id="rId1"/>
            </p:custDataLst>
          </p:nvPr>
        </p:nvSpPr>
        <p:spPr>
          <a:xfrm>
            <a:off x="8046720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3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8046720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39"/>
            <p:custDataLst>
              <p:tags r:id="rId3"/>
            </p:custDataLst>
          </p:nvPr>
        </p:nvSpPr>
        <p:spPr>
          <a:xfrm>
            <a:off x="6245352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9" name="LAYOUT HEADER"/>
          <p:cNvSpPr>
            <a:spLocks noGrp="1"/>
          </p:cNvSpPr>
          <p:nvPr>
            <p:ph type="body" idx="29" hasCustomPrompt="1"/>
            <p:custDataLst>
              <p:tags r:id="rId4"/>
            </p:custDataLst>
          </p:nvPr>
        </p:nvSpPr>
        <p:spPr>
          <a:xfrm>
            <a:off x="6245352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36"/>
            <p:custDataLst>
              <p:tags r:id="rId5"/>
            </p:custDataLst>
          </p:nvPr>
        </p:nvSpPr>
        <p:spPr>
          <a:xfrm>
            <a:off x="4453128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4453128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0" name="LAYOUT BODY"/>
          <p:cNvSpPr>
            <a:spLocks noGrp="1"/>
          </p:cNvSpPr>
          <p:nvPr>
            <p:ph sz="quarter" idx="35"/>
            <p:custDataLst>
              <p:tags r:id="rId7"/>
            </p:custDataLst>
          </p:nvPr>
        </p:nvSpPr>
        <p:spPr>
          <a:xfrm>
            <a:off x="2658173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1"/>
            <p:custDataLst>
              <p:tags r:id="rId9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38"/>
            <p:custDataLst>
              <p:tags r:id="rId11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12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37"/>
            <p:custDataLst>
              <p:tags r:id="rId13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14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12"/>
            <p:custDataLst>
              <p:tags r:id="rId15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6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MESSAGE CONCLUSION"/>
          <p:cNvSpPr>
            <a:spLocks noGrp="1"/>
          </p:cNvSpPr>
          <p:nvPr>
            <p:ph type="body" sz="quarter" idx="42" hasCustomPrompt="1"/>
            <p:custDataLst>
              <p:tags r:id="rId1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4" name="DOCUMENT ID"/>
          <p:cNvSpPr txBox="1"/>
          <p:nvPr>
            <p:custDataLst>
              <p:tags r:id="rId1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4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8" name="Straight Connector 4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2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4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28" name="LAYOUT BODY"/>
          <p:cNvSpPr>
            <a:spLocks noGrp="1"/>
          </p:cNvSpPr>
          <p:nvPr>
            <p:ph sz="quarter" idx="36"/>
            <p:custDataLst>
              <p:tags r:id="rId1"/>
            </p:custDataLst>
          </p:nvPr>
        </p:nvSpPr>
        <p:spPr>
          <a:xfrm>
            <a:off x="2658171" y="436168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1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3"/>
            <p:custDataLst>
              <p:tags r:id="rId7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8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MESSAGE CONCLUSION"/>
          <p:cNvSpPr>
            <a:spLocks noGrp="1"/>
          </p:cNvSpPr>
          <p:nvPr>
            <p:ph type="body" sz="quarter" idx="37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8" name="DOCUMENT ID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742492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742492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504748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504748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2658173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7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9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4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2" name="Straight Connector 4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_Standard_(3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622917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22917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385173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385173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5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7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8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8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9"/>
            <a:ext cx="75895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/>
            </a:lvl1pPr>
            <a:lvl2pPr marL="0" indent="0">
              <a:buFontTx/>
              <a:buNone/>
              <a:defRPr sz="1100"/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/>
            </a:lvl3pPr>
            <a:lvl4pPr marL="460375" indent="-228600">
              <a:buSzPct val="84000"/>
              <a:buFont typeface="Times New Roman" pitchFamily="18" charset="0"/>
              <a:buChar char="–"/>
              <a:defRPr sz="1100"/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20624" y="2432304"/>
            <a:ext cx="7616952" cy="1929384"/>
          </a:xfrm>
          <a:prstGeom prst="rect">
            <a:avLst/>
          </a:prstGeom>
        </p:spPr>
        <p:txBody>
          <a:bodyPr lIns="0" tIns="45720" rIns="0" bIns="45720"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20624" y="2084832"/>
            <a:ext cx="6858000" cy="384048"/>
          </a:xfrm>
        </p:spPr>
        <p:txBody>
          <a:bodyPr lIns="0" tIns="45720" rIns="0" bIns="45720" anchor="t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7"/>
            <a:ext cx="7589520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1" name="DOCUMENT ID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1" name="DOCUMENT ID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9" name="LAYOUT BODY"/>
          <p:cNvSpPr>
            <a:spLocks noGrp="1"/>
          </p:cNvSpPr>
          <p:nvPr>
            <p:ph sz="quarter" idx="31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29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4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5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6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1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3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7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2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5148072" y="1994410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27"/>
            <p:custDataLst>
              <p:tags r:id="rId3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3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5" name="Straight Connector 3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20624" y="1500748"/>
            <a:ext cx="9189720" cy="5198689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76238" indent="-376238">
              <a:buNone/>
              <a:defRPr sz="1200">
                <a:latin typeface="Frutiger 45 Ligh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8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28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grpSp>
        <p:nvGrpSpPr>
          <p:cNvPr id="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0" name="Straight Connector 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21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357530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2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42062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4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5"/>
            </p:custDataLst>
          </p:nvPr>
        </p:nvSpPr>
        <p:spPr>
          <a:xfrm>
            <a:off x="6729984" y="1994408"/>
            <a:ext cx="2871216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7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0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7" name="DOCUMENT ID"/>
          <p:cNvSpPr txBox="1"/>
          <p:nvPr>
            <p:custDataLst>
              <p:tags r:id="rId1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3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0" name="Straight Connector 3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30" name="LAYOUT BODY"/>
          <p:cNvSpPr>
            <a:spLocks noGrp="1"/>
          </p:cNvSpPr>
          <p:nvPr>
            <p:ph sz="quarter" idx="38"/>
            <p:custDataLst>
              <p:tags r:id="rId1"/>
            </p:custDataLst>
          </p:nvPr>
        </p:nvSpPr>
        <p:spPr>
          <a:xfrm>
            <a:off x="672998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6729984" y="4010660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357530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42062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6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7"/>
            <p:custDataLst>
              <p:tags r:id="rId7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8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36"/>
            <p:custDataLst>
              <p:tags r:id="rId9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0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2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DOCUMENT ID"/>
          <p:cNvSpPr txBox="1"/>
          <p:nvPr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4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3" name="Straight Connector 4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39" name="LAYOUT BODY"/>
          <p:cNvSpPr>
            <a:spLocks noGrp="1"/>
          </p:cNvSpPr>
          <p:nvPr>
            <p:ph sz="quarter" idx="47"/>
            <p:custDataLst>
              <p:tags r:id="rId1"/>
            </p:custDataLst>
          </p:nvPr>
        </p:nvSpPr>
        <p:spPr>
          <a:xfrm>
            <a:off x="672998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8" name="LAYOUT HEADER"/>
          <p:cNvSpPr>
            <a:spLocks noGrp="1"/>
          </p:cNvSpPr>
          <p:nvPr>
            <p:ph type="body" idx="39" hasCustomPrompt="1"/>
            <p:custDataLst>
              <p:tags r:id="rId2"/>
            </p:custDataLst>
          </p:nvPr>
        </p:nvSpPr>
        <p:spPr>
          <a:xfrm>
            <a:off x="672998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4"/>
            <p:custDataLst>
              <p:tags r:id="rId3"/>
            </p:custDataLst>
          </p:nvPr>
        </p:nvSpPr>
        <p:spPr>
          <a:xfrm>
            <a:off x="357530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37" hasCustomPrompt="1"/>
            <p:custDataLst>
              <p:tags r:id="rId4"/>
            </p:custDataLst>
          </p:nvPr>
        </p:nvSpPr>
        <p:spPr>
          <a:xfrm>
            <a:off x="357530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41"/>
            <p:custDataLst>
              <p:tags r:id="rId5"/>
            </p:custDataLst>
          </p:nvPr>
        </p:nvSpPr>
        <p:spPr>
          <a:xfrm>
            <a:off x="42062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36" hasCustomPrompt="1"/>
            <p:custDataLst>
              <p:tags r:id="rId6"/>
            </p:custDataLst>
          </p:nvPr>
        </p:nvSpPr>
        <p:spPr>
          <a:xfrm>
            <a:off x="42062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8" name="LAYOUT BODY"/>
          <p:cNvSpPr>
            <a:spLocks noGrp="1"/>
          </p:cNvSpPr>
          <p:nvPr>
            <p:ph sz="quarter" idx="46"/>
            <p:custDataLst>
              <p:tags r:id="rId7"/>
            </p:custDataLst>
          </p:nvPr>
        </p:nvSpPr>
        <p:spPr>
          <a:xfrm>
            <a:off x="672998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8"/>
            </p:custDataLst>
          </p:nvPr>
        </p:nvSpPr>
        <p:spPr>
          <a:xfrm>
            <a:off x="672998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5" name="LAYOUT BODY"/>
          <p:cNvSpPr>
            <a:spLocks noGrp="1"/>
          </p:cNvSpPr>
          <p:nvPr>
            <p:ph sz="quarter" idx="43"/>
            <p:custDataLst>
              <p:tags r:id="rId9"/>
            </p:custDataLst>
          </p:nvPr>
        </p:nvSpPr>
        <p:spPr>
          <a:xfrm>
            <a:off x="357530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357530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40"/>
            <p:custDataLst>
              <p:tags r:id="rId11"/>
            </p:custDataLst>
          </p:nvPr>
        </p:nvSpPr>
        <p:spPr>
          <a:xfrm>
            <a:off x="42062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12"/>
            </p:custDataLst>
          </p:nvPr>
        </p:nvSpPr>
        <p:spPr>
          <a:xfrm>
            <a:off x="42062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7" name="LAYOUT BODY"/>
          <p:cNvSpPr>
            <a:spLocks noGrp="1"/>
          </p:cNvSpPr>
          <p:nvPr>
            <p:ph sz="quarter" idx="45"/>
            <p:custDataLst>
              <p:tags r:id="rId13"/>
            </p:custDataLst>
          </p:nvPr>
        </p:nvSpPr>
        <p:spPr>
          <a:xfrm>
            <a:off x="6729984" y="19944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14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42"/>
            <p:custDataLst>
              <p:tags r:id="rId15"/>
            </p:custDataLst>
          </p:nvPr>
        </p:nvSpPr>
        <p:spPr>
          <a:xfrm>
            <a:off x="3575304" y="1994410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6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12"/>
            <p:custDataLst>
              <p:tags r:id="rId17"/>
            </p:custDataLst>
          </p:nvPr>
        </p:nvSpPr>
        <p:spPr>
          <a:xfrm>
            <a:off x="420624" y="1994409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3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DOCUMENT ID"/>
          <p:cNvSpPr txBox="1"/>
          <p:nvPr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5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52" name="Straight Connector 5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laimer Page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cxnSp>
        <p:nvCxnSpPr>
          <p:cNvPr id="16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cxnSp>
        <p:nvCxnSpPr>
          <p:cNvPr id="18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3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636776"/>
            <a:ext cx="9189719" cy="47898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1pPr>
            <a:lvl2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2pPr>
            <a:lvl3pPr marL="227013" indent="-227013">
              <a:spcBef>
                <a:spcPts val="660"/>
              </a:spcBef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  <a:cs typeface="Aharoni" pitchFamily="2" charset="-79"/>
              </a:defRPr>
            </a:lvl3pPr>
            <a:lvl4pPr marL="460375" indent="-228600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  <a:cs typeface="Aharoni" pitchFamily="2" charset="-79"/>
              </a:defRPr>
            </a:lvl4pPr>
            <a:lvl5pPr marL="687388" indent="-225425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5pPr>
            <a:lvl6pPr marL="687388" indent="-225425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THIN BLUE LINE"/>
          <p:cNvCxnSpPr/>
          <p:nvPr>
            <p:custDataLst>
              <p:tags r:id="rId2"/>
            </p:custDataLst>
          </p:nvPr>
        </p:nvCxnSpPr>
        <p:spPr>
          <a:xfrm>
            <a:off x="420624" y="1031875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cxnSp>
        <p:nvCxnSpPr>
          <p:cNvPr id="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grpSp>
        <p:nvGrpSpPr>
          <p:cNvPr id="3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5" name="Straight Connector 3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60903" y="1993392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6090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1" name="MESSAGE CONCLUSION"/>
          <p:cNvSpPr>
            <a:spLocks noGrp="1"/>
          </p:cNvSpPr>
          <p:nvPr>
            <p:ph type="body" sz="quarter" idx="27" hasCustomPrompt="1"/>
            <p:custDataLst>
              <p:tags r:id="rId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buClr>
                <a:schemeClr val="tx1"/>
              </a:buClr>
              <a:buSzPct val="84000"/>
              <a:defRPr>
                <a:latin typeface="UBSHeadline"/>
              </a:defRPr>
            </a:lvl6pPr>
            <a:lvl7pPr>
              <a:buClr>
                <a:schemeClr val="tx1"/>
              </a:buClr>
              <a:buSzPct val="84000"/>
              <a:defRPr>
                <a:latin typeface="UBSHeadline"/>
              </a:defRPr>
            </a:lvl7pPr>
            <a:lvl8pPr>
              <a:buClr>
                <a:schemeClr val="tx1"/>
              </a:buClr>
              <a:buSzPct val="84000"/>
              <a:defRPr>
                <a:latin typeface="UBSHeadline"/>
              </a:defRPr>
            </a:lvl8pPr>
            <a:lvl9pPr>
              <a:buClr>
                <a:schemeClr val="tx1"/>
              </a:buClr>
              <a:buSzPct val="84000"/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0" name="DOCUMENT ID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2" y="1993392"/>
            <a:ext cx="694944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MESSAGE CONCLUSION"/>
          <p:cNvSpPr>
            <a:spLocks noGrp="1"/>
          </p:cNvSpPr>
          <p:nvPr>
            <p:ph type="body" sz="quarter" idx="15" hasCustomPrompt="1"/>
            <p:custDataLst>
              <p:tags r:id="rId3"/>
            </p:custDataLst>
          </p:nvPr>
        </p:nvSpPr>
        <p:spPr>
          <a:xfrm>
            <a:off x="420624" y="1636774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0" name="DOCUMENT ID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2658172" y="438404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8172" y="199339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5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6245352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5387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9415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 smtClean="0"/>
              <a:t>UBSPROD\</a:t>
            </a:r>
            <a:r>
              <a:rPr lang="en-GB" dirty="0" err="1" smtClean="0"/>
              <a:t>morawskp</a:t>
            </a:r>
            <a:r>
              <a:rPr lang="en-GB" dirty="0" smtClean="0"/>
              <a:t> [printed: ____] [saved: April 10, 2020 5:33 PM] \\UBSPROD.MSAD.UBS.NET\UserData\MORAWSKP\Home\Documents\BusinessUNI\AGH\2020\amc\PricingPathDependentProducts_blank.pptx </a:t>
            </a:r>
            <a:endParaRPr lang="en-GB" dirty="0" smtClean="0"/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45 Light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  <a:ea typeface="MS PGothic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"/>
          <p:cNvSpPr>
            <a:spLocks noGrp="1"/>
          </p:cNvSpPr>
          <p:nvPr>
            <p:ph type="body" idx="1"/>
          </p:nvPr>
        </p:nvSpPr>
        <p:spPr>
          <a:xfrm>
            <a:off x="420623" y="1636776"/>
            <a:ext cx="9189720" cy="47914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79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2" r:id="rId8"/>
    <p:sldLayoutId id="2147484141" r:id="rId9"/>
    <p:sldLayoutId id="2147484143" r:id="rId10"/>
    <p:sldLayoutId id="2147484144" r:id="rId11"/>
    <p:sldLayoutId id="2147484145" r:id="rId12"/>
    <p:sldLayoutId id="2147484146" r:id="rId13"/>
    <p:sldLayoutId id="2147484178" r:id="rId14"/>
    <p:sldLayoutId id="2147484147" r:id="rId15"/>
    <p:sldLayoutId id="2147484148" r:id="rId16"/>
    <p:sldLayoutId id="2147484149" r:id="rId17"/>
    <p:sldLayoutId id="2147484177" r:id="rId18"/>
    <p:sldLayoutId id="2147484158" r:id="rId19"/>
    <p:sldLayoutId id="2147484159" r:id="rId20"/>
    <p:sldLayoutId id="2147484163" r:id="rId21"/>
    <p:sldLayoutId id="2147484164" r:id="rId22"/>
    <p:sldLayoutId id="2147484165" r:id="rId23"/>
    <p:sldLayoutId id="2147484166" r:id="rId24"/>
    <p:sldLayoutId id="2147484167" r:id="rId25"/>
    <p:sldLayoutId id="2147484168" r:id="rId26"/>
    <p:sldLayoutId id="2147484169" r:id="rId27"/>
    <p:sldLayoutId id="2147484170" r:id="rId28"/>
    <p:sldLayoutId id="2147484171" r:id="rId29"/>
    <p:sldLayoutId id="2147484172" r:id="rId30"/>
    <p:sldLayoutId id="2147484173" r:id="rId31"/>
    <p:sldLayoutId id="2147484174" r:id="rId32"/>
    <p:sldLayoutId id="2147484175" r:id="rId33"/>
    <p:sldLayoutId id="2147484176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tx1"/>
          </a:solidFill>
          <a:latin typeface="+mn-lt"/>
          <a:ea typeface="Arial Unicode MS" pitchFamily="34" charset="-128"/>
          <a:cs typeface="+mj-cs"/>
        </a:defRPr>
      </a:lvl1pPr>
    </p:titleStyle>
    <p:bodyStyle>
      <a:lvl1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Pct val="120000"/>
        <a:buFontTx/>
        <a:buNone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1pPr>
      <a:lvl2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Tx/>
        <a:buFontTx/>
        <a:buNone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2pPr>
      <a:lvl3pPr marL="234950" marR="0" indent="-22860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>
          <a:schemeClr val="tx2"/>
        </a:buClr>
        <a:buSzTx/>
        <a:buFont typeface="Symbol" pitchFamily="18" charset="2"/>
        <a:buChar char="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3pPr>
      <a:lvl4pPr marL="457200" marR="0" indent="-22860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4pPr>
      <a:lvl5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5pPr>
      <a:lvl6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6pPr>
      <a:lvl7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7pPr>
      <a:lvl8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8pPr>
      <a:lvl9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tags" Target="../tags/tag340.xml"/><Relationship Id="rId3" Type="http://schemas.openxmlformats.org/officeDocument/2006/relationships/tags" Target="../tags/tag338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5.png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6" Type="http://schemas.openxmlformats.org/officeDocument/2006/relationships/slideLayout" Target="../slideLayouts/slideLayout4.xml"/><Relationship Id="rId11" Type="http://schemas.openxmlformats.org/officeDocument/2006/relationships/tags" Target="../tags/tag339.xml"/><Relationship Id="rId5" Type="http://schemas.openxmlformats.org/officeDocument/2006/relationships/tags" Target="../tags/tag340.xml"/><Relationship Id="rId10" Type="http://schemas.openxmlformats.org/officeDocument/2006/relationships/image" Target="../media/image4.png"/><Relationship Id="rId4" Type="http://schemas.openxmlformats.org/officeDocument/2006/relationships/tags" Target="../tags/tag339.xml"/><Relationship Id="rId9" Type="http://schemas.openxmlformats.org/officeDocument/2006/relationships/image" Target="../media/image3.png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1.xml"/><Relationship Id="rId3" Type="http://schemas.openxmlformats.org/officeDocument/2006/relationships/tags" Target="../tags/tag343.xml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tags" Target="../tags/tag342.xml"/><Relationship Id="rId16" Type="http://schemas.openxmlformats.org/officeDocument/2006/relationships/image" Target="../media/image7.png"/><Relationship Id="rId1" Type="http://schemas.openxmlformats.org/officeDocument/2006/relationships/tags" Target="../tags/tag341.xml"/><Relationship Id="rId6" Type="http://schemas.openxmlformats.org/officeDocument/2006/relationships/notesSlide" Target="../notesSlides/notesSlide2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4.xml"/><Relationship Id="rId1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tags" Target="../tags/tag344.xml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47.xml"/><Relationship Id="rId7" Type="http://schemas.openxmlformats.org/officeDocument/2006/relationships/image" Target="../media/image10.png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tags" Target="../tags/tag34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9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4.xml"/><Relationship Id="rId7" Type="http://schemas.openxmlformats.org/officeDocument/2006/relationships/diagramColors" Target="../diagrams/colors2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4014788"/>
            <a:ext cx="4802478" cy="298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14788"/>
            <a:ext cx="4802478" cy="298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200" dirty="0" smtClean="0">
                <a:latin typeface="Frutiger 55 Roman" panose="020B0503040202020204" pitchFamily="34" charset="0"/>
              </a:rPr>
              <a:t>Motivation</a:t>
            </a:r>
            <a:endParaRPr lang="en-US" dirty="0">
              <a:latin typeface="Frutiger 55 Roman" panose="020B050304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56" y="1647430"/>
            <a:ext cx="4544042" cy="2460458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extLst/>
        </p:spPr>
      </p:pic>
      <p:sp>
        <p:nvSpPr>
          <p:cNvPr id="10" name="Right Brace 9"/>
          <p:cNvSpPr/>
          <p:nvPr/>
        </p:nvSpPr>
        <p:spPr>
          <a:xfrm rot="16200000">
            <a:off x="6827417" y="1520803"/>
            <a:ext cx="207781" cy="559569"/>
          </a:xfrm>
          <a:prstGeom prst="rightBrace">
            <a:avLst/>
          </a:prstGeom>
          <a:ln w="19050">
            <a:solidFill>
              <a:srgbClr val="7B7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23268" y="1261473"/>
            <a:ext cx="816078" cy="4352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latin typeface="Frutiger 55 Roman" panose="020B0503040202020204" pitchFamily="34" charset="0"/>
              </a:rPr>
              <a:t>Exposure At Default</a:t>
            </a:r>
            <a:endParaRPr lang="en-US" sz="1100" dirty="0">
              <a:latin typeface="Frutiger 55 Roman" panose="020B0503040202020204" pitchFamily="34" charset="0"/>
            </a:endParaRPr>
          </a:p>
        </p:txBody>
      </p:sp>
      <p:sp>
        <p:nvSpPr>
          <p:cNvPr id="13" name="Right Brace 12"/>
          <p:cNvSpPr/>
          <p:nvPr/>
        </p:nvSpPr>
        <p:spPr>
          <a:xfrm rot="16200000" flipH="1">
            <a:off x="7474280" y="1936683"/>
            <a:ext cx="202103" cy="388810"/>
          </a:xfrm>
          <a:prstGeom prst="rightBrace">
            <a:avLst/>
          </a:prstGeom>
          <a:ln w="19050">
            <a:solidFill>
              <a:srgbClr val="7B7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16200000" flipH="1">
            <a:off x="5872956" y="1891106"/>
            <a:ext cx="202101" cy="479965"/>
          </a:xfrm>
          <a:prstGeom prst="rightBrace">
            <a:avLst/>
          </a:prstGeom>
          <a:ln w="19050">
            <a:solidFill>
              <a:srgbClr val="7B7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65968" y="2232140"/>
            <a:ext cx="816078" cy="4352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latin typeface="Frutiger 55 Roman" panose="020B0503040202020204" pitchFamily="34" charset="0"/>
              </a:rPr>
              <a:t>Loss Given Default</a:t>
            </a:r>
            <a:endParaRPr lang="en-US" sz="1100" dirty="0">
              <a:latin typeface="Frutiger 55 Roman" panose="020B050304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7292" y="2232140"/>
            <a:ext cx="816078" cy="4352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latin typeface="Frutiger 55 Roman" panose="020B0503040202020204" pitchFamily="34" charset="0"/>
              </a:rPr>
              <a:t>Probability</a:t>
            </a:r>
            <a:r>
              <a:rPr lang="en-US" sz="1100" dirty="0">
                <a:latin typeface="Frutiger 55 Roman" panose="020B0503040202020204" pitchFamily="34" charset="0"/>
              </a:rPr>
              <a:t> </a:t>
            </a:r>
            <a:r>
              <a:rPr lang="en-US" sz="1100" dirty="0" smtClean="0">
                <a:latin typeface="Frutiger 55 Roman" panose="020B0503040202020204" pitchFamily="34" charset="0"/>
              </a:rPr>
              <a:t>of Default</a:t>
            </a:r>
          </a:p>
        </p:txBody>
      </p:sp>
      <p:sp>
        <p:nvSpPr>
          <p:cNvPr id="20" name="LAYOUT BODY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73856" y="4300467"/>
            <a:ext cx="4581142" cy="25112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005505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lang="en-US" sz="1100" b="0" kern="0" baseline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1pPr>
            <a:lvl2pPr marL="0" marR="0" indent="0" algn="l" defTabSz="1005505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kern="0" baseline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2pPr>
            <a:lvl3pPr marL="227013" marR="0" indent="-227013" algn="l" defTabSz="1005505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tx2"/>
              </a:buClr>
              <a:buSzTx/>
              <a:buFont typeface="Symbol" pitchFamily="18" charset="2"/>
              <a:buChar char="·"/>
              <a:tabLst/>
              <a:defRPr lang="en-US" sz="1100" kern="0" baseline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3pPr>
            <a:lvl4pPr marL="460375" marR="0" indent="-228600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tx1"/>
              </a:buClr>
              <a:buSzPct val="84000"/>
              <a:buFont typeface="Times New Roman" pitchFamily="18" charset="0"/>
              <a:buChar char="–"/>
              <a:tabLst/>
              <a:defRPr lang="en-US" sz="1100" kern="0" baseline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4pPr>
            <a:lvl5pPr marL="687388" marR="0" indent="-225425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tx1"/>
              </a:buClr>
              <a:buSzPct val="84000"/>
              <a:buFont typeface="Times New Roman" pitchFamily="18" charset="0"/>
              <a:buChar char="–"/>
              <a:tabLst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5pPr>
            <a:lvl6pPr marL="687388" marR="0" indent="-225425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ct val="84000"/>
              <a:buFont typeface="Times New Roman" pitchFamily="18" charset="0"/>
              <a:buChar char="–"/>
              <a:tabLst/>
              <a:defRPr lang="en-US" sz="1100" b="0" kern="0" baseline="0">
                <a:solidFill>
                  <a:schemeClr val="tx1"/>
                </a:solidFill>
                <a:latin typeface="Frutiger 45 Light" pitchFamily="34" charset="0"/>
                <a:ea typeface="+mn-ea"/>
                <a:cs typeface="+mn-cs"/>
              </a:defRPr>
            </a:lvl6pPr>
            <a:lvl7pPr marL="687388" marR="0" indent="-230188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ct val="84000"/>
              <a:buFont typeface="Times New Roman" pitchFamily="18" charset="0"/>
              <a:buChar char="–"/>
              <a:tabLst/>
              <a:defRPr lang="en-US" sz="1100" kern="0" baseline="0">
                <a:solidFill>
                  <a:schemeClr val="tx1"/>
                </a:solidFill>
                <a:latin typeface="Frutiger 45 Light" pitchFamily="34" charset="0"/>
                <a:ea typeface="+mn-ea"/>
                <a:cs typeface="+mn-cs"/>
              </a:defRPr>
            </a:lvl7pPr>
            <a:lvl8pPr marL="687388" marR="0" indent="-227013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ct val="84000"/>
              <a:buFont typeface="Times New Roman" pitchFamily="18" charset="0"/>
              <a:buChar char="–"/>
              <a:tabLst/>
              <a:defRPr lang="en-US" sz="1100" kern="0" baseline="0">
                <a:solidFill>
                  <a:schemeClr val="tx1"/>
                </a:solidFill>
                <a:latin typeface="Frutiger 45 Light" pitchFamily="34" charset="0"/>
                <a:ea typeface="+mn-ea"/>
                <a:cs typeface="+mn-cs"/>
              </a:defRPr>
            </a:lvl8pPr>
            <a:lvl9pPr marL="687388" marR="0" indent="-227013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ct val="84000"/>
              <a:buFont typeface="Times New Roman" pitchFamily="18" charset="0"/>
              <a:buChar char="–"/>
              <a:tabLst/>
              <a:defRPr lang="en-US" sz="1100" kern="0" baseline="0">
                <a:solidFill>
                  <a:schemeClr val="tx1"/>
                </a:solidFill>
                <a:latin typeface="Frutiger 45 Light" pitchFamily="34" charset="0"/>
                <a:ea typeface="+mn-ea"/>
                <a:cs typeface="+mn-cs"/>
              </a:defRPr>
            </a:lvl9pPr>
          </a:lstStyle>
          <a:p>
            <a:endParaRPr lang="en-US" sz="1900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1" name="Curved Connector 20"/>
          <p:cNvCxnSpPr>
            <a:endCxn id="11" idx="1"/>
          </p:cNvCxnSpPr>
          <p:nvPr/>
        </p:nvCxnSpPr>
        <p:spPr>
          <a:xfrm flipV="1">
            <a:off x="4866968" y="1479085"/>
            <a:ext cx="1656300" cy="425393"/>
          </a:xfrm>
          <a:prstGeom prst="curvedConnector3">
            <a:avLst>
              <a:gd name="adj1" fmla="val 8446"/>
            </a:avLst>
          </a:prstGeom>
          <a:ln w="19050">
            <a:solidFill>
              <a:srgbClr val="7B7D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LAYOUT BODY"/>
              <p:cNvSpPr txBox="1">
                <a:spLocks/>
              </p:cNvSpPr>
              <p:nvPr>
                <p:custDataLst>
                  <p:tags r:id="rId4"/>
                </p:custDataLst>
              </p:nvPr>
            </p:nvSpPr>
            <p:spPr>
              <a:xfrm>
                <a:off x="410956" y="4284573"/>
                <a:ext cx="4618243" cy="2511290"/>
              </a:xfrm>
              <a:prstGeom prst="rect">
                <a:avLst/>
              </a:prstGeom>
              <a:noFill/>
            </p:spPr>
            <p:txBody>
              <a:bodyPr vert="horz" lIns="0" tIns="0" rIns="0" bIns="0" rtlCol="0">
                <a:noAutofit/>
              </a:bodyPr>
              <a:lstStyle>
                <a:lvl1pPr marL="0" marR="0" indent="0" algn="l" defTabSz="1005505" rtl="0" eaLnBrk="1" fontAlgn="auto" latinLnBrk="0" hangingPunct="1">
                  <a:lnSpc>
                    <a:spcPct val="100000"/>
                  </a:lnSpc>
                  <a:spcBef>
                    <a:spcPts val="660"/>
                  </a:spcBef>
                  <a:spcAft>
                    <a:spcPts val="0"/>
                  </a:spcAft>
                  <a:buClrTx/>
                  <a:buSzPct val="120000"/>
                  <a:buFontTx/>
                  <a:buNone/>
                  <a:tabLst/>
                  <a:defRPr lang="en-US" sz="1100" b="0" kern="0" baseline="0">
                    <a:solidFill>
                      <a:schemeClr val="tx1"/>
                    </a:solidFill>
                    <a:latin typeface="+mn-lt"/>
                    <a:ea typeface="+mn-ea"/>
                    <a:cs typeface="Aharoni" pitchFamily="2" charset="-79"/>
                  </a:defRPr>
                </a:lvl1pPr>
                <a:lvl2pPr marL="0" marR="0" indent="0" algn="l" defTabSz="1005505" rtl="0" eaLnBrk="1" fontAlgn="auto" latinLnBrk="0" hangingPunct="1">
                  <a:lnSpc>
                    <a:spcPct val="100000"/>
                  </a:lnSpc>
                  <a:spcBef>
                    <a:spcPts val="66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US" sz="1100" kern="0" baseline="0">
                    <a:solidFill>
                      <a:schemeClr val="tx1"/>
                    </a:solidFill>
                    <a:latin typeface="+mn-lt"/>
                    <a:ea typeface="+mn-ea"/>
                    <a:cs typeface="Aharoni" pitchFamily="2" charset="-79"/>
                  </a:defRPr>
                </a:lvl2pPr>
                <a:lvl3pPr marL="227013" marR="0" indent="-227013" algn="l" defTabSz="1005505" rtl="0" eaLnBrk="1" fontAlgn="auto" latinLnBrk="0" hangingPunct="1">
                  <a:lnSpc>
                    <a:spcPct val="100000"/>
                  </a:lnSpc>
                  <a:spcBef>
                    <a:spcPts val="660"/>
                  </a:spcBef>
                  <a:spcAft>
                    <a:spcPts val="0"/>
                  </a:spcAft>
                  <a:buClr>
                    <a:schemeClr val="tx2"/>
                  </a:buClr>
                  <a:buSzTx/>
                  <a:buFont typeface="Symbol" pitchFamily="18" charset="2"/>
                  <a:buChar char="·"/>
                  <a:tabLst/>
                  <a:defRPr lang="en-US" sz="1100" kern="0" baseline="0">
                    <a:solidFill>
                      <a:schemeClr val="tx1"/>
                    </a:solidFill>
                    <a:latin typeface="+mn-lt"/>
                    <a:ea typeface="+mn-ea"/>
                    <a:cs typeface="Aharoni" pitchFamily="2" charset="-79"/>
                  </a:defRPr>
                </a:lvl3pPr>
                <a:lvl4pPr marL="460375" marR="0" indent="-228600" algn="l" defTabSz="1005505" rtl="0" eaLnBrk="1" fontAlgn="auto" latinLnBrk="0" hangingPunct="1">
                  <a:lnSpc>
                    <a:spcPct val="100000"/>
                  </a:lnSpc>
                  <a:spcBef>
                    <a:spcPts val="330"/>
                  </a:spcBef>
                  <a:spcAft>
                    <a:spcPts val="0"/>
                  </a:spcAft>
                  <a:buClr>
                    <a:schemeClr val="tx1"/>
                  </a:buClr>
                  <a:buSzPct val="84000"/>
                  <a:buFont typeface="Times New Roman" pitchFamily="18" charset="0"/>
                  <a:buChar char="–"/>
                  <a:tabLst/>
                  <a:defRPr lang="en-US" sz="1100" kern="0" baseline="0">
                    <a:solidFill>
                      <a:schemeClr val="tx1"/>
                    </a:solidFill>
                    <a:latin typeface="+mn-lt"/>
                    <a:ea typeface="+mn-ea"/>
                    <a:cs typeface="Aharoni" pitchFamily="2" charset="-79"/>
                  </a:defRPr>
                </a:lvl4pPr>
                <a:lvl5pPr marL="687388" marR="0" indent="-225425" algn="l" defTabSz="1005505" rtl="0" eaLnBrk="1" fontAlgn="auto" latinLnBrk="0" hangingPunct="1">
                  <a:lnSpc>
                    <a:spcPct val="100000"/>
                  </a:lnSpc>
                  <a:spcBef>
                    <a:spcPts val="330"/>
                  </a:spcBef>
                  <a:spcAft>
                    <a:spcPts val="0"/>
                  </a:spcAft>
                  <a:buClr>
                    <a:schemeClr val="tx1"/>
                  </a:buClr>
                  <a:buSzPct val="84000"/>
                  <a:buFont typeface="Times New Roman" pitchFamily="18" charset="0"/>
                  <a:buChar char="–"/>
                  <a:tabLst/>
                  <a:defRPr lang="en-US" sz="11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Aharoni" pitchFamily="2" charset="-79"/>
                  </a:defRPr>
                </a:lvl5pPr>
                <a:lvl6pPr marL="687388" marR="0" indent="-225425" algn="l" defTabSz="1005505" rtl="0" eaLnBrk="1" fontAlgn="auto" latinLnBrk="0" hangingPunct="1">
                  <a:lnSpc>
                    <a:spcPct val="100000"/>
                  </a:lnSpc>
                  <a:spcBef>
                    <a:spcPts val="330"/>
                  </a:spcBef>
                  <a:spcAft>
                    <a:spcPts val="0"/>
                  </a:spcAft>
                  <a:buClr>
                    <a:srgbClr val="000000"/>
                  </a:buClr>
                  <a:buSzPct val="84000"/>
                  <a:buFont typeface="Times New Roman" pitchFamily="18" charset="0"/>
                  <a:buChar char="–"/>
                  <a:tabLst/>
                  <a:defRPr lang="en-US" sz="1100" b="0" kern="0" baseline="0">
                    <a:solidFill>
                      <a:schemeClr val="tx1"/>
                    </a:solidFill>
                    <a:latin typeface="Frutiger 45 Light" pitchFamily="34" charset="0"/>
                    <a:ea typeface="+mn-ea"/>
                    <a:cs typeface="+mn-cs"/>
                  </a:defRPr>
                </a:lvl6pPr>
                <a:lvl7pPr marL="687388" marR="0" indent="-230188" algn="l" defTabSz="1005505" rtl="0" eaLnBrk="1" fontAlgn="auto" latinLnBrk="0" hangingPunct="1">
                  <a:lnSpc>
                    <a:spcPct val="100000"/>
                  </a:lnSpc>
                  <a:spcBef>
                    <a:spcPts val="330"/>
                  </a:spcBef>
                  <a:spcAft>
                    <a:spcPts val="0"/>
                  </a:spcAft>
                  <a:buClr>
                    <a:srgbClr val="000000"/>
                  </a:buClr>
                  <a:buSzPct val="84000"/>
                  <a:buFont typeface="Times New Roman" pitchFamily="18" charset="0"/>
                  <a:buChar char="–"/>
                  <a:tabLst/>
                  <a:defRPr lang="en-US" sz="1100" kern="0" baseline="0">
                    <a:solidFill>
                      <a:schemeClr val="tx1"/>
                    </a:solidFill>
                    <a:latin typeface="Frutiger 45 Light" pitchFamily="34" charset="0"/>
                    <a:ea typeface="+mn-ea"/>
                    <a:cs typeface="+mn-cs"/>
                  </a:defRPr>
                </a:lvl7pPr>
                <a:lvl8pPr marL="687388" marR="0" indent="-227013" algn="l" defTabSz="1005505" rtl="0" eaLnBrk="1" fontAlgn="auto" latinLnBrk="0" hangingPunct="1">
                  <a:lnSpc>
                    <a:spcPct val="100000"/>
                  </a:lnSpc>
                  <a:spcBef>
                    <a:spcPts val="330"/>
                  </a:spcBef>
                  <a:spcAft>
                    <a:spcPts val="0"/>
                  </a:spcAft>
                  <a:buClr>
                    <a:srgbClr val="000000"/>
                  </a:buClr>
                  <a:buSzPct val="84000"/>
                  <a:buFont typeface="Times New Roman" pitchFamily="18" charset="0"/>
                  <a:buChar char="–"/>
                  <a:tabLst/>
                  <a:defRPr lang="en-US" sz="1100" kern="0" baseline="0">
                    <a:solidFill>
                      <a:schemeClr val="tx1"/>
                    </a:solidFill>
                    <a:latin typeface="Frutiger 45 Light" pitchFamily="34" charset="0"/>
                    <a:ea typeface="+mn-ea"/>
                    <a:cs typeface="+mn-cs"/>
                  </a:defRPr>
                </a:lvl8pPr>
                <a:lvl9pPr marL="687388" marR="0" indent="-227013" algn="l" defTabSz="1005505" rtl="0" eaLnBrk="1" fontAlgn="auto" latinLnBrk="0" hangingPunct="1">
                  <a:lnSpc>
                    <a:spcPct val="100000"/>
                  </a:lnSpc>
                  <a:spcBef>
                    <a:spcPts val="330"/>
                  </a:spcBef>
                  <a:spcAft>
                    <a:spcPts val="0"/>
                  </a:spcAft>
                  <a:buClr>
                    <a:srgbClr val="000000"/>
                  </a:buClr>
                  <a:buSzPct val="84000"/>
                  <a:buFont typeface="Times New Roman" pitchFamily="18" charset="0"/>
                  <a:buChar char="–"/>
                  <a:tabLst/>
                  <a:defRPr lang="en-US" sz="1100" kern="0" baseline="0">
                    <a:solidFill>
                      <a:schemeClr val="tx1"/>
                    </a:solidFill>
                    <a:latin typeface="Frutiger 45 Light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pl-PL" sz="1400" dirty="0" smtClean="0">
                    <a:latin typeface="Frutiger 55 Roman" panose="020B0503040202020204" pitchFamily="34" charset="0"/>
                  </a:rPr>
                  <a:t>Issue: scenario consistency, path driven products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Frutiger 55 Roman" panose="020B0503040202020204" pitchFamily="34" charset="0"/>
                  </a:rPr>
                  <a:t>That </a:t>
                </a:r>
                <a:r>
                  <a:rPr lang="en-US" sz="1400" dirty="0">
                    <a:latin typeface="Frutiger 55 Roman" panose="020B0503040202020204" pitchFamily="34" charset="0"/>
                  </a:rPr>
                  <a:t>would require </a:t>
                </a:r>
                <a:r>
                  <a:rPr lang="en-US" sz="1400" b="1" dirty="0">
                    <a:latin typeface="Frutiger 55 Roman" panose="020B0503040202020204" pitchFamily="34" charset="0"/>
                  </a:rPr>
                  <a:t>nesting MC</a:t>
                </a:r>
                <a:r>
                  <a:rPr lang="en-US" sz="1400" dirty="0">
                    <a:latin typeface="Frutiger 55 Roman" panose="020B0503040202020204" pitchFamily="34" charset="0"/>
                  </a:rPr>
                  <a:t> for each </a:t>
                </a:r>
                <a:r>
                  <a:rPr lang="en-US" sz="1400" dirty="0" smtClean="0">
                    <a:latin typeface="Frutiger 55 Roman" panose="020B0503040202020204" pitchFamily="34" charset="0"/>
                  </a:rPr>
                  <a:t>time and scenario </a:t>
                </a:r>
                <a:r>
                  <a:rPr lang="en-US" sz="1400" dirty="0">
                    <a:latin typeface="Frutiger 55 Roman" panose="020B0503040202020204" pitchFamily="34" charset="0"/>
                  </a:rPr>
                  <a:t>we want to price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Frutiger 55 Roman" panose="020B0503040202020204" pitchFamily="34" charset="0"/>
                  </a:rPr>
                  <a:t>Nesting the MC gives rise to high usage of computational usage.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400" dirty="0" smtClean="0">
                  <a:latin typeface="Frutiger 55 Roman" panose="020B0503040202020204" pitchFamily="34" charset="0"/>
                </a:endParaRP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10,000→10×10,000×10,000=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sz="2400" b="0" dirty="0" smtClean="0">
                  <a:latin typeface="Frutiger 55 Roman" panose="020B0503040202020204" pitchFamily="34" charset="0"/>
                </a:endParaRP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endParaRPr lang="en-US" sz="1400" dirty="0" smtClean="0">
                  <a:latin typeface="Frutiger 55 Roman" panose="020B0503040202020204" pitchFamily="34" charset="0"/>
                </a:endParaRP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Frutiger 55 Roman" panose="020B0503040202020204" pitchFamily="34" charset="0"/>
                  </a:rPr>
                  <a:t>The solution to this is a </a:t>
                </a:r>
                <a:r>
                  <a:rPr lang="en-US" sz="1400" b="1" dirty="0" smtClean="0">
                    <a:latin typeface="Frutiger 55 Roman" panose="020B0503040202020204" pitchFamily="34" charset="0"/>
                  </a:rPr>
                  <a:t>American Monte Carlo </a:t>
                </a:r>
                <a:r>
                  <a:rPr lang="en-US" sz="1400" dirty="0" smtClean="0">
                    <a:latin typeface="Frutiger 55 Roman" panose="020B0503040202020204" pitchFamily="34" charset="0"/>
                  </a:rPr>
                  <a:t>algorithm</a:t>
                </a:r>
              </a:p>
            </p:txBody>
          </p:sp>
        </mc:Choice>
        <mc:Fallback xmlns="">
          <p:sp>
            <p:nvSpPr>
              <p:cNvPr id="45" name="LAYOUT BODY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410956" y="4284573"/>
                <a:ext cx="4618243" cy="2511290"/>
              </a:xfrm>
              <a:prstGeom prst="rect">
                <a:avLst/>
              </a:prstGeom>
              <a:blipFill rotWithShape="1">
                <a:blip r:embed="rId12"/>
                <a:stretch>
                  <a:fillRect l="-2507" t="-2427" b="-10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LAYOUT BODY"/>
              <p:cNvSpPr>
                <a:spLocks noGrp="1"/>
              </p:cNvSpPr>
              <p:nvPr>
                <p:ph sz="quarter" idx="12"/>
                <p:custDataLst>
                  <p:tags r:id="rId5"/>
                </p:custDataLst>
              </p:nvPr>
            </p:nvSpPr>
            <p:spPr>
              <a:xfrm>
                <a:off x="5029200" y="1636777"/>
                <a:ext cx="4802478" cy="2511290"/>
              </a:xfrm>
            </p:spPr>
            <p:txBody>
              <a:bodyPr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</a:rPr>
                        <m:t>CVA</m:t>
                      </m:r>
                      <m:r>
                        <a:rPr lang="en-US" sz="1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</a:rPr>
                        <m:t>LGD</m:t>
                      </m:r>
                      <m:r>
                        <a:rPr lang="en-US" sz="1800" b="0" i="1" smtClean="0">
                          <a:latin typeface="Cambria Math"/>
                        </a:rPr>
                        <m:t>×</m:t>
                      </m:r>
                      <m:nary>
                        <m:nary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𝐸𝐴𝐷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×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𝑃𝐷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𝑑𝑢</m:t>
                      </m:r>
                    </m:oMath>
                  </m:oMathPara>
                </a14:m>
                <a:endParaRPr lang="en-US" sz="1900" b="0" dirty="0" smtClean="0"/>
              </a:p>
              <a:p>
                <a:r>
                  <a:rPr lang="en-US" dirty="0" smtClean="0"/>
                  <a:t>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latin typeface="Frutiger 55 Roman" panose="020B0503040202020204" pitchFamily="34" charset="0"/>
                  </a:rPr>
                  <a:t>Calculating CVA requires knowledge of TV distribution at each point in time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latin typeface="Frutiger 55 Roman" panose="020B0503040202020204" pitchFamily="34" charset="0"/>
                  </a:rPr>
                  <a:t>MC simulation can provide very general solution to problem of pricing a derivatives regardless of </a:t>
                </a:r>
                <a:r>
                  <a:rPr lang="pl-PL" sz="1300" dirty="0" smtClean="0">
                    <a:latin typeface="Frutiger 55 Roman" panose="020B0503040202020204" pitchFamily="34" charset="0"/>
                  </a:rPr>
                  <a:t> </a:t>
                </a:r>
                <a:r>
                  <a:rPr lang="en-US" sz="1300" dirty="0" smtClean="0">
                    <a:latin typeface="Frutiger 55 Roman" panose="020B0503040202020204" pitchFamily="34" charset="0"/>
                  </a:rPr>
                  <a:t>it's complexity</a:t>
                </a:r>
                <a:endParaRPr lang="pl-PL" sz="1300" dirty="0" smtClean="0">
                  <a:latin typeface="Frutiger 55 Roman" panose="020B050304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l-PL" sz="1300" dirty="0" smtClean="0">
                    <a:latin typeface="Frutiger 55 Roman" panose="020B0503040202020204" pitchFamily="34" charset="0"/>
                  </a:rPr>
                  <a:t>For consistency we need to treat the portfolio s a whole , which force us to price trades on scenario by scenario basis</a:t>
                </a:r>
                <a:endParaRPr lang="en-US" sz="1300" dirty="0">
                  <a:latin typeface="Frutiger 55 Roman" panose="020B0503040202020204" pitchFamily="34" charset="0"/>
                </a:endParaRPr>
              </a:p>
            </p:txBody>
          </p:sp>
        </mc:Choice>
        <mc:Fallback xmlns=""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  <p:custDataLst>
                  <p:tags r:id="rId13"/>
                </p:custDataLst>
              </p:nvPr>
            </p:nvSpPr>
            <p:spPr>
              <a:xfrm>
                <a:off x="5029200" y="1636777"/>
                <a:ext cx="4802478" cy="2511290"/>
              </a:xfrm>
              <a:blipFill rotWithShape="1">
                <a:blip r:embed="rId14"/>
                <a:stretch>
                  <a:fillRect l="-2284" b="-46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2319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>
          <a:xfrm>
            <a:off x="420688" y="1117703"/>
            <a:ext cx="9189719" cy="634476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Frutiger 55 Roman" panose="020B0503040202020204" pitchFamily="34" charset="0"/>
              </a:rPr>
              <a:t>AMC originated as a solution to pricing callable derivatives, e.g. American Options.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Frutiger 55 Roman" panose="020B0503040202020204" pitchFamily="34" charset="0"/>
              </a:rPr>
              <a:t>Problem of finding the optimal exercise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Frutiger 55 Roman" panose="020B0503040202020204" pitchFamily="34" charset="0"/>
              </a:rPr>
              <a:t>The Idea of </a:t>
            </a:r>
            <a:r>
              <a:rPr lang="en-US" sz="1600" dirty="0" err="1" smtClean="0">
                <a:latin typeface="Frutiger 55 Roman" panose="020B0503040202020204" pitchFamily="34" charset="0"/>
              </a:rPr>
              <a:t>Tsitsiklis</a:t>
            </a:r>
            <a:r>
              <a:rPr lang="en-US" sz="1600" dirty="0" smtClean="0">
                <a:latin typeface="Frutiger 55 Roman" panose="020B0503040202020204" pitchFamily="34" charset="0"/>
              </a:rPr>
              <a:t> and Van Roy is translate: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z="3200" dirty="0" smtClean="0">
                <a:latin typeface="Frutiger 55 Roman" panose="020B0503040202020204" pitchFamily="34" charset="0"/>
              </a:rPr>
              <a:t>Origins</a:t>
            </a:r>
            <a:endParaRPr lang="en-US" dirty="0">
              <a:latin typeface="Frutiger 55 Roman" panose="020B050304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/>
              <p:cNvGraphicFramePr/>
              <p:nvPr>
                <p:extLst>
                  <p:ext uri="{D42A27DB-BD31-4B8C-83A1-F6EECF244321}">
                    <p14:modId xmlns:p14="http://schemas.microsoft.com/office/powerpoint/2010/main" val="364309303"/>
                  </p:ext>
                </p:extLst>
              </p:nvPr>
            </p:nvGraphicFramePr>
            <p:xfrm>
              <a:off x="420688" y="2050895"/>
              <a:ext cx="8831467" cy="231949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6" name="Diagram 5"/>
              <p:cNvGraphicFramePr/>
              <p:nvPr>
                <p:extLst>
                  <p:ext uri="{D42A27DB-BD31-4B8C-83A1-F6EECF244321}">
                    <p14:modId xmlns:p14="http://schemas.microsoft.com/office/powerpoint/2010/main" val="364309303"/>
                  </p:ext>
                </p:extLst>
              </p:nvPr>
            </p:nvGraphicFramePr>
            <p:xfrm>
              <a:off x="420688" y="2050895"/>
              <a:ext cx="8831467" cy="231949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p:sp>
        <p:nvSpPr>
          <p:cNvPr id="7" name="LAYOUT BODY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34341" y="4399884"/>
            <a:ext cx="4899658" cy="25216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005505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lang="en-US" sz="1100" b="0" kern="0" baseline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1pPr>
            <a:lvl2pPr marL="0" marR="0" indent="0" algn="l" defTabSz="1005505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kern="0" baseline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2pPr>
            <a:lvl3pPr marL="227013" marR="0" indent="-227013" algn="l" defTabSz="1005505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tx2"/>
              </a:buClr>
              <a:buSzTx/>
              <a:buFont typeface="Symbol" pitchFamily="18" charset="2"/>
              <a:buChar char="·"/>
              <a:tabLst/>
              <a:defRPr lang="en-US" sz="1100" kern="0" baseline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3pPr>
            <a:lvl4pPr marL="460375" marR="0" indent="-228600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tx1"/>
              </a:buClr>
              <a:buSzPct val="84000"/>
              <a:buFont typeface="Times New Roman" pitchFamily="18" charset="0"/>
              <a:buChar char="–"/>
              <a:tabLst/>
              <a:defRPr lang="en-US" sz="1100" kern="0" baseline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4pPr>
            <a:lvl5pPr marL="687388" marR="0" indent="-225425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tx1"/>
              </a:buClr>
              <a:buSzPct val="84000"/>
              <a:buFont typeface="Times New Roman" pitchFamily="18" charset="0"/>
              <a:buChar char="–"/>
              <a:tabLst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5pPr>
            <a:lvl6pPr marL="687388" marR="0" indent="-225425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ct val="84000"/>
              <a:buFont typeface="Times New Roman" pitchFamily="18" charset="0"/>
              <a:buChar char="–"/>
              <a:tabLst/>
              <a:defRPr lang="en-US" sz="1100" b="0" kern="0" baseline="0">
                <a:solidFill>
                  <a:schemeClr val="tx1"/>
                </a:solidFill>
                <a:latin typeface="Frutiger 45 Light" pitchFamily="34" charset="0"/>
                <a:ea typeface="+mn-ea"/>
                <a:cs typeface="+mn-cs"/>
              </a:defRPr>
            </a:lvl6pPr>
            <a:lvl7pPr marL="687388" marR="0" indent="-230188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ct val="84000"/>
              <a:buFont typeface="Times New Roman" pitchFamily="18" charset="0"/>
              <a:buChar char="–"/>
              <a:tabLst/>
              <a:defRPr lang="en-US" sz="1100" kern="0" baseline="0">
                <a:solidFill>
                  <a:schemeClr val="tx1"/>
                </a:solidFill>
                <a:latin typeface="Frutiger 45 Light" pitchFamily="34" charset="0"/>
                <a:ea typeface="+mn-ea"/>
                <a:cs typeface="+mn-cs"/>
              </a:defRPr>
            </a:lvl7pPr>
            <a:lvl8pPr marL="687388" marR="0" indent="-227013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ct val="84000"/>
              <a:buFont typeface="Times New Roman" pitchFamily="18" charset="0"/>
              <a:buChar char="–"/>
              <a:tabLst/>
              <a:defRPr lang="en-US" sz="1100" kern="0" baseline="0">
                <a:solidFill>
                  <a:schemeClr val="tx1"/>
                </a:solidFill>
                <a:latin typeface="Frutiger 45 Light" pitchFamily="34" charset="0"/>
                <a:ea typeface="+mn-ea"/>
                <a:cs typeface="+mn-cs"/>
              </a:defRPr>
            </a:lvl8pPr>
            <a:lvl9pPr marL="687388" marR="0" indent="-227013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ct val="84000"/>
              <a:buFont typeface="Times New Roman" pitchFamily="18" charset="0"/>
              <a:buChar char="–"/>
              <a:tabLst/>
              <a:defRPr lang="en-US" sz="1100" kern="0" baseline="0">
                <a:solidFill>
                  <a:schemeClr val="tx1"/>
                </a:solidFill>
                <a:latin typeface="Frutiger 45 Light" pitchFamily="34" charset="0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/>
              <a:t>distributions of future trade values provide us with the information on the current value. </a:t>
            </a:r>
            <a:endParaRPr lang="pl-P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If </a:t>
            </a:r>
            <a:r>
              <a:rPr lang="en-GB" sz="1600" dirty="0"/>
              <a:t>we start from single starting point it is trivial (MC) </a:t>
            </a:r>
            <a:endParaRPr lang="pl-P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At </a:t>
            </a:r>
            <a:r>
              <a:rPr lang="en-GB" sz="1600" dirty="0"/>
              <a:t>a given time 𝑡𝑖 we have multiple starting points: therefore the final distribution would be spread around the payoff function </a:t>
            </a:r>
            <a:endParaRPr lang="pl-P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Multiple </a:t>
            </a:r>
            <a:r>
              <a:rPr lang="en-GB" sz="1600" dirty="0"/>
              <a:t>mean of estimating a true payoff </a:t>
            </a:r>
            <a:endParaRPr lang="pl-PL" sz="1600" dirty="0" smtClean="0"/>
          </a:p>
          <a:p>
            <a:pPr marL="512763" lvl="2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E.g</a:t>
            </a:r>
            <a:r>
              <a:rPr lang="en-GB" sz="1600" dirty="0"/>
              <a:t>. Backward induction step driven by regression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4396934"/>
            <a:ext cx="4589463" cy="303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93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LAYOUT BODY"/>
              <p:cNvSpPr>
                <a:spLocks noGrp="1"/>
              </p:cNvSpPr>
              <p:nvPr>
                <p:ph sz="quarter" idx="12"/>
                <p:custDataLst>
                  <p:tags r:id="rId2"/>
                </p:custDataLst>
              </p:nvPr>
            </p:nvSpPr>
            <p:spPr>
              <a:xfrm>
                <a:off x="420623" y="1649413"/>
                <a:ext cx="4608577" cy="4959349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 smtClean="0"/>
                  <a:t>Polynomial </a:t>
                </a:r>
                <a:r>
                  <a:rPr lang="en-GB" sz="1600" dirty="0"/>
                  <a:t>regression is a natural choice </a:t>
                </a: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b="0" i="1" smtClean="0">
                          <a:latin typeface="Cambria Math"/>
                        </a:rPr>
                        <m:t>𝐸</m:t>
                      </m:r>
                      <m:r>
                        <a:rPr lang="pl-PL" sz="16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l-PL" sz="1600" b="0" i="1" smtClean="0">
                              <a:latin typeface="Cambria Math"/>
                            </a:rPr>
                            <m:t>−1,</m:t>
                          </m:r>
                          <m:r>
                            <a:rPr lang="pl-PL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l-PL" sz="16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l-PL" sz="16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pl-PL" sz="1600" b="0" i="1" smtClean="0">
                          <a:latin typeface="Cambria Math"/>
                        </a:rPr>
                        <m:t>]</m:t>
                      </m:r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𝑝𝑖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 smtClean="0">
                  <a:latin typeface="Frutiger 55 Roman" panose="020B0503040202020204" pitchFamily="34" charset="0"/>
                </a:endParaRPr>
              </a:p>
              <a:p>
                <a:pPr marL="398463" lvl="2" indent="-171450">
                  <a:buFont typeface="Arial" panose="020B0604020202020204" pitchFamily="34" charset="0"/>
                  <a:buChar char="•"/>
                </a:pPr>
                <a:r>
                  <a:rPr lang="pl-PL" sz="1600" dirty="0" smtClean="0">
                    <a:latin typeface="Frutiger 55 Roman" panose="020B0503040202020204" pitchFamily="34" charset="0"/>
                  </a:rPr>
                  <a:t>For complex products need multidimensional fit</a:t>
                </a:r>
                <a:endParaRPr lang="en-US" sz="1600" dirty="0" smtClean="0">
                  <a:latin typeface="Frutiger 55 Roman" panose="020B0503040202020204" pitchFamily="34" charset="0"/>
                </a:endParaRPr>
              </a:p>
              <a:p>
                <a:pPr marL="398463" lvl="2" indent="-171450">
                  <a:buFont typeface="Arial" panose="020B0604020202020204" pitchFamily="34" charset="0"/>
                  <a:buChar char="•"/>
                </a:pPr>
                <a:r>
                  <a:rPr lang="pl-PL" sz="1600" dirty="0" smtClean="0">
                    <a:latin typeface="Frutiger 55 Roman" panose="020B0503040202020204" pitchFamily="34" charset="0"/>
                  </a:rPr>
                  <a:t>We need to carefully consider what are the observables</a:t>
                </a:r>
                <a:endParaRPr lang="en-US" sz="1600" dirty="0" smtClean="0">
                  <a:latin typeface="Frutiger 55 Roman" panose="020B0503040202020204" pitchFamily="34" charset="0"/>
                </a:endParaRPr>
              </a:p>
              <a:p>
                <a:pPr marL="398463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Frutiger 55 Roman" panose="020B050304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</a:rPr>
                          <m:t>𝒑𝒊</m:t>
                        </m:r>
                      </m:sub>
                    </m:sSub>
                  </m:oMath>
                </a14:m>
                <a:r>
                  <a:rPr lang="pl-PL" sz="1600" dirty="0" smtClean="0">
                    <a:latin typeface="Frutiger 55 Roman" panose="020B0503040202020204" pitchFamily="34" charset="0"/>
                  </a:rPr>
                  <a:t> can be </a:t>
                </a:r>
                <a:r>
                  <a:rPr lang="en-US" sz="1600" dirty="0" smtClean="0">
                    <a:latin typeface="Frutiger 55 Roman" panose="020B0503040202020204" pitchFamily="34" charset="0"/>
                  </a:rPr>
                  <a:t>estimated with </a:t>
                </a:r>
                <a:r>
                  <a:rPr lang="en-US" sz="1600" b="1" dirty="0" smtClean="0">
                    <a:latin typeface="Frutiger 55 Roman" panose="020B0503040202020204" pitchFamily="34" charset="0"/>
                  </a:rPr>
                  <a:t>Least Square</a:t>
                </a:r>
                <a:r>
                  <a:rPr lang="en-US" sz="1600" dirty="0" smtClean="0">
                    <a:latin typeface="Frutiger 55 Roman" panose="020B0503040202020204" pitchFamily="34" charset="0"/>
                  </a:rPr>
                  <a:t> method</a:t>
                </a: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Frutiger 55 Roman" panose="020B0503040202020204" pitchFamily="34" charset="0"/>
                  </a:rPr>
                  <a:t>Drawback: regression errors are accumulated with each regression step</a:t>
                </a: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r>
                  <a:rPr lang="pl-PL" sz="1600" dirty="0" smtClean="0">
                    <a:latin typeface="Frutiger 55 Roman" panose="020B0503040202020204" pitchFamily="34" charset="0"/>
                  </a:rPr>
                  <a:t>Improvement: </a:t>
                </a:r>
                <a:r>
                  <a:rPr lang="en-US" sz="1600" b="1" dirty="0" err="1" smtClean="0">
                    <a:latin typeface="Frutiger 55 Roman" panose="020B0503040202020204" pitchFamily="34" charset="0"/>
                  </a:rPr>
                  <a:t>Longstaff</a:t>
                </a:r>
                <a:r>
                  <a:rPr lang="en-US" sz="1600" b="1" dirty="0" smtClean="0">
                    <a:latin typeface="Frutiger 55 Roman" panose="020B0503040202020204" pitchFamily="34" charset="0"/>
                  </a:rPr>
                  <a:t>-Schwartz</a:t>
                </a:r>
                <a:r>
                  <a:rPr lang="pl-PL" sz="1600" dirty="0">
                    <a:latin typeface="Frutiger 55 Roman" panose="020B0503040202020204" pitchFamily="34" charset="0"/>
                  </a:rPr>
                  <a:t> </a:t>
                </a:r>
                <a:r>
                  <a:rPr lang="en-US" sz="1600" dirty="0" smtClean="0">
                    <a:latin typeface="Frutiger 55 Roman" panose="020B0503040202020204" pitchFamily="34" charset="0"/>
                  </a:rPr>
                  <a:t>algorithm</a:t>
                </a:r>
                <a:endParaRPr lang="pl-PL" sz="1600" dirty="0" smtClean="0">
                  <a:latin typeface="Frutiger 55 Roman" panose="020B0503040202020204" pitchFamily="34" charset="0"/>
                </a:endParaRPr>
              </a:p>
              <a:p>
                <a:pPr marL="398463" lvl="2" indent="-171450">
                  <a:buFont typeface="Arial" panose="020B0604020202020204" pitchFamily="34" charset="0"/>
                  <a:buChar char="•"/>
                </a:pPr>
                <a:r>
                  <a:rPr lang="pl-PL" sz="1600" dirty="0" smtClean="0">
                    <a:latin typeface="Frutiger 55 Roman" panose="020B0503040202020204" pitchFamily="34" charset="0"/>
                  </a:rPr>
                  <a:t>Same principle except using realized cash-flows to regress against instead previous step's value,</a:t>
                </a:r>
                <a:endParaRPr lang="en-US" sz="1600" dirty="0" smtClean="0">
                  <a:latin typeface="Frutiger 55 Roman" panose="020B0503040202020204" pitchFamily="34" charset="0"/>
                </a:endParaRP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  <p:custDataLst>
                  <p:tags r:id="rId6"/>
                </p:custDataLst>
              </p:nvPr>
            </p:nvSpPr>
            <p:spPr>
              <a:xfrm>
                <a:off x="420623" y="1649413"/>
                <a:ext cx="4608577" cy="4959349"/>
              </a:xfrm>
              <a:blipFill rotWithShape="1">
                <a:blip r:embed="rId7"/>
                <a:stretch>
                  <a:fillRect l="-2910" t="-1968" r="-2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Frutiger 55 Roman" panose="020B0503040202020204" pitchFamily="34" charset="0"/>
              </a:rPr>
              <a:t>Regression and LS algorithm</a:t>
            </a:r>
            <a:endParaRPr lang="en-US" sz="3200" dirty="0">
              <a:latin typeface="Frutiger 55 Roman" panose="020B050304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49" y="3500284"/>
            <a:ext cx="4556493" cy="310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884733"/>
              </p:ext>
            </p:extLst>
          </p:nvPr>
        </p:nvGraphicFramePr>
        <p:xfrm>
          <a:off x="5046663" y="1090612"/>
          <a:ext cx="4572000" cy="2409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" name="Oval 7"/>
          <p:cNvSpPr/>
          <p:nvPr/>
        </p:nvSpPr>
        <p:spPr>
          <a:xfrm>
            <a:off x="1800532" y="2298291"/>
            <a:ext cx="542617" cy="425859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3446" y="1036688"/>
            <a:ext cx="1630004" cy="487311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r>
              <a:rPr lang="pl-PL" sz="1200" dirty="0" smtClean="0">
                <a:solidFill>
                  <a:srgbClr val="FFFFFF"/>
                </a:solidFill>
                <a:latin typeface="Frutiger 55 Roman" panose="020B0503040202020204" pitchFamily="34" charset="0"/>
              </a:rPr>
              <a:t>Driven by the chosen observabkes</a:t>
            </a:r>
            <a:endParaRPr lang="en-US" sz="1200" dirty="0">
              <a:solidFill>
                <a:srgbClr val="FFFFFF"/>
              </a:solidFill>
              <a:latin typeface="Frutiger 55 Roman" panose="020B0503040202020204" pitchFamily="34" charset="0"/>
            </a:endParaRPr>
          </a:p>
        </p:txBody>
      </p:sp>
      <p:cxnSp>
        <p:nvCxnSpPr>
          <p:cNvPr id="11" name="Straight Arrow Connector 10"/>
          <p:cNvCxnSpPr>
            <a:stCxn id="8" idx="6"/>
            <a:endCxn id="9" idx="1"/>
          </p:cNvCxnSpPr>
          <p:nvPr/>
        </p:nvCxnSpPr>
        <p:spPr>
          <a:xfrm flipV="1">
            <a:off x="2343149" y="1280344"/>
            <a:ext cx="770297" cy="1230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152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530261225"/>
              </p:ext>
            </p:extLst>
          </p:nvPr>
        </p:nvGraphicFramePr>
        <p:xfrm>
          <a:off x="420688" y="1636713"/>
          <a:ext cx="9190037" cy="4789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smtClean="0"/>
              <a:t>Summary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7048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45 Light"/>
  <p:tag name="LANGUAGE ID" val="1033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ERIF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3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 FUNCTION"/>
  <p:tag name="FONT STYLE" val="SANS SERIF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heme/theme1.xml><?xml version="1.0" encoding="utf-8"?>
<a:theme xmlns:a="http://schemas.openxmlformats.org/drawingml/2006/main" name="PresXpress_Print_Theme">
  <a:themeElements>
    <a:clrScheme name="UBS Colorset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3692CA"/>
      </a:accent1>
      <a:accent2>
        <a:srgbClr val="C09979"/>
      </a:accent2>
      <a:accent3>
        <a:srgbClr val="4D3C2F"/>
      </a:accent3>
      <a:accent4>
        <a:srgbClr val="AFBCD5"/>
      </a:accent4>
      <a:accent5>
        <a:srgbClr val="759731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Fontset">
      <a:majorFont>
        <a:latin typeface="UBSHeadline"/>
        <a:ea typeface="MS PGothic"/>
        <a:cs typeface=""/>
      </a:majorFont>
      <a:minorFont>
        <a:latin typeface="Frutiger 45 Light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lIns="0" tIns="0" rIns="0" bIns="0"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1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UBS Colorset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4E8AA9"/>
      </a:accent1>
      <a:accent2>
        <a:srgbClr val="AF9681"/>
      </a:accent2>
      <a:accent3>
        <a:srgbClr val="57514B"/>
      </a:accent3>
      <a:accent4>
        <a:srgbClr val="B2BCCD"/>
      </a:accent4>
      <a:accent5>
        <a:srgbClr val="748746"/>
      </a:accent5>
      <a:accent6>
        <a:srgbClr val="8C3F3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1288CCE0-C24B-43C6-A87C-A123CEBF6884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5352</TotalTime>
  <Words>585</Words>
  <Application>Microsoft Office PowerPoint</Application>
  <PresentationFormat>Custom</PresentationFormat>
  <Paragraphs>60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PresXpress_Print_Theme</vt:lpstr>
      <vt:lpstr>Motivation</vt:lpstr>
      <vt:lpstr>Origins</vt:lpstr>
      <vt:lpstr>Regression and LS algorithm</vt:lpstr>
      <vt:lpstr>Summary</vt:lpstr>
    </vt:vector>
  </TitlesOfParts>
  <Company>UBS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Print Presentation</dc:title>
  <dc:creator>Morawski, Piotr-A</dc:creator>
  <cp:lastModifiedBy>Morawski, Piotr-A</cp:lastModifiedBy>
  <cp:revision>69</cp:revision>
  <cp:lastPrinted>2002-05-24T21:26:29Z</cp:lastPrinted>
  <dcterms:created xsi:type="dcterms:W3CDTF">2002-05-03T03:00:09Z</dcterms:created>
  <dcterms:modified xsi:type="dcterms:W3CDTF">2020-04-10T15:34:41Z</dcterms:modified>
  <cp:version>3.3.02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False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3.3.02</vt:lpwstr>
  </property>
  <property fmtid="{D5CDD505-2E9C-101B-9397-08002B2CF9AE}" pid="8" name="CurrentAddinVersion">
    <vt:lpwstr>3.3.02</vt:lpwstr>
  </property>
  <property fmtid="{D5CDD505-2E9C-101B-9397-08002B2CF9AE}" pid="9" name="CreateDate">
    <vt:lpwstr>2016-02-23 13:59:17</vt:lpwstr>
  </property>
  <property fmtid="{D5CDD505-2E9C-101B-9397-08002B2CF9AE}" pid="10" name="CreatedTemplateVersion">
    <vt:lpwstr>3.3.02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CoverPhotoIncluded">
    <vt:lpwstr>False</vt:lpwstr>
  </property>
  <property fmtid="{D5CDD505-2E9C-101B-9397-08002B2CF9AE}" pid="18" name="CoverPhotoIsCustom">
    <vt:lpwstr>False</vt:lpwstr>
  </property>
  <property fmtid="{D5CDD505-2E9C-101B-9397-08002B2CF9AE}" pid="19" name="InsideLogoIncluded">
    <vt:lpwstr>True</vt:lpwstr>
  </property>
  <property fmtid="{D5CDD505-2E9C-101B-9397-08002B2CF9AE}" pid="20" name="InsideLogoID">
    <vt:lpwstr>plain_co</vt:lpwstr>
  </property>
  <property fmtid="{D5CDD505-2E9C-101B-9397-08002B2CF9AE}" pid="21" name="IncludeID.Ppt">
    <vt:lpwstr>True</vt:lpwstr>
  </property>
  <property fmtid="{D5CDD505-2E9C-101B-9397-08002B2CF9AE}" pid="22" name="IDStampItems">
    <vt:lpwstr>15</vt:lpwstr>
  </property>
  <property fmtid="{D5CDD505-2E9C-101B-9397-08002B2CF9AE}" pid="23" name="TOC.Ppt">
    <vt:lpwstr>True</vt:lpwstr>
  </property>
  <property fmtid="{D5CDD505-2E9C-101B-9397-08002B2CF9AE}" pid="24" name="TocSecLevel1">
    <vt:lpwstr>1</vt:lpwstr>
  </property>
  <property fmtid="{D5CDD505-2E9C-101B-9397-08002B2CF9AE}" pid="25" name="TocSecLevel2">
    <vt:lpwstr>2</vt:lpwstr>
  </property>
  <property fmtid="{D5CDD505-2E9C-101B-9397-08002B2CF9AE}" pid="26" name="TocSecLevel3">
    <vt:lpwstr>3</vt:lpwstr>
  </property>
  <property fmtid="{D5CDD505-2E9C-101B-9397-08002B2CF9AE}" pid="27" name="TocApdxLevel1">
    <vt:lpwstr>4</vt:lpwstr>
  </property>
  <property fmtid="{D5CDD505-2E9C-101B-9397-08002B2CF9AE}" pid="28" name="TocApdxLevel2">
    <vt:lpwstr>5</vt:lpwstr>
  </property>
  <property fmtid="{D5CDD505-2E9C-101B-9397-08002B2CF9AE}" pid="29" name="TocApdxLevel3">
    <vt:lpwstr>6</vt:lpwstr>
  </property>
  <property fmtid="{D5CDD505-2E9C-101B-9397-08002B2CF9AE}" pid="30" name="SPageNumbering1.Ppt">
    <vt:lpwstr>True</vt:lpwstr>
  </property>
  <property fmtid="{D5CDD505-2E9C-101B-9397-08002B2CF9AE}" pid="31" name="SPageNumbering2.Ppt">
    <vt:lpwstr>False</vt:lpwstr>
  </property>
  <property fmtid="{D5CDD505-2E9C-101B-9397-08002B2CF9AE}" pid="32" name="SPageNumbering3.Ppt">
    <vt:lpwstr>False</vt:lpwstr>
  </property>
  <property fmtid="{D5CDD505-2E9C-101B-9397-08002B2CF9AE}" pid="33" name="APageNumbering1.Ppt">
    <vt:lpwstr>True</vt:lpwstr>
  </property>
  <property fmtid="{D5CDD505-2E9C-101B-9397-08002B2CF9AE}" pid="34" name="APageNumbering2.Ppt">
    <vt:lpwstr>False</vt:lpwstr>
  </property>
  <property fmtid="{D5CDD505-2E9C-101B-9397-08002B2CF9AE}" pid="35" name="APageNumbering3.Ppt">
    <vt:lpwstr>False</vt:lpwstr>
  </property>
  <property fmtid="{D5CDD505-2E9C-101B-9397-08002B2CF9AE}" pid="36" name="Language">
    <vt:lpwstr>1033</vt:lpwstr>
  </property>
  <property fmtid="{D5CDD505-2E9C-101B-9397-08002B2CF9AE}" pid="37" name="ContactPage.Ppt">
    <vt:lpwstr>False</vt:lpwstr>
  </property>
  <property fmtid="{D5CDD505-2E9C-101B-9397-08002B2CF9AE}" pid="38" name="CompanyName">
    <vt:lpwstr/>
  </property>
  <property fmtid="{D5CDD505-2E9C-101B-9397-08002B2CF9AE}" pid="39" name="CompanyNameExtension">
    <vt:lpwstr/>
  </property>
  <property fmtid="{D5CDD505-2E9C-101B-9397-08002B2CF9AE}" pid="40" name="CompanyDescriptor">
    <vt:lpwstr/>
  </property>
  <property fmtid="{D5CDD505-2E9C-101B-9397-08002B2CF9AE}" pid="41" name="CompanyType">
    <vt:lpwstr>0</vt:lpwstr>
  </property>
  <property fmtid="{D5CDD505-2E9C-101B-9397-08002B2CF9AE}" pid="42" name="BusinessUnit">
    <vt:lpwstr>UBSCC</vt:lpwstr>
  </property>
  <property fmtid="{D5CDD505-2E9C-101B-9397-08002B2CF9AE}" pid="43" name="Address.Office">
    <vt:lpwstr/>
  </property>
  <property fmtid="{D5CDD505-2E9C-101B-9397-08002B2CF9AE}" pid="44" name="Fax1.Office">
    <vt:lpwstr/>
  </property>
  <property fmtid="{D5CDD505-2E9C-101B-9397-08002B2CF9AE}" pid="45" name="Phone1.Office">
    <vt:lpwstr/>
  </property>
  <property fmtid="{D5CDD505-2E9C-101B-9397-08002B2CF9AE}" pid="46" name="CompanyID">
    <vt:lpwstr/>
  </property>
  <property fmtid="{D5CDD505-2E9C-101B-9397-08002B2CF9AE}" pid="47" name="CompanyLCID">
    <vt:lpwstr>0</vt:lpwstr>
  </property>
  <property fmtid="{D5CDD505-2E9C-101B-9397-08002B2CF9AE}" pid="48" name="AuthorInfoIncluded">
    <vt:lpwstr>True</vt:lpwstr>
  </property>
  <property fmtid="{D5CDD505-2E9C-101B-9397-08002B2CF9AE}" pid="49" name="AuthorInfoName">
    <vt:lpwstr>Piotr Morawski</vt:lpwstr>
  </property>
  <property fmtid="{D5CDD505-2E9C-101B-9397-08002B2CF9AE}" pid="50" name="AuthorInfoDetails1">
    <vt:lpwstr/>
  </property>
  <property fmtid="{D5CDD505-2E9C-101B-9397-08002B2CF9AE}" pid="51" name="AuthorInfoDetails2">
    <vt:lpwstr/>
  </property>
  <property fmtid="{D5CDD505-2E9C-101B-9397-08002B2CF9AE}" pid="52" name="AuthorInfoEmail">
    <vt:lpwstr/>
  </property>
  <property fmtid="{D5CDD505-2E9C-101B-9397-08002B2CF9AE}" pid="53" name="AuthorInfoPhone">
    <vt:lpwstr/>
  </property>
  <property fmtid="{D5CDD505-2E9C-101B-9397-08002B2CF9AE}" pid="54" name="Endorsement">
    <vt:lpwstr/>
  </property>
  <property fmtid="{D5CDD505-2E9C-101B-9397-08002B2CF9AE}" pid="55" name="OnScreenShowPageNums">
    <vt:lpwstr>False</vt:lpwstr>
  </property>
  <property fmtid="{D5CDD505-2E9C-101B-9397-08002B2CF9AE}" pid="56" name="OnScreenTOCHyperlink">
    <vt:lpwstr>False</vt:lpwstr>
  </property>
  <property fmtid="{D5CDD505-2E9C-101B-9397-08002B2CF9AE}" pid="57" name="SectionDivider.Ppt">
    <vt:lpwstr>True</vt:lpwstr>
  </property>
  <property fmtid="{D5CDD505-2E9C-101B-9397-08002B2CF9AE}" pid="58" name="IDStampDateFormatID">
    <vt:lpwstr>F1</vt:lpwstr>
  </property>
  <property fmtid="{D5CDD505-2E9C-101B-9397-08002B2CF9AE}" pid="59" name="IDStampDateFormat-T">
    <vt:lpwstr>MMMM d, yyyy h:mm AM/PM</vt:lpwstr>
  </property>
  <property fmtid="{D5CDD505-2E9C-101B-9397-08002B2CF9AE}" pid="60" name="CalendarDateFormatID">
    <vt:lpwstr>F1</vt:lpwstr>
  </property>
  <property fmtid="{D5CDD505-2E9C-101B-9397-08002B2CF9AE}" pid="61" name="CalendarDateFormat-T">
    <vt:lpwstr>MMMM yyyy</vt:lpwstr>
  </property>
  <property fmtid="{D5CDD505-2E9C-101B-9397-08002B2CF9AE}" pid="62" name="CalendarStartDay">
    <vt:lpwstr>2</vt:lpwstr>
  </property>
  <property fmtid="{D5CDD505-2E9C-101B-9397-08002B2CF9AE}" pid="63" name="CoverPageDateFormatFilter">
    <vt:lpwstr>1</vt:lpwstr>
  </property>
  <property fmtid="{D5CDD505-2E9C-101B-9397-08002B2CF9AE}" pid="64" name="CoverPageDateFormatID">
    <vt:lpwstr>F1</vt:lpwstr>
  </property>
  <property fmtid="{D5CDD505-2E9C-101B-9397-08002B2CF9AE}" pid="65" name="CoverPageDateFormat-T">
    <vt:lpwstr>MMMM d, yyyy</vt:lpwstr>
  </property>
  <property fmtid="{D5CDD505-2E9C-101B-9397-08002B2CF9AE}" pid="66" name="DisclaimerPage.Ppt">
    <vt:lpwstr>True</vt:lpwstr>
  </property>
  <property fmtid="{D5CDD505-2E9C-101B-9397-08002B2CF9AE}" pid="67" name="DisclaimerID.Ppt">
    <vt:lpwstr>D1</vt:lpwstr>
  </property>
  <property fmtid="{D5CDD505-2E9C-101B-9397-08002B2CF9AE}" pid="68" name="UseInternalUBSFont.Office">
    <vt:lpwstr>True</vt:lpwstr>
  </property>
  <property fmtid="{D5CDD505-2E9C-101B-9397-08002B2CF9AE}" pid="69" name="EmbedFonts">
    <vt:lpwstr>False</vt:lpwstr>
  </property>
  <property fmtid="{D5CDD505-2E9C-101B-9397-08002B2CF9AE}" pid="70" name="TableSpacerBorder">
    <vt:lpwstr>False</vt:lpwstr>
  </property>
  <property fmtid="{D5CDD505-2E9C-101B-9397-08002B2CF9AE}" pid="71" name="Address-T">
    <vt:lpwstr>&lt;&lt;Address&gt;&gt;</vt:lpwstr>
  </property>
  <property fmtid="{D5CDD505-2E9C-101B-9397-08002B2CF9AE}" pid="72" name="AmountDealType-T">
    <vt:lpwstr>&lt;&lt;Amt./deal-Type&gt;&gt;</vt:lpwstr>
  </property>
  <property fmtid="{D5CDD505-2E9C-101B-9397-08002B2CF9AE}" pid="73" name="ContactDetails-T">
    <vt:lpwstr>&lt;&lt;Contact details&gt;&gt;</vt:lpwstr>
  </property>
  <property fmtid="{D5CDD505-2E9C-101B-9397-08002B2CF9AE}" pid="74" name="ContactName-T">
    <vt:lpwstr>&lt;&lt;Contact name&gt;&gt;</vt:lpwstr>
  </property>
  <property fmtid="{D5CDD505-2E9C-101B-9397-08002B2CF9AE}" pid="75" name="Date-T">
    <vt:lpwstr>&lt;&lt;Date&gt;&gt;</vt:lpwstr>
  </property>
  <property fmtid="{D5CDD505-2E9C-101B-9397-08002B2CF9AE}" pid="76" name="EMailAddress-T">
    <vt:lpwstr>&lt;&lt;Email address&gt;&gt;</vt:lpwstr>
  </property>
  <property fmtid="{D5CDD505-2E9C-101B-9397-08002B2CF9AE}" pid="77" name="LegalEntity-T">
    <vt:lpwstr>&lt;&lt;Legal entity&gt;&gt;</vt:lpwstr>
  </property>
  <property fmtid="{D5CDD505-2E9C-101B-9397-08002B2CF9AE}" pid="78" name="Logo-T">
    <vt:lpwstr>&lt;&lt;Logo&gt;&gt;</vt:lpwstr>
  </property>
  <property fmtid="{D5CDD505-2E9C-101B-9397-08002B2CF9AE}" pid="79" name="Summary-T">
    <vt:lpwstr>&lt;&lt;Summary&gt;&gt;</vt:lpwstr>
  </property>
  <property fmtid="{D5CDD505-2E9C-101B-9397-08002B2CF9AE}" pid="80" name="TableHeading-T">
    <vt:lpwstr>&lt;&lt;Table heading&gt;&gt;</vt:lpwstr>
  </property>
  <property fmtid="{D5CDD505-2E9C-101B-9397-08002B2CF9AE}" pid="81" name="TableSubheading-T">
    <vt:lpwstr>&lt;&lt;Table subheading&gt;&gt;</vt:lpwstr>
  </property>
  <property fmtid="{D5CDD505-2E9C-101B-9397-08002B2CF9AE}" pid="82" name="Subheading-T">
    <vt:lpwstr>&lt;&lt;Table subheading&gt;&gt;</vt:lpwstr>
  </property>
  <property fmtid="{D5CDD505-2E9C-101B-9397-08002B2CF9AE}" pid="83" name="TelephoneNumber-T">
    <vt:lpwstr>&lt;&lt;Telephone number&gt;&gt;</vt:lpwstr>
  </property>
  <property fmtid="{D5CDD505-2E9C-101B-9397-08002B2CF9AE}" pid="84" name="Text-T">
    <vt:lpwstr>&lt;&lt;Text&gt;&gt;</vt:lpwstr>
  </property>
  <property fmtid="{D5CDD505-2E9C-101B-9397-08002B2CF9AE}" pid="85" name="WebAddress-T">
    <vt:lpwstr>&lt;&lt;Web address</vt:lpwstr>
  </property>
  <property fmtid="{D5CDD505-2E9C-101B-9397-08002B2CF9AE}" pid="86" name="Year-T">
    <vt:lpwstr>&lt;&lt;Year&gt;&gt;</vt:lpwstr>
  </property>
  <property fmtid="{D5CDD505-2E9C-101B-9397-08002B2CF9AE}" pid="87" name="Appendix-T">
    <vt:lpwstr>Appendix</vt:lpwstr>
  </property>
  <property fmtid="{D5CDD505-2E9C-101B-9397-08002B2CF9AE}" pid="88" name="Appendices-T">
    <vt:lpwstr>Appendices</vt:lpwstr>
  </property>
  <property fmtid="{D5CDD505-2E9C-101B-9397-08002B2CF9AE}" pid="89" name="AwardTitle-T">
    <vt:lpwstr>&lt;&lt;Award title&gt;&gt;</vt:lpwstr>
  </property>
  <property fmtid="{D5CDD505-2E9C-101B-9397-08002B2CF9AE}" pid="90" name="AwardSubTitle-T">
    <vt:lpwstr>&lt;&lt;Award subtitle&gt;&gt;</vt:lpwstr>
  </property>
  <property fmtid="{D5CDD505-2E9C-101B-9397-08002B2CF9AE}" pid="91" name="BiographicalDetails-T">
    <vt:lpwstr>&lt;&lt;Biographical details&gt;&gt;</vt:lpwstr>
  </property>
  <property fmtid="{D5CDD505-2E9C-101B-9397-08002B2CF9AE}" pid="92" name="Conclusion-T">
    <vt:lpwstr>&lt;&lt;Conclusion&gt;&gt;</vt:lpwstr>
  </property>
  <property fmtid="{D5CDD505-2E9C-101B-9397-08002B2CF9AE}" pid="93" name="ContactInformation-T">
    <vt:lpwstr>Contact information</vt:lpwstr>
  </property>
  <property fmtid="{D5CDD505-2E9C-101B-9397-08002B2CF9AE}" pid="94" name="Continued-T">
    <vt:lpwstr>Continued</vt:lpwstr>
  </property>
  <property fmtid="{D5CDD505-2E9C-101B-9397-08002B2CF9AE}" pid="95" name="DividerTitle-T">
    <vt:lpwstr>&lt;&lt;Divider title&gt;&gt;</vt:lpwstr>
  </property>
  <property fmtid="{D5CDD505-2E9C-101B-9397-08002B2CF9AE}" pid="96" name="Draft-T">
    <vt:lpwstr>Draft</vt:lpwstr>
  </property>
  <property fmtid="{D5CDD505-2E9C-101B-9397-08002B2CF9AE}" pid="97" name="LayoutHeading-T">
    <vt:lpwstr>&lt;&lt;Layout heading&gt;&gt;</vt:lpwstr>
  </property>
  <property fmtid="{D5CDD505-2E9C-101B-9397-08002B2CF9AE}" pid="98" name="MessageText-T">
    <vt:lpwstr>&lt;&lt;Message&gt;&gt;</vt:lpwstr>
  </property>
  <property fmtid="{D5CDD505-2E9C-101B-9397-08002B2CF9AE}" pid="99" name="Name-T">
    <vt:lpwstr>&lt;&lt;Name&gt;&gt;</vt:lpwstr>
  </property>
  <property fmtid="{D5CDD505-2E9C-101B-9397-08002B2CF9AE}" pid="100" name="Notes-T">
    <vt:lpwstr>Notes</vt:lpwstr>
  </property>
  <property fmtid="{D5CDD505-2E9C-101B-9397-08002B2CF9AE}" pid="101" name="PageHeading-T">
    <vt:lpwstr>&lt;&lt;Page heading&gt;&gt;</vt:lpwstr>
  </property>
  <property fmtid="{D5CDD505-2E9C-101B-9397-08002B2CF9AE}" pid="102" name="PresentationTitle-T">
    <vt:lpwstr>&lt;&lt;Presentation title&gt;&gt;</vt:lpwstr>
  </property>
  <property fmtid="{D5CDD505-2E9C-101B-9397-08002B2CF9AE}" pid="103" name="PresentationSubTitle-T">
    <vt:lpwstr>&lt;&lt;Presentation subtitle&gt;&gt;</vt:lpwstr>
  </property>
  <property fmtid="{D5CDD505-2E9C-101B-9397-08002B2CF9AE}" pid="104" name="PresentationPresenter-T">
    <vt:lpwstr>&lt;&lt;Presentation presenter&gt;&gt;</vt:lpwstr>
  </property>
  <property fmtid="{D5CDD505-2E9C-101B-9397-08002B2CF9AE}" pid="105" name="PresPresenterFunction-T">
    <vt:lpwstr>&lt;&lt;Presenter function&gt;&gt;</vt:lpwstr>
  </property>
  <property fmtid="{D5CDD505-2E9C-101B-9397-08002B2CF9AE}" pid="106" name="Quote-T">
    <vt:lpwstr>&lt;&lt;Quote&gt;&gt;</vt:lpwstr>
  </property>
  <property fmtid="{D5CDD505-2E9C-101B-9397-08002B2CF9AE}" pid="107" name="QuoteSource-T">
    <vt:lpwstr>&lt;&lt;Quote source&gt;&gt;</vt:lpwstr>
  </property>
  <property fmtid="{D5CDD505-2E9C-101B-9397-08002B2CF9AE}" pid="108" name="Section-T">
    <vt:lpwstr>Section</vt:lpwstr>
  </property>
  <property fmtid="{D5CDD505-2E9C-101B-9397-08002B2CF9AE}" pid="109" name="Sections-T">
    <vt:lpwstr>Sections</vt:lpwstr>
  </property>
  <property fmtid="{D5CDD505-2E9C-101B-9397-08002B2CF9AE}" pid="110" name="Source-T">
    <vt:lpwstr>Source</vt:lpwstr>
  </property>
  <property fmtid="{D5CDD505-2E9C-101B-9397-08002B2CF9AE}" pid="111" name="Subappendix-T">
    <vt:lpwstr>Subappendix</vt:lpwstr>
  </property>
  <property fmtid="{D5CDD505-2E9C-101B-9397-08002B2CF9AE}" pid="112" name="Subsection-T">
    <vt:lpwstr>Subsection</vt:lpwstr>
  </property>
  <property fmtid="{D5CDD505-2E9C-101B-9397-08002B2CF9AE}" pid="113" name="Subsubappendix-T">
    <vt:lpwstr>Subsubappendix</vt:lpwstr>
  </property>
  <property fmtid="{D5CDD505-2E9C-101B-9397-08002B2CF9AE}" pid="114" name="Subsubsection-T">
    <vt:lpwstr>Subsubsection</vt:lpwstr>
  </property>
  <property fmtid="{D5CDD505-2E9C-101B-9397-08002B2CF9AE}" pid="115" name="TableOfContents-T">
    <vt:lpwstr>Table of contents</vt:lpwstr>
  </property>
  <property fmtid="{D5CDD505-2E9C-101B-9397-08002B2CF9AE}" pid="116" name="Title-T">
    <vt:lpwstr>&lt;&lt;Title&gt;&gt;</vt:lpwstr>
  </property>
  <property fmtid="{D5CDD505-2E9C-101B-9397-08002B2CF9AE}" pid="117" name="Security-T">
    <vt:lpwstr>Public</vt:lpwstr>
  </property>
  <property fmtid="{D5CDD505-2E9C-101B-9397-08002B2CF9AE}" pid="118" name="Month1">
    <vt:lpwstr>January</vt:lpwstr>
  </property>
  <property fmtid="{D5CDD505-2E9C-101B-9397-08002B2CF9AE}" pid="119" name="Month2">
    <vt:lpwstr>February</vt:lpwstr>
  </property>
  <property fmtid="{D5CDD505-2E9C-101B-9397-08002B2CF9AE}" pid="120" name="Month3">
    <vt:lpwstr>March</vt:lpwstr>
  </property>
  <property fmtid="{D5CDD505-2E9C-101B-9397-08002B2CF9AE}" pid="121" name="Month4">
    <vt:lpwstr>April</vt:lpwstr>
  </property>
  <property fmtid="{D5CDD505-2E9C-101B-9397-08002B2CF9AE}" pid="122" name="Month5">
    <vt:lpwstr>May</vt:lpwstr>
  </property>
  <property fmtid="{D5CDD505-2E9C-101B-9397-08002B2CF9AE}" pid="123" name="Month6">
    <vt:lpwstr>June</vt:lpwstr>
  </property>
  <property fmtid="{D5CDD505-2E9C-101B-9397-08002B2CF9AE}" pid="124" name="Month7">
    <vt:lpwstr>July</vt:lpwstr>
  </property>
  <property fmtid="{D5CDD505-2E9C-101B-9397-08002B2CF9AE}" pid="125" name="Month8">
    <vt:lpwstr>August</vt:lpwstr>
  </property>
  <property fmtid="{D5CDD505-2E9C-101B-9397-08002B2CF9AE}" pid="126" name="Month9">
    <vt:lpwstr>September</vt:lpwstr>
  </property>
  <property fmtid="{D5CDD505-2E9C-101B-9397-08002B2CF9AE}" pid="127" name="Month10">
    <vt:lpwstr>October</vt:lpwstr>
  </property>
  <property fmtid="{D5CDD505-2E9C-101B-9397-08002B2CF9AE}" pid="128" name="Month11">
    <vt:lpwstr>November</vt:lpwstr>
  </property>
  <property fmtid="{D5CDD505-2E9C-101B-9397-08002B2CF9AE}" pid="129" name="Month12">
    <vt:lpwstr>December</vt:lpwstr>
  </property>
  <property fmtid="{D5CDD505-2E9C-101B-9397-08002B2CF9AE}" pid="130" name="D1">
    <vt:lpwstr>S</vt:lpwstr>
  </property>
  <property fmtid="{D5CDD505-2E9C-101B-9397-08002B2CF9AE}" pid="131" name="D2">
    <vt:lpwstr>M</vt:lpwstr>
  </property>
  <property fmtid="{D5CDD505-2E9C-101B-9397-08002B2CF9AE}" pid="132" name="D3">
    <vt:lpwstr>T</vt:lpwstr>
  </property>
  <property fmtid="{D5CDD505-2E9C-101B-9397-08002B2CF9AE}" pid="133" name="D4">
    <vt:lpwstr>W</vt:lpwstr>
  </property>
  <property fmtid="{D5CDD505-2E9C-101B-9397-08002B2CF9AE}" pid="134" name="D5">
    <vt:lpwstr>T</vt:lpwstr>
  </property>
  <property fmtid="{D5CDD505-2E9C-101B-9397-08002B2CF9AE}" pid="135" name="D6">
    <vt:lpwstr>F</vt:lpwstr>
  </property>
  <property fmtid="{D5CDD505-2E9C-101B-9397-08002B2CF9AE}" pid="136" name="D7">
    <vt:lpwstr>S</vt:lpwstr>
  </property>
  <property fmtid="{D5CDD505-2E9C-101B-9397-08002B2CF9AE}" pid="137" name="Chart_Num_Categories_On_XAxis">
    <vt:lpwstr>6</vt:lpwstr>
  </property>
  <property fmtid="{D5CDD505-2E9C-101B-9397-08002B2CF9AE}" pid="138" name="Chart_Annotation_Add_Date">
    <vt:lpwstr>True</vt:lpwstr>
  </property>
  <property fmtid="{D5CDD505-2E9C-101B-9397-08002B2CF9AE}" pid="139" name="Chart_Annotation_Date_Bold">
    <vt:lpwstr>True</vt:lpwstr>
  </property>
  <property fmtid="{D5CDD505-2E9C-101B-9397-08002B2CF9AE}" pid="140" name="Chart_Annotation_Date_Format">
    <vt:lpwstr>F1</vt:lpwstr>
  </property>
  <property fmtid="{D5CDD505-2E9C-101B-9397-08002B2CF9AE}" pid="141" name="Chart_Pie_Chart_Labels">
    <vt:lpwstr>True</vt:lpwstr>
  </property>
  <property fmtid="{D5CDD505-2E9C-101B-9397-08002B2CF9AE}" pid="142" name="Chart_Pie_Chart_Legend">
    <vt:lpwstr>False</vt:lpwstr>
  </property>
  <property fmtid="{D5CDD505-2E9C-101B-9397-08002B2CF9AE}" pid="143" name="Chart_Average_Translated-T">
    <vt:lpwstr>Average</vt:lpwstr>
  </property>
  <property fmtid="{D5CDD505-2E9C-101B-9397-08002B2CF9AE}" pid="144" name="Chart_Share_PX-T">
    <vt:lpwstr>Stock price</vt:lpwstr>
  </property>
  <property fmtid="{D5CDD505-2E9C-101B-9397-08002B2CF9AE}" pid="145" name="Chart_Stock_Volume_XAxis-T">
    <vt:lpwstr>Closing date</vt:lpwstr>
  </property>
  <property fmtid="{D5CDD505-2E9C-101B-9397-08002B2CF9AE}" pid="146" name="Chart_Volume_Label-T">
    <vt:lpwstr>Volume (000s)</vt:lpwstr>
  </property>
  <property fmtid="{D5CDD505-2E9C-101B-9397-08002B2CF9AE}" pid="147" name="Chart_Thick_Lines">
    <vt:lpwstr>False</vt:lpwstr>
  </property>
  <property fmtid="{D5CDD505-2E9C-101B-9397-08002B2CF9AE}" pid="148" name="Chart_Show_Gridlines">
    <vt:lpwstr>True</vt:lpwstr>
  </property>
  <property fmtid="{D5CDD505-2E9C-101B-9397-08002B2CF9AE}" pid="149" name="Chart_Show_YAxis">
    <vt:lpwstr>False</vt:lpwstr>
  </property>
  <property fmtid="{D5CDD505-2E9C-101B-9397-08002B2CF9AE}" pid="150" name="Chart_Use_Stack_White_Border">
    <vt:lpwstr>True</vt:lpwstr>
  </property>
  <property fmtid="{D5CDD505-2E9C-101B-9397-08002B2CF9AE}" pid="151" name="Chart_Use_Dash_Style">
    <vt:lpwstr>False</vt:lpwstr>
  </property>
  <property fmtid="{D5CDD505-2E9C-101B-9397-08002B2CF9AE}" pid="152" name="DateFormat.Ppt">
    <vt:lpwstr>F1</vt:lpwstr>
  </property>
  <property fmtid="{D5CDD505-2E9C-101B-9397-08002B2CF9AE}" pid="153" name="DraftStamp.Ppt">
    <vt:bool>false</vt:bool>
  </property>
  <property fmtid="{D5CDD505-2E9C-101B-9397-08002B2CF9AE}" pid="154" name="SecurityLevel">
    <vt:lpwstr>1</vt:lpwstr>
  </property>
</Properties>
</file>