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9" r:id="rId9"/>
    <p:sldId id="278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9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53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94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2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7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976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5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6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33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43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1B26-841A-4B76-AB72-C3C4DD324CDB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7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21B26-841A-4B76-AB72-C3C4DD324CDB}" type="datetimeFigureOut">
              <a:rPr lang="ko-KR" altLang="en-US" smtClean="0"/>
              <a:t>2017-11-21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1BF16-B767-49B7-9D50-C41A470BA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4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6VhRVH3Z6Y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대각선 방향의 모서리가 잘린 사각형 6"/>
          <p:cNvSpPr/>
          <p:nvPr/>
        </p:nvSpPr>
        <p:spPr>
          <a:xfrm>
            <a:off x="-30832" y="2144827"/>
            <a:ext cx="9174832" cy="1402836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ko-KR" altLang="en-US" b="1" dirty="0" smtClean="0"/>
              <a:t>기존 예약시스템을 이용한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ko-KR" altLang="en-US" b="1" dirty="0" smtClean="0"/>
              <a:t>출입관리의 어려움 해결</a:t>
            </a:r>
            <a:endParaRPr lang="ko-KR" altLang="en-US" b="1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-257990" y="1700808"/>
            <a:ext cx="854964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[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강의실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회의실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/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</a:rPr>
              <a:t>객실 </a:t>
            </a:r>
            <a:r>
              <a:rPr lang="en-US" altLang="ko-KR" sz="2000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02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테스트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1124744"/>
            <a:ext cx="8278688" cy="5328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800" b="1" dirty="0" smtClean="0"/>
              <a:t>1</a:t>
            </a:r>
            <a:r>
              <a:rPr lang="ko-KR" altLang="en-US" sz="2800" b="1" dirty="0" smtClean="0"/>
              <a:t>차 내용</a:t>
            </a:r>
            <a:endParaRPr lang="en-US" altLang="ko-KR" sz="2800" b="1" dirty="0" smtClean="0"/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ko-KR" altLang="en-US" sz="2800" b="1" dirty="0" smtClean="0"/>
              <a:t>카메라 테스트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2800" b="1" dirty="0" smtClean="0"/>
              <a:t>	</a:t>
            </a:r>
            <a:r>
              <a:rPr lang="ko-KR" altLang="en-US" sz="2800" b="1" dirty="0" smtClean="0"/>
              <a:t>결과 </a:t>
            </a:r>
            <a:r>
              <a:rPr lang="en-US" altLang="ko-KR" sz="2800" b="1" dirty="0" smtClean="0"/>
              <a:t>: auto focus</a:t>
            </a:r>
            <a:r>
              <a:rPr lang="ko-KR" altLang="en-US" sz="2800" b="1" dirty="0" smtClean="0"/>
              <a:t>가 아닌 </a:t>
            </a:r>
            <a:r>
              <a:rPr lang="en-US" altLang="ko-KR" sz="2800" b="1" dirty="0" smtClean="0"/>
              <a:t>fixed </a:t>
            </a:r>
            <a:r>
              <a:rPr lang="ko-KR" altLang="en-US" sz="2800" b="1" dirty="0" smtClean="0"/>
              <a:t>카메라를 </a:t>
            </a:r>
            <a:r>
              <a:rPr lang="en-US" altLang="ko-KR" sz="2800" b="1" dirty="0" smtClean="0"/>
              <a:t>	</a:t>
            </a:r>
            <a:r>
              <a:rPr lang="ko-KR" altLang="en-US" sz="2800" b="1" dirty="0" smtClean="0"/>
              <a:t>이용하여 초점이 흐릿하게 나옴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2800" b="1" dirty="0"/>
              <a:t>	</a:t>
            </a:r>
            <a:r>
              <a:rPr lang="ko-KR" altLang="en-US" sz="2800" b="1" dirty="0" smtClean="0"/>
              <a:t>대안 </a:t>
            </a:r>
            <a:r>
              <a:rPr lang="en-US" altLang="ko-KR" sz="2800" b="1" dirty="0" smtClean="0"/>
              <a:t>1 : </a:t>
            </a:r>
            <a:r>
              <a:rPr lang="ko-KR" altLang="en-US" sz="2800" b="1" dirty="0" smtClean="0"/>
              <a:t>강제적으로 초점을 맞춰준다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2800" b="1" dirty="0"/>
              <a:t>	</a:t>
            </a:r>
            <a:r>
              <a:rPr lang="ko-KR" altLang="en-US" sz="2800" b="1" dirty="0" smtClean="0"/>
              <a:t>대안 </a:t>
            </a:r>
            <a:r>
              <a:rPr lang="en-US" altLang="ko-KR" sz="2800" b="1" dirty="0" smtClean="0"/>
              <a:t>2 : auto focus</a:t>
            </a:r>
            <a:r>
              <a:rPr lang="ko-KR" altLang="en-US" sz="2800" b="1" dirty="0" smtClean="0"/>
              <a:t>가 가능한 카메라 구입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2800" b="1" dirty="0"/>
              <a:t>	</a:t>
            </a:r>
            <a:r>
              <a:rPr lang="ko-KR" altLang="en-US" sz="2800" b="1" dirty="0" smtClean="0"/>
              <a:t>대안 </a:t>
            </a:r>
            <a:r>
              <a:rPr lang="en-US" altLang="ko-KR" sz="2800" b="1" dirty="0" smtClean="0"/>
              <a:t>3 : </a:t>
            </a:r>
            <a:r>
              <a:rPr lang="ko-KR" altLang="en-US" sz="2800" b="1" dirty="0" smtClean="0"/>
              <a:t>바코드 </a:t>
            </a:r>
            <a:r>
              <a:rPr lang="ko-KR" altLang="en-US" sz="2800" b="1" dirty="0" err="1" smtClean="0"/>
              <a:t>스케너를</a:t>
            </a:r>
            <a:r>
              <a:rPr lang="ko-KR" altLang="en-US" sz="2800" b="1" dirty="0" smtClean="0"/>
              <a:t> 통한 인식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84624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대안 </a:t>
            </a:r>
            <a:r>
              <a:rPr lang="en-US" altLang="ko-KR" b="1" dirty="0" smtClean="0"/>
              <a:t>1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5800" y="1124744"/>
            <a:ext cx="8278688" cy="5328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강제적 초점 맞추기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endParaRPr lang="en-US" altLang="ko-KR" sz="2800" b="1" dirty="0"/>
          </a:p>
          <a:p>
            <a:pPr algn="l">
              <a:lnSpc>
                <a:spcPct val="150000"/>
              </a:lnSpc>
            </a:pPr>
            <a:r>
              <a:rPr lang="ko-KR" altLang="en-US" sz="2000" b="1" dirty="0" smtClean="0"/>
              <a:t>장점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우리가 원하는 거리만큼의 초점만 가능</a:t>
            </a:r>
            <a:endParaRPr lang="en-US" altLang="ko-KR" sz="2000" b="1" dirty="0" smtClean="0"/>
          </a:p>
          <a:p>
            <a:pPr algn="l">
              <a:lnSpc>
                <a:spcPct val="150000"/>
              </a:lnSpc>
            </a:pPr>
            <a:endParaRPr lang="en-US" altLang="ko-KR" sz="2000" b="1" dirty="0"/>
          </a:p>
          <a:p>
            <a:pPr algn="l">
              <a:lnSpc>
                <a:spcPct val="150000"/>
              </a:lnSpc>
            </a:pPr>
            <a:r>
              <a:rPr lang="ko-KR" altLang="en-US" sz="2000" b="1" dirty="0" smtClean="0"/>
              <a:t>단점 </a:t>
            </a:r>
            <a:r>
              <a:rPr lang="en-US" altLang="ko-KR" sz="2000" b="1" dirty="0" smtClean="0"/>
              <a:t>:  1. </a:t>
            </a:r>
            <a:r>
              <a:rPr lang="ko-KR" altLang="en-US" sz="2000" b="1" dirty="0" smtClean="0"/>
              <a:t>물리적인 힘에 의해 맞춰지므로 렌즈 파손 위험</a:t>
            </a: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2000" b="1" dirty="0"/>
              <a:t>	</a:t>
            </a:r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별도의 </a:t>
            </a:r>
            <a:r>
              <a:rPr lang="ko-KR" altLang="en-US" sz="2000" b="1" dirty="0" err="1" smtClean="0"/>
              <a:t>거치대를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마련해야함</a:t>
            </a:r>
            <a:r>
              <a:rPr lang="en-US" altLang="ko-KR" sz="2000" b="1" dirty="0" smtClean="0"/>
              <a:t>.</a:t>
            </a:r>
            <a:r>
              <a:rPr lang="en-US" altLang="ko-KR" sz="2000" b="1" dirty="0">
                <a:hlinkClick r:id="rId2"/>
              </a:rPr>
              <a:t/>
            </a:r>
            <a:br>
              <a:rPr lang="en-US" altLang="ko-KR" sz="2000" b="1" dirty="0">
                <a:hlinkClick r:id="rId2"/>
              </a:rPr>
            </a:br>
            <a:r>
              <a:rPr lang="en-US" altLang="ko-KR" sz="2800" b="1" dirty="0" smtClean="0">
                <a:hlinkClick r:id="rId2"/>
              </a:rPr>
              <a:t>https://www.youtube.com/watch?v=u6VhRVH3Z6Y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83604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대안 </a:t>
            </a:r>
            <a:r>
              <a:rPr lang="en-US" altLang="ko-KR" b="1" dirty="0" smtClean="0"/>
              <a:t>2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23528" y="1628800"/>
            <a:ext cx="8280920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altLang="ko-KR" sz="2800" b="1" dirty="0" smtClean="0"/>
              <a:t>Auto focus</a:t>
            </a:r>
            <a:r>
              <a:rPr lang="ko-KR" altLang="en-US" sz="2800" b="1" dirty="0" smtClean="0"/>
              <a:t>를 통한 카메라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endParaRPr lang="en-US" altLang="ko-KR" sz="2800" b="1" dirty="0"/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장점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대안</a:t>
            </a:r>
            <a:r>
              <a:rPr lang="en-US" altLang="ko-KR" sz="2800" b="1" dirty="0" smtClean="0"/>
              <a:t>1</a:t>
            </a:r>
            <a:r>
              <a:rPr lang="ko-KR" altLang="en-US" sz="2800" b="1" dirty="0" smtClean="0"/>
              <a:t>에서의 별도의 </a:t>
            </a:r>
            <a:r>
              <a:rPr lang="ko-KR" altLang="en-US" sz="2800" b="1" dirty="0" err="1" smtClean="0"/>
              <a:t>거치대</a:t>
            </a:r>
            <a:r>
              <a:rPr lang="ko-KR" altLang="en-US" sz="2800" b="1" dirty="0" smtClean="0"/>
              <a:t> 없이 자동적으로 초점을 맞춰줌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endParaRPr lang="en-US" altLang="ko-KR" sz="2800" b="1" dirty="0"/>
          </a:p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단점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국내에서 구매 불가</a:t>
            </a:r>
            <a:endParaRPr lang="en-US" altLang="ko-KR" sz="28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12976"/>
            <a:ext cx="4248472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대안 </a:t>
            </a:r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23528" y="2996952"/>
            <a:ext cx="5616624" cy="22322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800" b="1" dirty="0" smtClean="0"/>
              <a:t>바코드 </a:t>
            </a:r>
            <a:r>
              <a:rPr lang="ko-KR" altLang="en-US" sz="2800" b="1" dirty="0" err="1" smtClean="0"/>
              <a:t>스케너를</a:t>
            </a:r>
            <a:r>
              <a:rPr lang="ko-KR" altLang="en-US" sz="2800" b="1" dirty="0" smtClean="0"/>
              <a:t> 통한 인식</a:t>
            </a:r>
            <a:endParaRPr lang="en-US" altLang="ko-KR" sz="2800" b="1" dirty="0" smtClean="0"/>
          </a:p>
          <a:p>
            <a:pPr algn="l">
              <a:lnSpc>
                <a:spcPct val="150000"/>
              </a:lnSpc>
            </a:pPr>
            <a:endParaRPr lang="en-US" altLang="ko-KR" sz="2800" b="1" dirty="0"/>
          </a:p>
          <a:p>
            <a:pPr algn="l">
              <a:lnSpc>
                <a:spcPct val="150000"/>
              </a:lnSpc>
            </a:pPr>
            <a:r>
              <a:rPr lang="ko-KR" altLang="en-US" sz="2000" b="1" dirty="0" smtClean="0"/>
              <a:t>장점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카메라가 아닌 레이저를 이용한 인식</a:t>
            </a:r>
            <a:endParaRPr lang="en-US" altLang="ko-KR" sz="20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2000" b="1" dirty="0"/>
              <a:t>	</a:t>
            </a:r>
            <a:r>
              <a:rPr lang="ko-KR" altLang="en-US" sz="2000" b="1" dirty="0" smtClean="0"/>
              <a:t>카메라의 초점이 필요 없다</a:t>
            </a:r>
            <a:endParaRPr lang="en-US" altLang="ko-KR" sz="2000" b="1" dirty="0"/>
          </a:p>
          <a:p>
            <a:pPr algn="l">
              <a:lnSpc>
                <a:spcPct val="150000"/>
              </a:lnSpc>
            </a:pPr>
            <a:r>
              <a:rPr lang="en-US" altLang="ko-KR" sz="2000" b="1" dirty="0" smtClean="0"/>
              <a:t>	</a:t>
            </a:r>
            <a:r>
              <a:rPr lang="ko-KR" altLang="en-US" sz="2000" b="1" dirty="0" err="1" smtClean="0"/>
              <a:t>스케너를</a:t>
            </a:r>
            <a:r>
              <a:rPr lang="ko-KR" altLang="en-US" sz="2000" b="1" dirty="0" smtClean="0"/>
              <a:t> 통해 정보를 바로 이동시킬 수 있다</a:t>
            </a:r>
            <a:endParaRPr lang="en-US" altLang="ko-KR" sz="2000" b="1" dirty="0" smtClean="0"/>
          </a:p>
          <a:p>
            <a:pPr algn="l">
              <a:lnSpc>
                <a:spcPct val="150000"/>
              </a:lnSpc>
            </a:pPr>
            <a:endParaRPr lang="en-US" altLang="ko-KR" sz="2000" b="1" dirty="0"/>
          </a:p>
          <a:p>
            <a:pPr algn="l">
              <a:lnSpc>
                <a:spcPct val="150000"/>
              </a:lnSpc>
            </a:pPr>
            <a:r>
              <a:rPr lang="ko-KR" altLang="en-US" sz="2000" b="1" dirty="0" smtClean="0"/>
              <a:t>단점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우리가 원하는 가격에 원하는 제품이 없다</a:t>
            </a:r>
            <a:r>
              <a:rPr lang="en-US" altLang="ko-KR" sz="2000" b="1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39703"/>
            <a:ext cx="2880320" cy="548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3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2</a:t>
            </a:r>
            <a:r>
              <a:rPr lang="ko-KR" altLang="en-US" b="1" dirty="0" smtClean="0"/>
              <a:t>차 테스트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23528" y="1412776"/>
            <a:ext cx="8568952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000" b="1" dirty="0" smtClean="0"/>
              <a:t>테스트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카메라 초점 변경</a:t>
            </a:r>
            <a:endParaRPr lang="en-US" altLang="ko-KR" sz="2000" b="1" dirty="0" smtClean="0"/>
          </a:p>
          <a:p>
            <a:pPr algn="l">
              <a:lnSpc>
                <a:spcPct val="150000"/>
              </a:lnSpc>
            </a:pPr>
            <a:endParaRPr lang="en-US" altLang="ko-KR" sz="2000" b="1" dirty="0"/>
          </a:p>
          <a:p>
            <a:pPr algn="l">
              <a:lnSpc>
                <a:spcPct val="150000"/>
              </a:lnSpc>
            </a:pPr>
            <a:r>
              <a:rPr lang="ko-KR" altLang="en-US" sz="2000" b="1" dirty="0" smtClean="0"/>
              <a:t>결과 </a:t>
            </a:r>
            <a:r>
              <a:rPr lang="en-US" altLang="ko-KR" sz="2000" b="1" dirty="0" smtClean="0"/>
              <a:t>: </a:t>
            </a:r>
            <a:r>
              <a:rPr lang="ko-KR" altLang="en-US" sz="2000" b="1" dirty="0" smtClean="0"/>
              <a:t>대안</a:t>
            </a:r>
            <a:r>
              <a:rPr lang="en-US" altLang="ko-KR" sz="2000" b="1" dirty="0" smtClean="0"/>
              <a:t>1 </a:t>
            </a:r>
            <a:r>
              <a:rPr lang="ko-KR" altLang="en-US" sz="2000" b="1" dirty="0" smtClean="0"/>
              <a:t>의 방법을 이용하여 직접적인 카메라 초점 변경</a:t>
            </a:r>
            <a:endParaRPr lang="en-US" altLang="ko-KR" sz="20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2000" b="1" dirty="0" smtClean="0"/>
              <a:t>	-&gt; </a:t>
            </a:r>
            <a:r>
              <a:rPr lang="ko-KR" altLang="en-US" sz="2000" b="1" dirty="0" smtClean="0"/>
              <a:t>기존에는 </a:t>
            </a:r>
            <a:r>
              <a:rPr lang="en-US" altLang="ko-KR" sz="2000" b="1" dirty="0" smtClean="0"/>
              <a:t>15~20cm</a:t>
            </a:r>
            <a:r>
              <a:rPr lang="ko-KR" altLang="en-US" sz="2000" b="1" dirty="0" smtClean="0"/>
              <a:t>에서도 큰 글씨를 읽기 어려웠으나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초점 </a:t>
            </a:r>
            <a:r>
              <a:rPr lang="en-US" altLang="ko-KR" sz="2000" b="1" dirty="0" smtClean="0"/>
              <a:t>			</a:t>
            </a:r>
            <a:r>
              <a:rPr lang="ko-KR" altLang="en-US" sz="2000" b="1" dirty="0" smtClean="0"/>
              <a:t>변경 이후 작은 글씨까지 다 읽을 수 있음</a:t>
            </a:r>
            <a:r>
              <a:rPr lang="en-US" altLang="ko-KR" sz="2000" b="1" dirty="0" smtClean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9613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2</a:t>
            </a:r>
            <a:r>
              <a:rPr lang="ko-KR" altLang="en-US" b="1" dirty="0" smtClean="0"/>
              <a:t>차 테스트</a:t>
            </a:r>
            <a:endParaRPr lang="ko-KR" altLang="en-US" b="1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323528" y="1412776"/>
            <a:ext cx="8568952" cy="38164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2000" b="1" dirty="0" smtClean="0"/>
              <a:t>테스트 </a:t>
            </a:r>
            <a:r>
              <a:rPr lang="en-US" altLang="ko-KR" sz="2000" b="1" dirty="0" smtClean="0"/>
              <a:t>: </a:t>
            </a:r>
            <a:r>
              <a:rPr lang="en-US" altLang="ko-KR" sz="2000" b="1" dirty="0" err="1" smtClean="0"/>
              <a:t>linux</a:t>
            </a:r>
            <a:r>
              <a:rPr lang="ko-KR" altLang="en-US" sz="2000" b="1" dirty="0" smtClean="0"/>
              <a:t>에서의 테스트코딩</a:t>
            </a:r>
            <a:endParaRPr lang="en-US" altLang="ko-KR" sz="2000" b="1" dirty="0" smtClean="0"/>
          </a:p>
          <a:p>
            <a:pPr algn="l">
              <a:lnSpc>
                <a:spcPct val="150000"/>
              </a:lnSpc>
            </a:pPr>
            <a:endParaRPr lang="en-US" altLang="ko-KR" sz="2000" b="1" dirty="0"/>
          </a:p>
          <a:p>
            <a:pPr algn="l">
              <a:lnSpc>
                <a:spcPct val="150000"/>
              </a:lnSpc>
            </a:pPr>
            <a:r>
              <a:rPr lang="ko-KR" altLang="en-US" sz="2000" b="1" dirty="0" smtClean="0"/>
              <a:t>결과 </a:t>
            </a:r>
            <a:r>
              <a:rPr lang="en-US" altLang="ko-KR" sz="2000" b="1" dirty="0" smtClean="0"/>
              <a:t>: QR Generator </a:t>
            </a:r>
            <a:r>
              <a:rPr lang="ko-KR" altLang="en-US" sz="2000" b="1" dirty="0" smtClean="0"/>
              <a:t>에서 만든 예제 </a:t>
            </a:r>
            <a:r>
              <a:rPr lang="en-US" altLang="ko-KR" sz="2000" b="1" dirty="0" smtClean="0"/>
              <a:t>QR</a:t>
            </a:r>
            <a:r>
              <a:rPr lang="ko-KR" altLang="en-US" sz="2000" b="1" dirty="0" smtClean="0"/>
              <a:t>을 사용</a:t>
            </a:r>
            <a:endParaRPr lang="en-US" altLang="ko-KR" sz="2000" b="1" dirty="0" smtClean="0"/>
          </a:p>
          <a:p>
            <a:pPr algn="l">
              <a:lnSpc>
                <a:spcPct val="150000"/>
              </a:lnSpc>
            </a:pPr>
            <a:r>
              <a:rPr lang="en-US" altLang="ko-KR" sz="2000" b="1" dirty="0"/>
              <a:t>	</a:t>
            </a:r>
            <a:r>
              <a:rPr lang="en-US" altLang="ko-KR" sz="2000" b="1" dirty="0" smtClean="0"/>
              <a:t>camera module </a:t>
            </a:r>
            <a:r>
              <a:rPr lang="ko-KR" altLang="en-US" sz="2000" b="1" dirty="0" smtClean="0"/>
              <a:t>을 통해 </a:t>
            </a:r>
            <a:r>
              <a:rPr lang="en-US" altLang="ko-KR" sz="2000" b="1" dirty="0" smtClean="0"/>
              <a:t>QR</a:t>
            </a:r>
            <a:r>
              <a:rPr lang="ko-KR" altLang="en-US" sz="2000" b="1" dirty="0" smtClean="0"/>
              <a:t>인식을 확인</a:t>
            </a:r>
            <a:r>
              <a:rPr lang="en-US" altLang="ko-KR" sz="2000" b="1" dirty="0" smtClean="0"/>
              <a:t>.</a:t>
            </a:r>
            <a:endParaRPr lang="en-US" altLang="ko-KR" sz="2000" b="1" dirty="0"/>
          </a:p>
          <a:p>
            <a:pPr algn="l">
              <a:lnSpc>
                <a:spcPct val="150000"/>
              </a:lnSpc>
            </a:pPr>
            <a:r>
              <a:rPr lang="en-US" altLang="ko-KR" sz="2000" b="1" dirty="0" smtClean="0"/>
              <a:t>	</a:t>
            </a:r>
            <a:r>
              <a:rPr lang="ko-KR" altLang="en-US" sz="2000" b="1" dirty="0" smtClean="0"/>
              <a:t>인식 조건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밝기 초점 등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을 맞춰주어야 하는 문제 재확인</a:t>
            </a:r>
            <a:r>
              <a:rPr lang="en-US" altLang="ko-KR" sz="2000" b="1" dirty="0" smtClean="0"/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1" dirty="0"/>
              <a:t>	</a:t>
            </a:r>
            <a:r>
              <a:rPr lang="ko-KR" altLang="en-US" sz="2000" b="1" dirty="0" smtClean="0"/>
              <a:t>인식을 돕기 위한 보완이 필요</a:t>
            </a:r>
            <a:r>
              <a:rPr lang="en-US" altLang="ko-KR" sz="2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02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2</a:t>
            </a:r>
            <a:r>
              <a:rPr lang="ko-KR" altLang="en-US" b="1" dirty="0" smtClean="0"/>
              <a:t>차 테스트</a:t>
            </a:r>
            <a:endParaRPr lang="ko-KR" altLang="en-US" b="1" dirty="0"/>
          </a:p>
        </p:txBody>
      </p:sp>
      <p:pic>
        <p:nvPicPr>
          <p:cNvPr id="2050" name="Picture 2" descr="C:\Users\SAMSUNG\Documents\카카오톡 받은 파일\KakaoTalk_20171120_2119048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8064896" cy="517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26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7"/>
          </a:xfrm>
          <a:solidFill>
            <a:srgbClr val="00B0F0"/>
          </a:solidFill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2</a:t>
            </a:r>
            <a:r>
              <a:rPr lang="ko-KR" altLang="en-US" b="1" dirty="0" smtClean="0"/>
              <a:t>차 테스트</a:t>
            </a:r>
            <a:endParaRPr lang="ko-KR" altLang="en-US" b="1" dirty="0"/>
          </a:p>
        </p:txBody>
      </p:sp>
      <p:pic>
        <p:nvPicPr>
          <p:cNvPr id="1026" name="Picture 2" descr="C:\Users\SAMSUNG\Documents\카카오톡 받은 파일\KakaoTalk_20171120_21185537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49" y="1052736"/>
            <a:ext cx="8551615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7504" y="2492896"/>
            <a:ext cx="2880320" cy="36933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5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118</Words>
  <Application>Microsoft Office PowerPoint</Application>
  <PresentationFormat>화면 슬라이드 쇼(4:3)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기존 예약시스템을 이용한 출입관리의 어려움 해결</vt:lpstr>
      <vt:lpstr>테스트</vt:lpstr>
      <vt:lpstr>대안 1</vt:lpstr>
      <vt:lpstr>대안 2</vt:lpstr>
      <vt:lpstr>대안 3</vt:lpstr>
      <vt:lpstr>2차 테스트</vt:lpstr>
      <vt:lpstr>2차 테스트</vt:lpstr>
      <vt:lpstr>2차 테스트</vt:lpstr>
      <vt:lpstr>2차 테스트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기존 예약시스템을 이용한 출입관리의 어려움 해결</dc:title>
  <dc:creator>SAMSUNG</dc:creator>
  <cp:lastModifiedBy>SAMSUNG</cp:lastModifiedBy>
  <cp:revision>27</cp:revision>
  <dcterms:created xsi:type="dcterms:W3CDTF">2017-09-14T03:03:59Z</dcterms:created>
  <dcterms:modified xsi:type="dcterms:W3CDTF">2017-11-20T23:48:23Z</dcterms:modified>
</cp:coreProperties>
</file>