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6" r:id="rId4"/>
    <p:sldId id="283" r:id="rId5"/>
    <p:sldId id="280" r:id="rId6"/>
    <p:sldId id="28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1B26-841A-4B76-AB72-C3C4DD324CDB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hyperlink" Target="https://www.google.co.kr/url?sa=i&amp;rct=j&amp;q=&amp;esrc=s&amp;source=images&amp;cd=&amp;cad=rja&amp;uact=8&amp;ved=0ahUKEwicqPCT2eDXAhUEH5QKHeeQBdAQjRwIBw&amp;url=https%3A%2F%2Fweblabo.oscasierra.net%2Fjava-zxing-1%2F&amp;psig=AOvVaw3w_1IH_u5WPZq_iGizpffF&amp;ust=1511938799560805" TargetMode="External"/><Relationship Id="rId2" Type="http://schemas.openxmlformats.org/officeDocument/2006/relationships/hyperlink" Target="https://www.google.co.kr/url?sa=i&amp;rct=j&amp;q=&amp;esrc=s&amp;source=images&amp;cd=&amp;cad=rja&amp;uact=8&amp;ved=0ahUKEwjXx5zm1-DXAhVGX5QKHXCoBkwQjRwIBw&amp;url=https%3A%2F%2Fmaven.apache.org%2F&amp;psig=AOvVaw1QIQ2cZVqDcc9auj47ivth&amp;ust=151193843416319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google.co.kr/url?sa=i&amp;rct=j&amp;q=&amp;esrc=s&amp;source=images&amp;cd=&amp;cad=rja&amp;uact=8&amp;ved=0ahUKEwi76PaD2eDXAhWCUZQKHbnMASoQjRwIBw&amp;url=http%3A%2F%2Fpi4j.com%2F&amp;psig=AOvVaw34bLCKx7fiTT0dk6UQlpAy&amp;ust=1511938783318762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kr/url?sa=i&amp;rct=j&amp;q=&amp;esrc=s&amp;source=images&amp;cd=&amp;cad=rja&amp;uact=8&amp;ved=0ahUKEwjXx5zm1-DXAhVGX5QKHXCoBkwQjRwIBw&amp;url=https%3A%2F%2Fmaven.apache.org%2F&amp;psig=AOvVaw1QIQ2cZVqDcc9auj47ivth&amp;ust=151193843416319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m/url?sa=i&amp;rct=j&amp;q=&amp;esrc=s&amp;source=images&amp;cd=&amp;cad=rja&amp;uact=8&amp;ved=0ahUKEwikqbLZ1uDXAhXFmpQKHQCoAwEQjRwIBw&amp;url=http%3A%2F%2Fwww.msds-europe.com%2Fid-876-qr_code_download_safety_data_sheets.html&amp;psig=AOvVaw1n9BZZOPfAHk-Jg55iBpL7&amp;ust=151193815554452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http://www.google.com/url?sa=i&amp;rct=j&amp;q=&amp;esrc=s&amp;source=images&amp;cd=&amp;cad=rja&amp;uact=8&amp;ved=0ahUKEwiDufj01eDXAhUBNJQKHdp9AYgQjRwIBw&amp;url=http%3A%2F%2Fwww.arducam.com%2F8mp-sony-imx219-camera-raspberry-pi%2F&amp;psig=AOvVaw0KTOg3WPedPQX6XGGERyWj&amp;ust=15119378319729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-30832" y="2144827"/>
            <a:ext cx="9174832" cy="140283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b="1" dirty="0" smtClean="0"/>
              <a:t>기존 예약시스템을 이용한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출입관리의 어려움 해결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7990" y="1700808"/>
            <a:ext cx="85496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강의실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회의실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객실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sp>
        <p:nvSpPr>
          <p:cNvPr id="3" name="AutoShape 4" descr="maven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maven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maven에 대한 이미지 검색결과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maven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388938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2" descr="아파치 메이븐에 대한 이미지 검색결과"/>
          <p:cNvSpPr>
            <a:spLocks noChangeAspect="1" noChangeArrowheads="1"/>
          </p:cNvSpPr>
          <p:nvPr/>
        </p:nvSpPr>
        <p:spPr bwMode="auto">
          <a:xfrm>
            <a:off x="0" y="-13652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70906" y="1604104"/>
            <a:ext cx="6402188" cy="1413063"/>
            <a:chOff x="978124" y="1604104"/>
            <a:chExt cx="6402188" cy="1413063"/>
          </a:xfrm>
        </p:grpSpPr>
        <p:pic>
          <p:nvPicPr>
            <p:cNvPr id="3074" name="Picture 2" descr="jdk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124" y="1604104"/>
              <a:ext cx="2304256" cy="1413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maven에 대한 이미지 검색결과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531" y="1898069"/>
              <a:ext cx="2729781" cy="69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8" name="Picture 16" descr="pi4j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8" y="4035152"/>
            <a:ext cx="34956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8" descr="zxing에 대한 이미지 검색결과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92" name="Picture 20" descr="zxing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03" y="3212976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51719" y="576604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JRPiCam</a:t>
            </a:r>
            <a:endParaRPr lang="ko-KR" altLang="en-US" sz="2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8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테스트 설계</a:t>
            </a:r>
            <a:endParaRPr lang="ko-KR" altLang="en-US" b="1" dirty="0"/>
          </a:p>
        </p:txBody>
      </p:sp>
      <p:sp>
        <p:nvSpPr>
          <p:cNvPr id="3" name="AutoShape 4" descr="maven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maven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8" descr="maven에 대한 이미지 검색결과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maven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388938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2" descr="아파치 메이븐에 대한 이미지 검색결과"/>
          <p:cNvSpPr>
            <a:spLocks noChangeAspect="1" noChangeArrowheads="1"/>
          </p:cNvSpPr>
          <p:nvPr/>
        </p:nvSpPr>
        <p:spPr bwMode="auto">
          <a:xfrm>
            <a:off x="0" y="-13652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8" descr="zxing에 대한 이미지 검색결과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27555" y="2364511"/>
            <a:ext cx="8088890" cy="720080"/>
            <a:chOff x="174246" y="1572423"/>
            <a:chExt cx="8088890" cy="72008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174246" y="1572423"/>
              <a:ext cx="2106960" cy="720080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Rpi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 Camera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65211" y="1572423"/>
              <a:ext cx="2106960" cy="720080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Capture QR</a:t>
              </a:r>
            </a:p>
            <a:p>
              <a:pPr algn="ctr"/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</a:rPr>
                <a:t>JRPi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 Cam)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156176" y="1572423"/>
              <a:ext cx="2106960" cy="720080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Decode QR</a:t>
              </a:r>
            </a:p>
            <a:p>
              <a:pPr lvl="0" algn="ctr"/>
              <a:r>
                <a:rPr lang="en-US" altLang="ko-KR" dirty="0" smtClean="0">
                  <a:solidFill>
                    <a:prstClr val="white">
                      <a:lumMod val="75000"/>
                    </a:prstClr>
                  </a:solidFill>
                </a:rPr>
                <a:t>(</a:t>
              </a:r>
              <a:r>
                <a:rPr lang="en-US" altLang="ko-KR" dirty="0" err="1" smtClean="0">
                  <a:solidFill>
                    <a:prstClr val="white">
                      <a:lumMod val="75000"/>
                    </a:prstClr>
                  </a:solidFill>
                </a:rPr>
                <a:t>ZXing</a:t>
              </a:r>
              <a:r>
                <a:rPr lang="en-US" altLang="ko-KR" dirty="0" smtClean="0">
                  <a:solidFill>
                    <a:prstClr val="white">
                      <a:lumMod val="75000"/>
                    </a:prstClr>
                  </a:solidFill>
                </a:rPr>
                <a:t>)</a:t>
              </a:r>
              <a:endParaRPr lang="ko-KR" altLang="en-US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27555" y="4509120"/>
            <a:ext cx="210696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Verification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8002" y="4509120"/>
            <a:ext cx="210696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Open Relay</a:t>
            </a:r>
          </a:p>
          <a:p>
            <a:pPr lvl="0" algn="ctr"/>
            <a:r>
              <a:rPr lang="en-US" altLang="ko-KR" dirty="0" smtClean="0">
                <a:solidFill>
                  <a:prstClr val="white">
                    <a:lumMod val="75000"/>
                  </a:prstClr>
                </a:solidFill>
              </a:rPr>
              <a:t>(Pi4J)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09485" y="4509120"/>
            <a:ext cx="210696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Door Open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17" idx="1"/>
          </p:cNvCxnSpPr>
          <p:nvPr/>
        </p:nvCxnSpPr>
        <p:spPr>
          <a:xfrm>
            <a:off x="2634515" y="2724551"/>
            <a:ext cx="884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624962" y="2724551"/>
            <a:ext cx="884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634515" y="4869160"/>
            <a:ext cx="884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605712" y="4866069"/>
            <a:ext cx="8840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8" idx="3"/>
            <a:endCxn id="19" idx="1"/>
          </p:cNvCxnSpPr>
          <p:nvPr/>
        </p:nvCxnSpPr>
        <p:spPr>
          <a:xfrm flipH="1">
            <a:off x="527555" y="2724551"/>
            <a:ext cx="8088890" cy="2144609"/>
          </a:xfrm>
          <a:prstGeom prst="bentConnector5">
            <a:avLst>
              <a:gd name="adj1" fmla="val -2826"/>
              <a:gd name="adj2" fmla="val 50000"/>
              <a:gd name="adj3" fmla="val 1028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hone qr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288864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Camera Module</a:t>
            </a:r>
            <a:endParaRPr lang="ko-KR" altLang="en-US" b="1" dirty="0"/>
          </a:p>
        </p:txBody>
      </p:sp>
      <p:pic>
        <p:nvPicPr>
          <p:cNvPr id="2050" name="Picture 2" descr="raspberry pi camera pinout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04" y="1991071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422104" y="2208836"/>
            <a:ext cx="1656184" cy="646331"/>
            <a:chOff x="2246536" y="1154532"/>
            <a:chExt cx="1282030" cy="646331"/>
          </a:xfrm>
        </p:grpSpPr>
        <p:sp>
          <p:nvSpPr>
            <p:cNvPr id="7" name="설명선 2 6"/>
            <p:cNvSpPr/>
            <p:nvPr/>
          </p:nvSpPr>
          <p:spPr>
            <a:xfrm rot="10800000">
              <a:off x="2246536" y="1196751"/>
              <a:ext cx="1282030" cy="28901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50749"/>
                <a:gd name="adj6" fmla="val -38328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46537" y="1154532"/>
              <a:ext cx="12820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Fixed Focus</a:t>
              </a:r>
              <a:endParaRPr lang="ko-KR" altLang="en-US" b="1" dirty="0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>
            <a:off x="2846040" y="3705258"/>
            <a:ext cx="25202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1530" y="3332317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5~10cm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82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Relay Module</a:t>
            </a:r>
            <a:endParaRPr lang="ko-KR" altLang="en-US" b="1" dirty="0"/>
          </a:p>
        </p:txBody>
      </p:sp>
      <p:pic>
        <p:nvPicPr>
          <p:cNvPr id="1026" name="Picture 2" descr="rp2_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4" y="1576558"/>
            <a:ext cx="4680521" cy="27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0" t="39194" r="53929" b="30403"/>
          <a:stretch/>
        </p:blipFill>
        <p:spPr bwMode="auto">
          <a:xfrm rot="10800000">
            <a:off x="6342919" y="1576557"/>
            <a:ext cx="2232248" cy="167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995936" y="1917078"/>
            <a:ext cx="2455664" cy="974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87800" y="2167878"/>
            <a:ext cx="2476500" cy="393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75100" y="2536178"/>
            <a:ext cx="2463800" cy="1397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246536" y="1154532"/>
            <a:ext cx="1282030" cy="369332"/>
            <a:chOff x="2246536" y="1154532"/>
            <a:chExt cx="1282030" cy="369332"/>
          </a:xfrm>
        </p:grpSpPr>
        <p:sp>
          <p:nvSpPr>
            <p:cNvPr id="14" name="설명선 2 13"/>
            <p:cNvSpPr/>
            <p:nvPr/>
          </p:nvSpPr>
          <p:spPr>
            <a:xfrm rot="10800000">
              <a:off x="2246536" y="1196751"/>
              <a:ext cx="1282030" cy="28901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50749"/>
                <a:gd name="adj6" fmla="val -38328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46537" y="1154532"/>
              <a:ext cx="12820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VCC</a:t>
              </a:r>
              <a:endParaRPr lang="ko-KR" altLang="en-US" b="1" dirty="0"/>
            </a:p>
          </p:txBody>
        </p:sp>
      </p:grpSp>
      <p:sp>
        <p:nvSpPr>
          <p:cNvPr id="20" name="설명선 2 19"/>
          <p:cNvSpPr/>
          <p:nvPr/>
        </p:nvSpPr>
        <p:spPr>
          <a:xfrm rot="10800000">
            <a:off x="2246536" y="2260381"/>
            <a:ext cx="1282030" cy="28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090"/>
              <a:gd name="adj6" fmla="val -3832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46537" y="2218162"/>
            <a:ext cx="12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GND</a:t>
            </a:r>
            <a:endParaRPr lang="ko-KR" altLang="en-US" b="1" dirty="0"/>
          </a:p>
        </p:txBody>
      </p:sp>
      <p:grpSp>
        <p:nvGrpSpPr>
          <p:cNvPr id="28" name="그룹 27"/>
          <p:cNvGrpSpPr/>
          <p:nvPr/>
        </p:nvGrpSpPr>
        <p:grpSpPr>
          <a:xfrm rot="10800000">
            <a:off x="4453384" y="2904478"/>
            <a:ext cx="1282030" cy="369332"/>
            <a:chOff x="2246536" y="1154532"/>
            <a:chExt cx="1282030" cy="369332"/>
          </a:xfrm>
        </p:grpSpPr>
        <p:sp>
          <p:nvSpPr>
            <p:cNvPr id="29" name="설명선 2 28"/>
            <p:cNvSpPr/>
            <p:nvPr/>
          </p:nvSpPr>
          <p:spPr>
            <a:xfrm rot="10800000">
              <a:off x="2246536" y="1196751"/>
              <a:ext cx="1282030" cy="28901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50749"/>
                <a:gd name="adj6" fmla="val -38328"/>
              </a:avLst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0800000">
              <a:off x="2246537" y="1154532"/>
              <a:ext cx="128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GPIO 18</a:t>
              </a:r>
              <a:endParaRPr lang="ko-KR" altLang="en-US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8308467" y="2730128"/>
            <a:ext cx="65602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8467" y="2970831"/>
            <a:ext cx="51200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820472" y="2951204"/>
            <a:ext cx="0" cy="19899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951875" y="2705352"/>
            <a:ext cx="0" cy="23798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3" t="43717" r="57239" b="26835"/>
          <a:stretch/>
        </p:blipFill>
        <p:spPr bwMode="auto">
          <a:xfrm rot="5400000">
            <a:off x="6662588" y="4517451"/>
            <a:ext cx="2457587" cy="128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직선 연결선 47"/>
          <p:cNvCxnSpPr/>
          <p:nvPr/>
        </p:nvCxnSpPr>
        <p:spPr>
          <a:xfrm>
            <a:off x="7956376" y="5072882"/>
            <a:ext cx="101515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956376" y="4941168"/>
            <a:ext cx="87114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 rot="10800000">
            <a:off x="6529861" y="1958737"/>
            <a:ext cx="1282030" cy="369332"/>
            <a:chOff x="2246536" y="1154532"/>
            <a:chExt cx="1282030" cy="369332"/>
          </a:xfrm>
        </p:grpSpPr>
        <p:sp>
          <p:nvSpPr>
            <p:cNvPr id="53" name="설명선 2 52"/>
            <p:cNvSpPr/>
            <p:nvPr/>
          </p:nvSpPr>
          <p:spPr>
            <a:xfrm>
              <a:off x="2246536" y="1196751"/>
              <a:ext cx="1282030" cy="28901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50749"/>
                <a:gd name="adj6" fmla="val -38328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0800000">
              <a:off x="2246537" y="1154532"/>
              <a:ext cx="128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COM</a:t>
              </a:r>
              <a:endParaRPr lang="ko-KR" altLang="en-US" b="1" dirty="0"/>
            </a:p>
          </p:txBody>
        </p:sp>
      </p:grpSp>
      <p:sp>
        <p:nvSpPr>
          <p:cNvPr id="57" name="설명선 2 56"/>
          <p:cNvSpPr/>
          <p:nvPr/>
        </p:nvSpPr>
        <p:spPr>
          <a:xfrm rot="10800000">
            <a:off x="6525046" y="3040655"/>
            <a:ext cx="1282030" cy="28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090"/>
              <a:gd name="adj6" fmla="val -38328"/>
            </a:avLst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25047" y="2998436"/>
            <a:ext cx="12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N/O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72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Etc</a:t>
            </a:r>
            <a:r>
              <a:rPr lang="en-US" altLang="ko-KR" b="1" dirty="0" smtClean="0"/>
              <a:t> Module</a:t>
            </a:r>
            <a:endParaRPr lang="ko-KR" altLang="en-US" b="1" dirty="0"/>
          </a:p>
        </p:txBody>
      </p:sp>
      <p:pic>
        <p:nvPicPr>
          <p:cNvPr id="1026" name="Picture 2" descr="rp2_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4" y="1576558"/>
            <a:ext cx="4680521" cy="27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78" y="1576557"/>
            <a:ext cx="800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82" y="4390738"/>
            <a:ext cx="1963291" cy="180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8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51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기존 예약시스템을 이용한 출입관리의 어려움 해결</vt:lpstr>
      <vt:lpstr>개발 환경</vt:lpstr>
      <vt:lpstr>테스트 설계</vt:lpstr>
      <vt:lpstr>Camera Module</vt:lpstr>
      <vt:lpstr>Relay Module</vt:lpstr>
      <vt:lpstr>Etc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예약시스템을 이용한 출입관리의 어려움 해결</dc:title>
  <dc:creator>SAMSUNG</dc:creator>
  <cp:lastModifiedBy>GST-Manage</cp:lastModifiedBy>
  <cp:revision>34</cp:revision>
  <dcterms:created xsi:type="dcterms:W3CDTF">2017-09-14T03:03:59Z</dcterms:created>
  <dcterms:modified xsi:type="dcterms:W3CDTF">2017-11-28T07:23:02Z</dcterms:modified>
</cp:coreProperties>
</file>