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06934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521528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1043056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564583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2086112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607640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3129167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650696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4172224" algn="l" defTabSz="1043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1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43056" latinLnBrk="0">
      <a:defRPr sz="1200">
        <a:latin typeface="+mn-lt"/>
        <a:ea typeface="+mn-ea"/>
        <a:cs typeface="+mn-cs"/>
        <a:sym typeface="맑은 고딕"/>
      </a:defRPr>
    </a:lvl1pPr>
    <a:lvl2pPr indent="228600" defTabSz="1043056" latinLnBrk="0">
      <a:defRPr sz="1200">
        <a:latin typeface="+mn-lt"/>
        <a:ea typeface="+mn-ea"/>
        <a:cs typeface="+mn-cs"/>
        <a:sym typeface="맑은 고딕"/>
      </a:defRPr>
    </a:lvl2pPr>
    <a:lvl3pPr indent="457200" defTabSz="1043056" latinLnBrk="0">
      <a:defRPr sz="1200">
        <a:latin typeface="+mn-lt"/>
        <a:ea typeface="+mn-ea"/>
        <a:cs typeface="+mn-cs"/>
        <a:sym typeface="맑은 고딕"/>
      </a:defRPr>
    </a:lvl3pPr>
    <a:lvl4pPr indent="685800" defTabSz="1043056" latinLnBrk="0">
      <a:defRPr sz="1200">
        <a:latin typeface="+mn-lt"/>
        <a:ea typeface="+mn-ea"/>
        <a:cs typeface="+mn-cs"/>
        <a:sym typeface="맑은 고딕"/>
      </a:defRPr>
    </a:lvl4pPr>
    <a:lvl5pPr indent="914400" defTabSz="1043056" latinLnBrk="0">
      <a:defRPr sz="1200">
        <a:latin typeface="+mn-lt"/>
        <a:ea typeface="+mn-ea"/>
        <a:cs typeface="+mn-cs"/>
        <a:sym typeface="맑은 고딕"/>
      </a:defRPr>
    </a:lvl5pPr>
    <a:lvl6pPr indent="1143000" defTabSz="1043056" latinLnBrk="0">
      <a:defRPr sz="1200">
        <a:latin typeface="+mn-lt"/>
        <a:ea typeface="+mn-ea"/>
        <a:cs typeface="+mn-cs"/>
        <a:sym typeface="맑은 고딕"/>
      </a:defRPr>
    </a:lvl6pPr>
    <a:lvl7pPr indent="1371600" defTabSz="1043056" latinLnBrk="0">
      <a:defRPr sz="1200">
        <a:latin typeface="+mn-lt"/>
        <a:ea typeface="+mn-ea"/>
        <a:cs typeface="+mn-cs"/>
        <a:sym typeface="맑은 고딕"/>
      </a:defRPr>
    </a:lvl7pPr>
    <a:lvl8pPr indent="1600200" defTabSz="1043056" latinLnBrk="0">
      <a:defRPr sz="1200">
        <a:latin typeface="+mn-lt"/>
        <a:ea typeface="+mn-ea"/>
        <a:cs typeface="+mn-cs"/>
        <a:sym typeface="맑은 고딕"/>
      </a:defRPr>
    </a:lvl8pPr>
    <a:lvl9pPr indent="1828800" defTabSz="1043056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802005" y="2348893"/>
            <a:ext cx="9089391" cy="162077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604010" y="4284715"/>
            <a:ext cx="7485381" cy="193232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2152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043056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564583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086112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44705" y="4858811"/>
            <a:ext cx="9089391" cy="1501752"/>
          </a:xfrm>
          <a:prstGeom prst="rect">
            <a:avLst/>
          </a:prstGeom>
        </p:spPr>
        <p:txBody>
          <a:bodyPr anchor="t"/>
          <a:lstStyle>
            <a:lvl1pPr algn="l">
              <a:defRPr b="1" cap="all" sz="46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44705" y="3204785"/>
            <a:ext cx="9089391" cy="165402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521528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1043056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1564583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2086112">
              <a:spcBef>
                <a:spcPts val="5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625638" y="1944574"/>
            <a:ext cx="5537920" cy="5502921"/>
          </a:xfrm>
          <a:prstGeom prst="rect">
            <a:avLst/>
          </a:prstGeom>
        </p:spPr>
        <p:txBody>
          <a:bodyPr/>
          <a:lstStyle>
            <a:lvl1pPr marL="391145" indent="-391145">
              <a:spcBef>
                <a:spcPts val="700"/>
              </a:spcBef>
              <a:defRPr sz="3200"/>
            </a:lvl1pPr>
            <a:lvl2pPr marL="907844" indent="-386317">
              <a:spcBef>
                <a:spcPts val="700"/>
              </a:spcBef>
              <a:defRPr sz="3200"/>
            </a:lvl2pPr>
            <a:lvl3pPr marL="1405858" indent="-362802">
              <a:spcBef>
                <a:spcPts val="700"/>
              </a:spcBef>
              <a:defRPr sz="3200"/>
            </a:lvl3pPr>
            <a:lvl4pPr marL="1961938" indent="-397354">
              <a:spcBef>
                <a:spcPts val="700"/>
              </a:spcBef>
              <a:defRPr sz="3200"/>
            </a:lvl4pPr>
            <a:lvl5pPr marL="2483466" indent="-397354">
              <a:spcBef>
                <a:spcPts val="700"/>
              </a:spcBef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534669" y="1692532"/>
            <a:ext cx="4724777" cy="70536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b="1" sz="2700"/>
            </a:lvl1pPr>
            <a:lvl2pPr marL="0" indent="521528">
              <a:spcBef>
                <a:spcPts val="600"/>
              </a:spcBef>
              <a:buSzTx/>
              <a:buFontTx/>
              <a:buNone/>
              <a:defRPr b="1" sz="2700"/>
            </a:lvl2pPr>
            <a:lvl3pPr marL="0" indent="1043056">
              <a:spcBef>
                <a:spcPts val="600"/>
              </a:spcBef>
              <a:buSzTx/>
              <a:buFontTx/>
              <a:buNone/>
              <a:defRPr b="1" sz="2700"/>
            </a:lvl3pPr>
            <a:lvl4pPr marL="0" indent="1564583">
              <a:spcBef>
                <a:spcPts val="600"/>
              </a:spcBef>
              <a:buSzTx/>
              <a:buFontTx/>
              <a:buNone/>
              <a:defRPr b="1" sz="2700"/>
            </a:lvl4pPr>
            <a:lvl5pPr marL="0" indent="2086112">
              <a:spcBef>
                <a:spcPts val="600"/>
              </a:spcBef>
              <a:buSzTx/>
              <a:buFontTx/>
              <a:buNone/>
              <a:defRPr b="1" sz="2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5432099" y="1692532"/>
            <a:ext cx="4726632" cy="705368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600"/>
              </a:spcBef>
              <a:buSzTx/>
              <a:buFontTx/>
              <a:buNone/>
              <a:defRPr b="1" sz="27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534670" y="301050"/>
            <a:ext cx="3518057" cy="1281215"/>
          </a:xfrm>
          <a:prstGeom prst="rect">
            <a:avLst/>
          </a:prstGeom>
        </p:spPr>
        <p:txBody>
          <a:bodyPr anchor="b"/>
          <a:lstStyle>
            <a:lvl1pPr algn="l">
              <a:defRPr b="1" sz="23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4180821" y="301051"/>
            <a:ext cx="5977909" cy="6453329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21"/>
          </p:nvPr>
        </p:nvSpPr>
        <p:spPr>
          <a:xfrm>
            <a:off x="534670" y="1582264"/>
            <a:ext cx="3518057" cy="51721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2095980" y="5292883"/>
            <a:ext cx="6416042" cy="624856"/>
          </a:xfrm>
          <a:prstGeom prst="rect">
            <a:avLst/>
          </a:prstGeom>
        </p:spPr>
        <p:txBody>
          <a:bodyPr anchor="b"/>
          <a:lstStyle>
            <a:lvl1pPr algn="l">
              <a:defRPr b="1" sz="23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2095980" y="675612"/>
            <a:ext cx="6416042" cy="4536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2095980" y="5917739"/>
            <a:ext cx="6416042" cy="8873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/>
            </a:lvl1pPr>
            <a:lvl2pPr marL="0" indent="521528">
              <a:spcBef>
                <a:spcPts val="300"/>
              </a:spcBef>
              <a:buSzTx/>
              <a:buFontTx/>
              <a:buNone/>
              <a:defRPr sz="1600"/>
            </a:lvl2pPr>
            <a:lvl3pPr marL="0" indent="1043056">
              <a:spcBef>
                <a:spcPts val="300"/>
              </a:spcBef>
              <a:buSzTx/>
              <a:buFontTx/>
              <a:buNone/>
              <a:defRPr sz="1600"/>
            </a:lvl3pPr>
            <a:lvl4pPr marL="0" indent="1564583">
              <a:spcBef>
                <a:spcPts val="300"/>
              </a:spcBef>
              <a:buSzTx/>
              <a:buFontTx/>
              <a:buNone/>
              <a:defRPr sz="1600"/>
            </a:lvl4pPr>
            <a:lvl5pPr marL="0" indent="2086112">
              <a:spcBef>
                <a:spcPts val="300"/>
              </a:spcBef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34669" y="302800"/>
            <a:ext cx="9624061" cy="126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34669" y="1764295"/>
            <a:ext cx="9624061" cy="4990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9843955" y="7049351"/>
            <a:ext cx="314775" cy="320207"/>
          </a:xfrm>
          <a:prstGeom prst="rect">
            <a:avLst/>
          </a:prstGeom>
          <a:ln w="12700">
            <a:miter lim="400000"/>
          </a:ln>
        </p:spPr>
        <p:txBody>
          <a:bodyPr wrap="none" lIns="52153" tIns="52153" rIns="52153" bIns="52153" anchor="ctr">
            <a:spAutoFit/>
          </a:bodyPr>
          <a:lstStyle>
            <a:lvl1pPr algn="r">
              <a:defRPr sz="1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91145" marR="0" indent="-391145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898413" marR="0" indent="-376885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400399" marR="0" indent="-357343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984074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505601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3027129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548657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4070186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591713" marR="0" indent="-419489" algn="l" defTabSz="1043056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7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521528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1043056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564583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2086112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607640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3129167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650696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4172224" algn="r" defTabSz="1043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137" y="548220"/>
            <a:ext cx="9595125" cy="64648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3"/>
          <p:cNvSpPr txBox="1"/>
          <p:nvPr/>
        </p:nvSpPr>
        <p:spPr>
          <a:xfrm>
            <a:off x="1289402" y="1279291"/>
            <a:ext cx="209448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인천대학교 가짜개발자 시즌 □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5289680" y="3724064"/>
            <a:ext cx="4883992" cy="926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F2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본 수료생은 □주간 진행된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F2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가짜개발자 시즌 □ 스터디 과정을 모두 이수하였기에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F2E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 수료증을 드립니다.</a:t>
            </a:r>
          </a:p>
        </p:txBody>
      </p:sp>
      <p:sp>
        <p:nvSpPr>
          <p:cNvPr id="97" name="직사각형 8"/>
          <p:cNvSpPr/>
          <p:nvPr/>
        </p:nvSpPr>
        <p:spPr>
          <a:xfrm>
            <a:off x="5340799" y="3657865"/>
            <a:ext cx="357191" cy="45720"/>
          </a:xfrm>
          <a:prstGeom prst="rect">
            <a:avLst/>
          </a:prstGeom>
          <a:solidFill>
            <a:srgbClr val="304C3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98" name="TextBox 9"/>
          <p:cNvSpPr txBox="1"/>
          <p:nvPr/>
        </p:nvSpPr>
        <p:spPr>
          <a:xfrm>
            <a:off x="5297748" y="4884672"/>
            <a:ext cx="1241347" cy="29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defRPr sz="13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2021</a:t>
            </a:r>
            <a:r>
              <a:t>년 □월 □일</a:t>
            </a:r>
          </a:p>
        </p:txBody>
      </p:sp>
      <p:sp>
        <p:nvSpPr>
          <p:cNvPr id="99" name="TextBox 10"/>
          <p:cNvSpPr txBox="1"/>
          <p:nvPr/>
        </p:nvSpPr>
        <p:spPr>
          <a:xfrm>
            <a:off x="5109204" y="5812091"/>
            <a:ext cx="1729054" cy="29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00"/>
              </a:spcBef>
              <a:defRPr sz="13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가짜개발자 시즌 □ 리더</a:t>
            </a:r>
          </a:p>
        </p:txBody>
      </p:sp>
      <p:sp>
        <p:nvSpPr>
          <p:cNvPr id="100" name="TextBox 11"/>
          <p:cNvSpPr txBox="1"/>
          <p:nvPr/>
        </p:nvSpPr>
        <p:spPr>
          <a:xfrm>
            <a:off x="6964870" y="5773991"/>
            <a:ext cx="87680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spcBef>
                <a:spcPts val="100"/>
              </a:spcBef>
              <a:defRPr sz="18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전 지 희</a:t>
            </a:r>
          </a:p>
        </p:txBody>
      </p:sp>
      <p:sp>
        <p:nvSpPr>
          <p:cNvPr id="101" name="TextBox 15"/>
          <p:cNvSpPr txBox="1"/>
          <p:nvPr/>
        </p:nvSpPr>
        <p:spPr>
          <a:xfrm>
            <a:off x="1384434" y="1586483"/>
            <a:ext cx="1735329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800">
                <a:solidFill>
                  <a:srgbClr val="304C31"/>
                </a:solidFill>
                <a:latin typeface="나눔고딕 ExtraBold"/>
                <a:ea typeface="나눔고딕 ExtraBold"/>
                <a:cs typeface="나눔고딕 ExtraBold"/>
                <a:sym typeface="나눔고딕 ExtraBold"/>
              </a:defRPr>
            </a:lvl1pPr>
          </a:lstStyle>
          <a:p>
            <a:pPr/>
            <a:r>
              <a:t>수 료 증</a:t>
            </a:r>
          </a:p>
        </p:txBody>
      </p:sp>
      <p:pic>
        <p:nvPicPr>
          <p:cNvPr id="102" name="New Project (1).png" descr="New Project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65" y="3449447"/>
            <a:ext cx="3672858" cy="3672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rintpic.gif" descr="printpic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8448" y="5514657"/>
            <a:ext cx="876810" cy="87680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16"/>
          <p:cNvSpPr txBox="1"/>
          <p:nvPr/>
        </p:nvSpPr>
        <p:spPr>
          <a:xfrm>
            <a:off x="5278568" y="1600571"/>
            <a:ext cx="3376420" cy="119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이름</a:t>
            </a:r>
            <a:r>
              <a:t>: □ □ □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소속</a:t>
            </a:r>
            <a:r>
              <a:t>: 인천대학교 □단과□대학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교육명</a:t>
            </a:r>
            <a:r>
              <a:t>: 가짜개발자 시즌 □</a:t>
            </a:r>
          </a:p>
          <a:p>
            <a:pPr>
              <a:lnSpc>
                <a:spcPct val="150000"/>
              </a:lnSpc>
              <a:spcBef>
                <a:spcPts val="100"/>
              </a:spcBef>
              <a:defRPr sz="1200">
                <a:solidFill>
                  <a:srgbClr val="304C31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기간</a:t>
            </a:r>
            <a:r>
              <a:t>: 2021.□□.□□. ~ 2021.□□.□□.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43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