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</p:sldIdLst>
  <p:sldSz cx="10693400" cy="7556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104305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1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1pPr>
    <a:lvl2pPr marL="0" marR="0" indent="521528" algn="l" defTabSz="104305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1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2pPr>
    <a:lvl3pPr marL="0" marR="0" indent="1043056" algn="l" defTabSz="104305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1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3pPr>
    <a:lvl4pPr marL="0" marR="0" indent="1564583" algn="l" defTabSz="104305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1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4pPr>
    <a:lvl5pPr marL="0" marR="0" indent="2086112" algn="l" defTabSz="104305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1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5pPr>
    <a:lvl6pPr marL="0" marR="0" indent="2607640" algn="l" defTabSz="104305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1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6pPr>
    <a:lvl7pPr marL="0" marR="0" indent="3129167" algn="l" defTabSz="104305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1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7pPr>
    <a:lvl8pPr marL="0" marR="0" indent="3650696" algn="l" defTabSz="104305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1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8pPr>
    <a:lvl9pPr marL="0" marR="0" indent="4172224" algn="l" defTabSz="104305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1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2" name="Shape 9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1043056" latinLnBrk="0">
      <a:defRPr sz="1200">
        <a:latin typeface="+mn-lt"/>
        <a:ea typeface="+mn-ea"/>
        <a:cs typeface="+mn-cs"/>
        <a:sym typeface="맑은 고딕"/>
      </a:defRPr>
    </a:lvl1pPr>
    <a:lvl2pPr indent="228600" defTabSz="1043056" latinLnBrk="0">
      <a:defRPr sz="1200">
        <a:latin typeface="+mn-lt"/>
        <a:ea typeface="+mn-ea"/>
        <a:cs typeface="+mn-cs"/>
        <a:sym typeface="맑은 고딕"/>
      </a:defRPr>
    </a:lvl2pPr>
    <a:lvl3pPr indent="457200" defTabSz="1043056" latinLnBrk="0">
      <a:defRPr sz="1200">
        <a:latin typeface="+mn-lt"/>
        <a:ea typeface="+mn-ea"/>
        <a:cs typeface="+mn-cs"/>
        <a:sym typeface="맑은 고딕"/>
      </a:defRPr>
    </a:lvl3pPr>
    <a:lvl4pPr indent="685800" defTabSz="1043056" latinLnBrk="0">
      <a:defRPr sz="1200">
        <a:latin typeface="+mn-lt"/>
        <a:ea typeface="+mn-ea"/>
        <a:cs typeface="+mn-cs"/>
        <a:sym typeface="맑은 고딕"/>
      </a:defRPr>
    </a:lvl4pPr>
    <a:lvl5pPr indent="914400" defTabSz="1043056" latinLnBrk="0">
      <a:defRPr sz="1200">
        <a:latin typeface="+mn-lt"/>
        <a:ea typeface="+mn-ea"/>
        <a:cs typeface="+mn-cs"/>
        <a:sym typeface="맑은 고딕"/>
      </a:defRPr>
    </a:lvl5pPr>
    <a:lvl6pPr indent="1143000" defTabSz="1043056" latinLnBrk="0">
      <a:defRPr sz="1200">
        <a:latin typeface="+mn-lt"/>
        <a:ea typeface="+mn-ea"/>
        <a:cs typeface="+mn-cs"/>
        <a:sym typeface="맑은 고딕"/>
      </a:defRPr>
    </a:lvl6pPr>
    <a:lvl7pPr indent="1371600" defTabSz="1043056" latinLnBrk="0">
      <a:defRPr sz="1200">
        <a:latin typeface="+mn-lt"/>
        <a:ea typeface="+mn-ea"/>
        <a:cs typeface="+mn-cs"/>
        <a:sym typeface="맑은 고딕"/>
      </a:defRPr>
    </a:lvl7pPr>
    <a:lvl8pPr indent="1600200" defTabSz="1043056" latinLnBrk="0">
      <a:defRPr sz="1200">
        <a:latin typeface="+mn-lt"/>
        <a:ea typeface="+mn-ea"/>
        <a:cs typeface="+mn-cs"/>
        <a:sym typeface="맑은 고딕"/>
      </a:defRPr>
    </a:lvl8pPr>
    <a:lvl9pPr indent="1828800" defTabSz="1043056" latinLnBrk="0">
      <a:defRPr sz="1200">
        <a:latin typeface="+mn-lt"/>
        <a:ea typeface="+mn-ea"/>
        <a:cs typeface="+mn-cs"/>
        <a:sym typeface="맑은 고딕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텍스트"/>
          <p:cNvSpPr txBox="1"/>
          <p:nvPr>
            <p:ph type="title"/>
          </p:nvPr>
        </p:nvSpPr>
        <p:spPr>
          <a:xfrm>
            <a:off x="802005" y="2348893"/>
            <a:ext cx="9089391" cy="1620772"/>
          </a:xfrm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12" name="본문 첫 번째 줄…"/>
          <p:cNvSpPr txBox="1"/>
          <p:nvPr>
            <p:ph type="body" sz="quarter" idx="1"/>
          </p:nvPr>
        </p:nvSpPr>
        <p:spPr>
          <a:xfrm>
            <a:off x="1604010" y="4284715"/>
            <a:ext cx="7485381" cy="1932324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521528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1043056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564583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2086112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3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21" name="본문 첫 번째 줄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2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제목 텍스트"/>
          <p:cNvSpPr txBox="1"/>
          <p:nvPr>
            <p:ph type="title"/>
          </p:nvPr>
        </p:nvSpPr>
        <p:spPr>
          <a:xfrm>
            <a:off x="844705" y="4858811"/>
            <a:ext cx="9089391" cy="1501752"/>
          </a:xfrm>
          <a:prstGeom prst="rect">
            <a:avLst/>
          </a:prstGeom>
        </p:spPr>
        <p:txBody>
          <a:bodyPr anchor="t"/>
          <a:lstStyle>
            <a:lvl1pPr algn="l">
              <a:defRPr b="1" cap="all" sz="4600"/>
            </a:lvl1pPr>
          </a:lstStyle>
          <a:p>
            <a:pPr/>
            <a:r>
              <a:t>제목 텍스트</a:t>
            </a:r>
          </a:p>
        </p:txBody>
      </p:sp>
      <p:sp>
        <p:nvSpPr>
          <p:cNvPr id="30" name="본문 첫 번째 줄…"/>
          <p:cNvSpPr txBox="1"/>
          <p:nvPr>
            <p:ph type="body" sz="quarter" idx="1"/>
          </p:nvPr>
        </p:nvSpPr>
        <p:spPr>
          <a:xfrm>
            <a:off x="844705" y="3204785"/>
            <a:ext cx="9089391" cy="1654027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300">
                <a:solidFill>
                  <a:srgbClr val="888888"/>
                </a:solidFill>
              </a:defRPr>
            </a:lvl1pPr>
            <a:lvl2pPr marL="0" indent="521528">
              <a:spcBef>
                <a:spcPts val="500"/>
              </a:spcBef>
              <a:buSzTx/>
              <a:buFontTx/>
              <a:buNone/>
              <a:defRPr sz="2300">
                <a:solidFill>
                  <a:srgbClr val="888888"/>
                </a:solidFill>
              </a:defRPr>
            </a:lvl2pPr>
            <a:lvl3pPr marL="0" indent="1043056">
              <a:spcBef>
                <a:spcPts val="500"/>
              </a:spcBef>
              <a:buSzTx/>
              <a:buFontTx/>
              <a:buNone/>
              <a:defRPr sz="2300">
                <a:solidFill>
                  <a:srgbClr val="888888"/>
                </a:solidFill>
              </a:defRPr>
            </a:lvl3pPr>
            <a:lvl4pPr marL="0" indent="1564583">
              <a:spcBef>
                <a:spcPts val="500"/>
              </a:spcBef>
              <a:buSzTx/>
              <a:buFontTx/>
              <a:buNone/>
              <a:defRPr sz="2300">
                <a:solidFill>
                  <a:srgbClr val="888888"/>
                </a:solidFill>
              </a:defRPr>
            </a:lvl4pPr>
            <a:lvl5pPr marL="0" indent="2086112">
              <a:spcBef>
                <a:spcPts val="500"/>
              </a:spcBef>
              <a:buSzTx/>
              <a:buFontTx/>
              <a:buNone/>
              <a:defRPr sz="2300">
                <a:solidFill>
                  <a:srgbClr val="888888"/>
                </a:solidFill>
              </a:defRPr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31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39" name="본문 첫 번째 줄…"/>
          <p:cNvSpPr txBox="1"/>
          <p:nvPr>
            <p:ph type="body" sz="half" idx="1"/>
          </p:nvPr>
        </p:nvSpPr>
        <p:spPr>
          <a:xfrm>
            <a:off x="625638" y="1944574"/>
            <a:ext cx="5537920" cy="5502921"/>
          </a:xfrm>
          <a:prstGeom prst="rect">
            <a:avLst/>
          </a:prstGeom>
        </p:spPr>
        <p:txBody>
          <a:bodyPr/>
          <a:lstStyle>
            <a:lvl1pPr marL="391145" indent="-391145">
              <a:spcBef>
                <a:spcPts val="700"/>
              </a:spcBef>
              <a:defRPr sz="3200"/>
            </a:lvl1pPr>
            <a:lvl2pPr marL="907844" indent="-386317">
              <a:spcBef>
                <a:spcPts val="700"/>
              </a:spcBef>
              <a:defRPr sz="3200"/>
            </a:lvl2pPr>
            <a:lvl3pPr marL="1405858" indent="-362802">
              <a:spcBef>
                <a:spcPts val="700"/>
              </a:spcBef>
              <a:defRPr sz="3200"/>
            </a:lvl3pPr>
            <a:lvl4pPr marL="1961938" indent="-397354">
              <a:spcBef>
                <a:spcPts val="700"/>
              </a:spcBef>
              <a:defRPr sz="3200"/>
            </a:lvl4pPr>
            <a:lvl5pPr marL="2483466" indent="-397354">
              <a:spcBef>
                <a:spcPts val="700"/>
              </a:spcBef>
              <a:defRPr sz="32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0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48" name="본문 첫 번째 줄…"/>
          <p:cNvSpPr txBox="1"/>
          <p:nvPr>
            <p:ph type="body" sz="quarter" idx="1"/>
          </p:nvPr>
        </p:nvSpPr>
        <p:spPr>
          <a:xfrm>
            <a:off x="534669" y="1692532"/>
            <a:ext cx="4724777" cy="70536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600"/>
              </a:spcBef>
              <a:buSzTx/>
              <a:buFontTx/>
              <a:buNone/>
              <a:defRPr b="1" sz="2700"/>
            </a:lvl1pPr>
            <a:lvl2pPr marL="0" indent="521528">
              <a:spcBef>
                <a:spcPts val="600"/>
              </a:spcBef>
              <a:buSzTx/>
              <a:buFontTx/>
              <a:buNone/>
              <a:defRPr b="1" sz="2700"/>
            </a:lvl2pPr>
            <a:lvl3pPr marL="0" indent="1043056">
              <a:spcBef>
                <a:spcPts val="600"/>
              </a:spcBef>
              <a:buSzTx/>
              <a:buFontTx/>
              <a:buNone/>
              <a:defRPr b="1" sz="2700"/>
            </a:lvl3pPr>
            <a:lvl4pPr marL="0" indent="1564583">
              <a:spcBef>
                <a:spcPts val="600"/>
              </a:spcBef>
              <a:buSzTx/>
              <a:buFontTx/>
              <a:buNone/>
              <a:defRPr b="1" sz="2700"/>
            </a:lvl4pPr>
            <a:lvl5pPr marL="0" indent="2086112">
              <a:spcBef>
                <a:spcPts val="600"/>
              </a:spcBef>
              <a:buSzTx/>
              <a:buFontTx/>
              <a:buNone/>
              <a:defRPr b="1" sz="27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9" name="텍스트 개체 틀 4"/>
          <p:cNvSpPr/>
          <p:nvPr>
            <p:ph type="body" sz="quarter" idx="21"/>
          </p:nvPr>
        </p:nvSpPr>
        <p:spPr>
          <a:xfrm>
            <a:off x="5432099" y="1692532"/>
            <a:ext cx="4726632" cy="705368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600"/>
              </a:spcBef>
              <a:buSzTx/>
              <a:buFontTx/>
              <a:buNone/>
              <a:defRPr b="1" sz="2700"/>
            </a:pPr>
          </a:p>
        </p:txBody>
      </p:sp>
      <p:sp>
        <p:nvSpPr>
          <p:cNvPr id="50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58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제목 텍스트"/>
          <p:cNvSpPr txBox="1"/>
          <p:nvPr>
            <p:ph type="title"/>
          </p:nvPr>
        </p:nvSpPr>
        <p:spPr>
          <a:xfrm>
            <a:off x="534670" y="301050"/>
            <a:ext cx="3518057" cy="1281215"/>
          </a:xfrm>
          <a:prstGeom prst="rect">
            <a:avLst/>
          </a:prstGeom>
        </p:spPr>
        <p:txBody>
          <a:bodyPr anchor="b"/>
          <a:lstStyle>
            <a:lvl1pPr algn="l">
              <a:defRPr b="1" sz="2300"/>
            </a:lvl1pPr>
          </a:lstStyle>
          <a:p>
            <a:pPr/>
            <a:r>
              <a:t>제목 텍스트</a:t>
            </a:r>
          </a:p>
        </p:txBody>
      </p:sp>
      <p:sp>
        <p:nvSpPr>
          <p:cNvPr id="73" name="본문 첫 번째 줄…"/>
          <p:cNvSpPr txBox="1"/>
          <p:nvPr>
            <p:ph type="body" idx="1"/>
          </p:nvPr>
        </p:nvSpPr>
        <p:spPr>
          <a:xfrm>
            <a:off x="4180821" y="301051"/>
            <a:ext cx="5977909" cy="6453329"/>
          </a:xfrm>
          <a:prstGeom prst="rect">
            <a:avLst/>
          </a:prstGeom>
        </p:spPr>
        <p:txBody>
          <a:bodyPr/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4" name="텍스트 개체 틀 3"/>
          <p:cNvSpPr/>
          <p:nvPr>
            <p:ph type="body" sz="half" idx="21"/>
          </p:nvPr>
        </p:nvSpPr>
        <p:spPr>
          <a:xfrm>
            <a:off x="534670" y="1582264"/>
            <a:ext cx="3518057" cy="5172116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600"/>
            </a:pPr>
          </a:p>
        </p:txBody>
      </p:sp>
      <p:sp>
        <p:nvSpPr>
          <p:cNvPr id="7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제목 텍스트"/>
          <p:cNvSpPr txBox="1"/>
          <p:nvPr>
            <p:ph type="title"/>
          </p:nvPr>
        </p:nvSpPr>
        <p:spPr>
          <a:xfrm>
            <a:off x="2095980" y="5292883"/>
            <a:ext cx="6416042" cy="624856"/>
          </a:xfrm>
          <a:prstGeom prst="rect">
            <a:avLst/>
          </a:prstGeom>
        </p:spPr>
        <p:txBody>
          <a:bodyPr anchor="b"/>
          <a:lstStyle>
            <a:lvl1pPr algn="l">
              <a:defRPr b="1" sz="2300"/>
            </a:lvl1pPr>
          </a:lstStyle>
          <a:p>
            <a:pPr/>
            <a:r>
              <a:t>제목 텍스트</a:t>
            </a:r>
          </a:p>
        </p:txBody>
      </p:sp>
      <p:sp>
        <p:nvSpPr>
          <p:cNvPr id="83" name="그림 개체 틀 2"/>
          <p:cNvSpPr/>
          <p:nvPr>
            <p:ph type="pic" sz="half" idx="21"/>
          </p:nvPr>
        </p:nvSpPr>
        <p:spPr>
          <a:xfrm>
            <a:off x="2095980" y="675612"/>
            <a:ext cx="6416042" cy="453675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4" name="본문 첫 번째 줄…"/>
          <p:cNvSpPr txBox="1"/>
          <p:nvPr>
            <p:ph type="body" sz="quarter" idx="1"/>
          </p:nvPr>
        </p:nvSpPr>
        <p:spPr>
          <a:xfrm>
            <a:off x="2095980" y="5917739"/>
            <a:ext cx="6416042" cy="887399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600"/>
            </a:lvl1pPr>
            <a:lvl2pPr marL="0" indent="521528">
              <a:spcBef>
                <a:spcPts val="300"/>
              </a:spcBef>
              <a:buSzTx/>
              <a:buFontTx/>
              <a:buNone/>
              <a:defRPr sz="1600"/>
            </a:lvl2pPr>
            <a:lvl3pPr marL="0" indent="1043056">
              <a:spcBef>
                <a:spcPts val="300"/>
              </a:spcBef>
              <a:buSzTx/>
              <a:buFontTx/>
              <a:buNone/>
              <a:defRPr sz="1600"/>
            </a:lvl3pPr>
            <a:lvl4pPr marL="0" indent="1564583">
              <a:spcBef>
                <a:spcPts val="300"/>
              </a:spcBef>
              <a:buSzTx/>
              <a:buFontTx/>
              <a:buNone/>
              <a:defRPr sz="1600"/>
            </a:lvl4pPr>
            <a:lvl5pPr marL="0" indent="2086112">
              <a:spcBef>
                <a:spcPts val="300"/>
              </a:spcBef>
              <a:buSzTx/>
              <a:buFontTx/>
              <a:buNone/>
              <a:defRPr sz="16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8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텍스트"/>
          <p:cNvSpPr txBox="1"/>
          <p:nvPr>
            <p:ph type="title"/>
          </p:nvPr>
        </p:nvSpPr>
        <p:spPr>
          <a:xfrm>
            <a:off x="534669" y="302800"/>
            <a:ext cx="9624061" cy="12602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2153" tIns="52153" rIns="52153" bIns="52153" anchor="ctr">
            <a:normAutofit fontScale="100000" lnSpcReduction="0"/>
          </a:bodyPr>
          <a:lstStyle/>
          <a:p>
            <a:pPr/>
            <a:r>
              <a:t>제목 텍스트</a:t>
            </a:r>
          </a:p>
        </p:txBody>
      </p:sp>
      <p:sp>
        <p:nvSpPr>
          <p:cNvPr id="3" name="본문 첫 번째 줄…"/>
          <p:cNvSpPr txBox="1"/>
          <p:nvPr>
            <p:ph type="body" idx="1"/>
          </p:nvPr>
        </p:nvSpPr>
        <p:spPr>
          <a:xfrm>
            <a:off x="534669" y="1764295"/>
            <a:ext cx="9624061" cy="49900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2153" tIns="52153" rIns="52153" bIns="52153">
            <a:normAutofit fontScale="100000" lnSpcReduction="0"/>
          </a:bodyPr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슬라이드 번호"/>
          <p:cNvSpPr txBox="1"/>
          <p:nvPr>
            <p:ph type="sldNum" sz="quarter" idx="2"/>
          </p:nvPr>
        </p:nvSpPr>
        <p:spPr>
          <a:xfrm>
            <a:off x="9843955" y="7049351"/>
            <a:ext cx="314775" cy="320207"/>
          </a:xfrm>
          <a:prstGeom prst="rect">
            <a:avLst/>
          </a:prstGeom>
          <a:ln w="12700">
            <a:miter lim="400000"/>
          </a:ln>
        </p:spPr>
        <p:txBody>
          <a:bodyPr wrap="none" lIns="52153" tIns="52153" rIns="52153" bIns="52153" anchor="ctr">
            <a:spAutoFit/>
          </a:bodyPr>
          <a:lstStyle>
            <a:lvl1pPr algn="r">
              <a:defRPr sz="14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 xmlns:p14="http://schemas.microsoft.com/office/powerpoint/2010/main" spd="med" advClick="1"/>
  <p:txStyles>
    <p:titleStyle>
      <a:lvl1pPr marL="0" marR="0" indent="0" algn="ctr" defTabSz="104305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000" u="none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1pPr>
      <a:lvl2pPr marL="0" marR="0" indent="0" algn="ctr" defTabSz="104305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000" u="none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2pPr>
      <a:lvl3pPr marL="0" marR="0" indent="0" algn="ctr" defTabSz="104305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000" u="none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3pPr>
      <a:lvl4pPr marL="0" marR="0" indent="0" algn="ctr" defTabSz="104305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000" u="none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4pPr>
      <a:lvl5pPr marL="0" marR="0" indent="0" algn="ctr" defTabSz="104305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000" u="none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5pPr>
      <a:lvl6pPr marL="0" marR="0" indent="0" algn="ctr" defTabSz="104305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000" u="none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6pPr>
      <a:lvl7pPr marL="0" marR="0" indent="0" algn="ctr" defTabSz="104305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000" u="none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7pPr>
      <a:lvl8pPr marL="0" marR="0" indent="0" algn="ctr" defTabSz="104305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000" u="none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8pPr>
      <a:lvl9pPr marL="0" marR="0" indent="0" algn="ctr" defTabSz="104305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000" u="none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9pPr>
    </p:titleStyle>
    <p:bodyStyle>
      <a:lvl1pPr marL="391145" marR="0" indent="-391145" algn="l" defTabSz="1043056" rtl="0" latinLnBrk="0">
        <a:lnSpc>
          <a:spcPct val="100000"/>
        </a:lnSpc>
        <a:spcBef>
          <a:spcPts val="8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700" u="none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1pPr>
      <a:lvl2pPr marL="898413" marR="0" indent="-376885" algn="l" defTabSz="1043056" rtl="0" latinLnBrk="0">
        <a:lnSpc>
          <a:spcPct val="100000"/>
        </a:lnSpc>
        <a:spcBef>
          <a:spcPts val="8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700" u="none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2pPr>
      <a:lvl3pPr marL="1400399" marR="0" indent="-357343" algn="l" defTabSz="1043056" rtl="0" latinLnBrk="0">
        <a:lnSpc>
          <a:spcPct val="100000"/>
        </a:lnSpc>
        <a:spcBef>
          <a:spcPts val="8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700" u="none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3pPr>
      <a:lvl4pPr marL="1984074" marR="0" indent="-419489" algn="l" defTabSz="1043056" rtl="0" latinLnBrk="0">
        <a:lnSpc>
          <a:spcPct val="100000"/>
        </a:lnSpc>
        <a:spcBef>
          <a:spcPts val="8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700" u="none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4pPr>
      <a:lvl5pPr marL="2505601" marR="0" indent="-419489" algn="l" defTabSz="1043056" rtl="0" latinLnBrk="0">
        <a:lnSpc>
          <a:spcPct val="100000"/>
        </a:lnSpc>
        <a:spcBef>
          <a:spcPts val="8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3700" u="none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5pPr>
      <a:lvl6pPr marL="3027129" marR="0" indent="-419489" algn="l" defTabSz="1043056" rtl="0" latinLnBrk="0">
        <a:lnSpc>
          <a:spcPct val="100000"/>
        </a:lnSpc>
        <a:spcBef>
          <a:spcPts val="8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700" u="none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6pPr>
      <a:lvl7pPr marL="3548657" marR="0" indent="-419489" algn="l" defTabSz="1043056" rtl="0" latinLnBrk="0">
        <a:lnSpc>
          <a:spcPct val="100000"/>
        </a:lnSpc>
        <a:spcBef>
          <a:spcPts val="8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700" u="none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7pPr>
      <a:lvl8pPr marL="4070186" marR="0" indent="-419489" algn="l" defTabSz="1043056" rtl="0" latinLnBrk="0">
        <a:lnSpc>
          <a:spcPct val="100000"/>
        </a:lnSpc>
        <a:spcBef>
          <a:spcPts val="8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700" u="none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8pPr>
      <a:lvl9pPr marL="4591713" marR="0" indent="-419489" algn="l" defTabSz="1043056" rtl="0" latinLnBrk="0">
        <a:lnSpc>
          <a:spcPct val="100000"/>
        </a:lnSpc>
        <a:spcBef>
          <a:spcPts val="8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700" u="none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9pPr>
    </p:bodyStyle>
    <p:otherStyle>
      <a:lvl1pPr marL="0" marR="0" indent="0" algn="r" defTabSz="104305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1pPr>
      <a:lvl2pPr marL="0" marR="0" indent="521528" algn="r" defTabSz="104305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2pPr>
      <a:lvl3pPr marL="0" marR="0" indent="1043056" algn="r" defTabSz="104305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3pPr>
      <a:lvl4pPr marL="0" marR="0" indent="1564583" algn="r" defTabSz="104305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4pPr>
      <a:lvl5pPr marL="0" marR="0" indent="2086112" algn="r" defTabSz="104305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5pPr>
      <a:lvl6pPr marL="0" marR="0" indent="2607640" algn="r" defTabSz="104305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6pPr>
      <a:lvl7pPr marL="0" marR="0" indent="3129167" algn="r" defTabSz="104305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7pPr>
      <a:lvl8pPr marL="0" marR="0" indent="3650696" algn="r" defTabSz="104305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8pPr>
      <a:lvl9pPr marL="0" marR="0" indent="4172224" algn="r" defTabSz="104305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1.gif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그림 6" descr="그림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49137" y="548220"/>
            <a:ext cx="9595125" cy="6464822"/>
          </a:xfrm>
          <a:prstGeom prst="rect">
            <a:avLst/>
          </a:prstGeom>
          <a:ln w="12700">
            <a:miter lim="400000"/>
          </a:ln>
        </p:spPr>
      </p:pic>
      <p:sp>
        <p:nvSpPr>
          <p:cNvPr id="95" name="TextBox 3"/>
          <p:cNvSpPr txBox="1"/>
          <p:nvPr/>
        </p:nvSpPr>
        <p:spPr>
          <a:xfrm>
            <a:off x="1382367" y="1317550"/>
            <a:ext cx="1908557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1200">
                <a:solidFill>
                  <a:srgbClr val="304C31"/>
                </a:solidFill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인천대학교 가짜개발자 □기</a:t>
            </a:r>
          </a:p>
        </p:txBody>
      </p:sp>
      <p:sp>
        <p:nvSpPr>
          <p:cNvPr id="96" name="TextBox 7"/>
          <p:cNvSpPr txBox="1"/>
          <p:nvPr/>
        </p:nvSpPr>
        <p:spPr>
          <a:xfrm>
            <a:off x="5289680" y="3724064"/>
            <a:ext cx="4883992" cy="878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ct val="150000"/>
              </a:lnSpc>
              <a:spcBef>
                <a:spcPts val="100"/>
              </a:spcBef>
              <a:defRPr sz="1300">
                <a:solidFill>
                  <a:srgbClr val="304F2E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본 수료생은 8주간 진행된</a:t>
            </a:r>
          </a:p>
          <a:p>
            <a:pPr>
              <a:lnSpc>
                <a:spcPct val="150000"/>
              </a:lnSpc>
              <a:spcBef>
                <a:spcPts val="100"/>
              </a:spcBef>
              <a:defRPr sz="1300">
                <a:solidFill>
                  <a:srgbClr val="304F2E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가짜개발자 □기 스터디 과정을 모두 이수하였기에</a:t>
            </a:r>
          </a:p>
          <a:p>
            <a:pPr>
              <a:lnSpc>
                <a:spcPct val="150000"/>
              </a:lnSpc>
              <a:spcBef>
                <a:spcPts val="100"/>
              </a:spcBef>
              <a:defRPr sz="1300">
                <a:solidFill>
                  <a:srgbClr val="304F2E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이 수료증을 드립니다.</a:t>
            </a:r>
          </a:p>
        </p:txBody>
      </p:sp>
      <p:sp>
        <p:nvSpPr>
          <p:cNvPr id="97" name="직사각형 8"/>
          <p:cNvSpPr/>
          <p:nvPr/>
        </p:nvSpPr>
        <p:spPr>
          <a:xfrm>
            <a:off x="5340799" y="3657865"/>
            <a:ext cx="357191" cy="45720"/>
          </a:xfrm>
          <a:prstGeom prst="rect">
            <a:avLst/>
          </a:prstGeom>
          <a:solidFill>
            <a:srgbClr val="304C31"/>
          </a:solidFill>
          <a:ln w="12700">
            <a:miter lim="400000"/>
          </a:ln>
        </p:spPr>
        <p:txBody>
          <a:bodyPr lIns="45719" rIns="45719"/>
          <a:lstStyle/>
          <a:p>
            <a:pPr algn="ctr">
              <a:defRPr>
                <a:solidFill>
                  <a:srgbClr val="FFFFFF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sp>
        <p:nvSpPr>
          <p:cNvPr id="98" name="TextBox 9"/>
          <p:cNvSpPr txBox="1"/>
          <p:nvPr/>
        </p:nvSpPr>
        <p:spPr>
          <a:xfrm>
            <a:off x="5297748" y="4884672"/>
            <a:ext cx="1372770" cy="281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20000"/>
              </a:lnSpc>
              <a:spcBef>
                <a:spcPts val="100"/>
              </a:spcBef>
              <a:defRPr sz="1300">
                <a:solidFill>
                  <a:srgbClr val="304C31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2021</a:t>
            </a:r>
            <a:r>
              <a:t>년 □월 □일</a:t>
            </a:r>
          </a:p>
        </p:txBody>
      </p:sp>
      <p:sp>
        <p:nvSpPr>
          <p:cNvPr id="99" name="TextBox 10"/>
          <p:cNvSpPr txBox="1"/>
          <p:nvPr/>
        </p:nvSpPr>
        <p:spPr>
          <a:xfrm>
            <a:off x="5287172" y="5812091"/>
            <a:ext cx="1639571" cy="281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ct val="150000"/>
              </a:lnSpc>
              <a:spcBef>
                <a:spcPts val="100"/>
              </a:spcBef>
              <a:defRPr sz="1300">
                <a:solidFill>
                  <a:srgbClr val="304C31"/>
                </a:solidFill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가짜개발자 □기  회장</a:t>
            </a:r>
          </a:p>
        </p:txBody>
      </p:sp>
      <p:sp>
        <p:nvSpPr>
          <p:cNvPr id="100" name="TextBox 11"/>
          <p:cNvSpPr txBox="1"/>
          <p:nvPr/>
        </p:nvSpPr>
        <p:spPr>
          <a:xfrm>
            <a:off x="6964870" y="5773991"/>
            <a:ext cx="876809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ct val="150000"/>
              </a:lnSpc>
              <a:spcBef>
                <a:spcPts val="100"/>
              </a:spcBef>
              <a:defRPr sz="1800">
                <a:solidFill>
                  <a:srgbClr val="304C31"/>
                </a:solidFill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전 지 희</a:t>
            </a:r>
          </a:p>
        </p:txBody>
      </p:sp>
      <p:sp>
        <p:nvSpPr>
          <p:cNvPr id="101" name="TextBox 15"/>
          <p:cNvSpPr txBox="1"/>
          <p:nvPr/>
        </p:nvSpPr>
        <p:spPr>
          <a:xfrm>
            <a:off x="1384434" y="1586483"/>
            <a:ext cx="1735329" cy="65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800">
                <a:solidFill>
                  <a:srgbClr val="304C31"/>
                </a:solidFill>
                <a:latin typeface="나눔고딕 ExtraBold"/>
                <a:ea typeface="나눔고딕 ExtraBold"/>
                <a:cs typeface="나눔고딕 ExtraBold"/>
                <a:sym typeface="나눔고딕 ExtraBold"/>
              </a:defRPr>
            </a:lvl1pPr>
          </a:lstStyle>
          <a:p>
            <a:pPr/>
            <a:r>
              <a:t>수 료 증</a:t>
            </a:r>
          </a:p>
        </p:txBody>
      </p:sp>
      <p:sp>
        <p:nvSpPr>
          <p:cNvPr id="102" name="TextBox 16"/>
          <p:cNvSpPr txBox="1"/>
          <p:nvPr/>
        </p:nvSpPr>
        <p:spPr>
          <a:xfrm>
            <a:off x="5278568" y="1600571"/>
            <a:ext cx="3376420" cy="1107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ct val="150000"/>
              </a:lnSpc>
              <a:spcBef>
                <a:spcPts val="100"/>
              </a:spcBef>
              <a:defRPr sz="1200">
                <a:solidFill>
                  <a:srgbClr val="304C31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이름</a:t>
            </a:r>
            <a:r>
              <a:t>: □ □ □</a:t>
            </a:r>
          </a:p>
          <a:p>
            <a:pPr>
              <a:lnSpc>
                <a:spcPct val="150000"/>
              </a:lnSpc>
              <a:spcBef>
                <a:spcPts val="100"/>
              </a:spcBef>
              <a:defRPr sz="1200">
                <a:solidFill>
                  <a:srgbClr val="304C31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소속</a:t>
            </a:r>
            <a:r>
              <a:t>: 인천대학교 정보기술대학</a:t>
            </a:r>
          </a:p>
          <a:p>
            <a:pPr>
              <a:lnSpc>
                <a:spcPct val="150000"/>
              </a:lnSpc>
              <a:spcBef>
                <a:spcPts val="100"/>
              </a:spcBef>
              <a:defRPr sz="1200">
                <a:solidFill>
                  <a:srgbClr val="304C31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교육명</a:t>
            </a:r>
            <a:r>
              <a:t>: 가짜개발자 □기</a:t>
            </a:r>
          </a:p>
          <a:p>
            <a:pPr>
              <a:lnSpc>
                <a:spcPct val="150000"/>
              </a:lnSpc>
              <a:spcBef>
                <a:spcPts val="100"/>
              </a:spcBef>
              <a:defRPr sz="1200">
                <a:solidFill>
                  <a:srgbClr val="304C31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기간</a:t>
            </a:r>
            <a:r>
              <a:t>: 2021.□□.□□. ~ 2021.□□.□□. </a:t>
            </a:r>
          </a:p>
        </p:txBody>
      </p:sp>
      <p:pic>
        <p:nvPicPr>
          <p:cNvPr id="103" name="New Project (1).png" descr="New Project (1)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74765" y="3449447"/>
            <a:ext cx="3672858" cy="3672858"/>
          </a:xfrm>
          <a:prstGeom prst="rect">
            <a:avLst/>
          </a:prstGeom>
          <a:ln w="12700">
            <a:miter lim="400000"/>
          </a:ln>
        </p:spPr>
      </p:pic>
      <p:pic>
        <p:nvPicPr>
          <p:cNvPr id="104" name="printpic.gif" descr="printpic.gi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998448" y="5514657"/>
            <a:ext cx="876810" cy="87680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테마">
      <a:majorFont>
        <a:latin typeface="Helvetica"/>
        <a:ea typeface="Helvetica"/>
        <a:cs typeface="Helvetica"/>
      </a:majorFont>
      <a:minorFont>
        <a:latin typeface="맑은 고딕"/>
        <a:ea typeface="맑은 고딕"/>
        <a:cs typeface="맑은 고딕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1043056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1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1043056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1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테마">
      <a:majorFont>
        <a:latin typeface="Helvetica"/>
        <a:ea typeface="Helvetica"/>
        <a:cs typeface="Helvetica"/>
      </a:majorFont>
      <a:minorFont>
        <a:latin typeface="맑은 고딕"/>
        <a:ea typeface="맑은 고딕"/>
        <a:cs typeface="맑은 고딕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1043056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1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1043056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1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