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video" Target="../media/media1.mp4"/><Relationship Id="rId6" Type="http://schemas.microsoft.com/office/2007/relationships/media" Target="../media/media1.mp4"/><Relationship Id="rId7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사각형: 둥근 모서리 7"/>
          <p:cNvGrpSpPr/>
          <p:nvPr/>
        </p:nvGrpSpPr>
        <p:grpSpPr>
          <a:xfrm>
            <a:off x="230622" y="2354583"/>
            <a:ext cx="11736910" cy="1049956"/>
            <a:chOff x="0" y="0"/>
            <a:chExt cx="11736909" cy="1049954"/>
          </a:xfrm>
        </p:grpSpPr>
        <p:sp>
          <p:nvSpPr>
            <p:cNvPr id="94" name="도형"/>
            <p:cNvSpPr/>
            <p:nvPr/>
          </p:nvSpPr>
          <p:spPr>
            <a:xfrm>
              <a:off x="-1" y="-1"/>
              <a:ext cx="11734555" cy="104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965" fill="norm" stroke="1" extrusionOk="0">
                  <a:moveTo>
                    <a:pt x="9" y="3663"/>
                  </a:moveTo>
                  <a:cubicBezTo>
                    <a:pt x="-32" y="1669"/>
                    <a:pt x="122" y="619"/>
                    <a:pt x="312" y="529"/>
                  </a:cubicBezTo>
                  <a:cubicBezTo>
                    <a:pt x="689" y="-373"/>
                    <a:pt x="1431" y="1149"/>
                    <a:pt x="1831" y="529"/>
                  </a:cubicBezTo>
                  <a:cubicBezTo>
                    <a:pt x="2231" y="-91"/>
                    <a:pt x="2334" y="589"/>
                    <a:pt x="2722" y="529"/>
                  </a:cubicBezTo>
                  <a:cubicBezTo>
                    <a:pt x="3111" y="469"/>
                    <a:pt x="3241" y="637"/>
                    <a:pt x="3405" y="529"/>
                  </a:cubicBezTo>
                  <a:cubicBezTo>
                    <a:pt x="3569" y="421"/>
                    <a:pt x="4382" y="1551"/>
                    <a:pt x="4715" y="529"/>
                  </a:cubicBezTo>
                  <a:cubicBezTo>
                    <a:pt x="5047" y="-493"/>
                    <a:pt x="5369" y="925"/>
                    <a:pt x="5606" y="529"/>
                  </a:cubicBezTo>
                  <a:cubicBezTo>
                    <a:pt x="5844" y="133"/>
                    <a:pt x="6681" y="793"/>
                    <a:pt x="7125" y="529"/>
                  </a:cubicBezTo>
                  <a:cubicBezTo>
                    <a:pt x="7570" y="265"/>
                    <a:pt x="7530" y="775"/>
                    <a:pt x="7808" y="529"/>
                  </a:cubicBezTo>
                  <a:cubicBezTo>
                    <a:pt x="8086" y="283"/>
                    <a:pt x="8668" y="1749"/>
                    <a:pt x="9327" y="529"/>
                  </a:cubicBezTo>
                  <a:cubicBezTo>
                    <a:pt x="9986" y="-691"/>
                    <a:pt x="9622" y="590"/>
                    <a:pt x="9800" y="529"/>
                  </a:cubicBezTo>
                  <a:cubicBezTo>
                    <a:pt x="9978" y="468"/>
                    <a:pt x="10648" y="1802"/>
                    <a:pt x="10901" y="529"/>
                  </a:cubicBezTo>
                  <a:cubicBezTo>
                    <a:pt x="11153" y="-744"/>
                    <a:pt x="11497" y="1756"/>
                    <a:pt x="12001" y="529"/>
                  </a:cubicBezTo>
                  <a:cubicBezTo>
                    <a:pt x="12506" y="-698"/>
                    <a:pt x="12511" y="1632"/>
                    <a:pt x="12893" y="529"/>
                  </a:cubicBezTo>
                  <a:cubicBezTo>
                    <a:pt x="13275" y="-574"/>
                    <a:pt x="13794" y="772"/>
                    <a:pt x="14412" y="529"/>
                  </a:cubicBezTo>
                  <a:cubicBezTo>
                    <a:pt x="15030" y="286"/>
                    <a:pt x="15244" y="576"/>
                    <a:pt x="15931" y="529"/>
                  </a:cubicBezTo>
                  <a:cubicBezTo>
                    <a:pt x="16618" y="482"/>
                    <a:pt x="16411" y="566"/>
                    <a:pt x="16613" y="529"/>
                  </a:cubicBezTo>
                  <a:cubicBezTo>
                    <a:pt x="16815" y="493"/>
                    <a:pt x="17257" y="1667"/>
                    <a:pt x="17714" y="529"/>
                  </a:cubicBezTo>
                  <a:cubicBezTo>
                    <a:pt x="18171" y="-609"/>
                    <a:pt x="18622" y="741"/>
                    <a:pt x="19233" y="529"/>
                  </a:cubicBezTo>
                  <a:cubicBezTo>
                    <a:pt x="19844" y="317"/>
                    <a:pt x="20246" y="874"/>
                    <a:pt x="21225" y="529"/>
                  </a:cubicBezTo>
                  <a:cubicBezTo>
                    <a:pt x="21371" y="926"/>
                    <a:pt x="21535" y="1987"/>
                    <a:pt x="21528" y="3663"/>
                  </a:cubicBezTo>
                  <a:cubicBezTo>
                    <a:pt x="21568" y="6262"/>
                    <a:pt x="21523" y="8134"/>
                    <a:pt x="21528" y="9681"/>
                  </a:cubicBezTo>
                  <a:cubicBezTo>
                    <a:pt x="21533" y="11227"/>
                    <a:pt x="21499" y="13949"/>
                    <a:pt x="21528" y="16199"/>
                  </a:cubicBezTo>
                  <a:cubicBezTo>
                    <a:pt x="21531" y="17992"/>
                    <a:pt x="21368" y="19465"/>
                    <a:pt x="21225" y="19334"/>
                  </a:cubicBezTo>
                  <a:cubicBezTo>
                    <a:pt x="20763" y="20384"/>
                    <a:pt x="20409" y="19305"/>
                    <a:pt x="19916" y="19334"/>
                  </a:cubicBezTo>
                  <a:cubicBezTo>
                    <a:pt x="19422" y="19362"/>
                    <a:pt x="19634" y="18975"/>
                    <a:pt x="19442" y="19334"/>
                  </a:cubicBezTo>
                  <a:cubicBezTo>
                    <a:pt x="19250" y="19692"/>
                    <a:pt x="18660" y="18211"/>
                    <a:pt x="18341" y="19334"/>
                  </a:cubicBezTo>
                  <a:cubicBezTo>
                    <a:pt x="18023" y="20456"/>
                    <a:pt x="17935" y="18499"/>
                    <a:pt x="17659" y="19334"/>
                  </a:cubicBezTo>
                  <a:cubicBezTo>
                    <a:pt x="17383" y="20168"/>
                    <a:pt x="16668" y="17811"/>
                    <a:pt x="16349" y="19334"/>
                  </a:cubicBezTo>
                  <a:cubicBezTo>
                    <a:pt x="16030" y="20856"/>
                    <a:pt x="15884" y="19118"/>
                    <a:pt x="15667" y="19334"/>
                  </a:cubicBezTo>
                  <a:cubicBezTo>
                    <a:pt x="15449" y="19549"/>
                    <a:pt x="14629" y="18220"/>
                    <a:pt x="14357" y="19334"/>
                  </a:cubicBezTo>
                  <a:cubicBezTo>
                    <a:pt x="14085" y="20447"/>
                    <a:pt x="14029" y="18853"/>
                    <a:pt x="13884" y="19334"/>
                  </a:cubicBezTo>
                  <a:cubicBezTo>
                    <a:pt x="13738" y="19814"/>
                    <a:pt x="13087" y="18864"/>
                    <a:pt x="12574" y="19334"/>
                  </a:cubicBezTo>
                  <a:cubicBezTo>
                    <a:pt x="12061" y="19803"/>
                    <a:pt x="12089" y="19080"/>
                    <a:pt x="11891" y="19334"/>
                  </a:cubicBezTo>
                  <a:cubicBezTo>
                    <a:pt x="11694" y="19587"/>
                    <a:pt x="11649" y="18761"/>
                    <a:pt x="11418" y="19334"/>
                  </a:cubicBezTo>
                  <a:cubicBezTo>
                    <a:pt x="11187" y="19906"/>
                    <a:pt x="11040" y="19303"/>
                    <a:pt x="10736" y="19334"/>
                  </a:cubicBezTo>
                  <a:cubicBezTo>
                    <a:pt x="10432" y="19364"/>
                    <a:pt x="9834" y="18365"/>
                    <a:pt x="9426" y="19334"/>
                  </a:cubicBezTo>
                  <a:cubicBezTo>
                    <a:pt x="9017" y="20302"/>
                    <a:pt x="8997" y="19210"/>
                    <a:pt x="8743" y="19334"/>
                  </a:cubicBezTo>
                  <a:cubicBezTo>
                    <a:pt x="8489" y="19457"/>
                    <a:pt x="8447" y="19295"/>
                    <a:pt x="8270" y="19334"/>
                  </a:cubicBezTo>
                  <a:cubicBezTo>
                    <a:pt x="8093" y="19372"/>
                    <a:pt x="7831" y="18512"/>
                    <a:pt x="7588" y="19334"/>
                  </a:cubicBezTo>
                  <a:cubicBezTo>
                    <a:pt x="7344" y="20155"/>
                    <a:pt x="6994" y="19197"/>
                    <a:pt x="6696" y="19334"/>
                  </a:cubicBezTo>
                  <a:cubicBezTo>
                    <a:pt x="6397" y="19470"/>
                    <a:pt x="6119" y="19328"/>
                    <a:pt x="5595" y="19334"/>
                  </a:cubicBezTo>
                  <a:cubicBezTo>
                    <a:pt x="5071" y="19340"/>
                    <a:pt x="5212" y="19240"/>
                    <a:pt x="4913" y="19334"/>
                  </a:cubicBezTo>
                  <a:cubicBezTo>
                    <a:pt x="4613" y="19428"/>
                    <a:pt x="3725" y="19094"/>
                    <a:pt x="3394" y="19334"/>
                  </a:cubicBezTo>
                  <a:cubicBezTo>
                    <a:pt x="3063" y="19573"/>
                    <a:pt x="2557" y="18583"/>
                    <a:pt x="2293" y="19334"/>
                  </a:cubicBezTo>
                  <a:cubicBezTo>
                    <a:pt x="2030" y="20084"/>
                    <a:pt x="712" y="17936"/>
                    <a:pt x="312" y="19334"/>
                  </a:cubicBezTo>
                  <a:cubicBezTo>
                    <a:pt x="122" y="19060"/>
                    <a:pt x="33" y="17670"/>
                    <a:pt x="9" y="16199"/>
                  </a:cubicBezTo>
                  <a:cubicBezTo>
                    <a:pt x="-23" y="14291"/>
                    <a:pt x="38" y="12157"/>
                    <a:pt x="9" y="9681"/>
                  </a:cubicBezTo>
                  <a:cubicBezTo>
                    <a:pt x="-20" y="7204"/>
                    <a:pt x="38" y="6512"/>
                    <a:pt x="9" y="36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도형"/>
            <p:cNvSpPr/>
            <p:nvPr/>
          </p:nvSpPr>
          <p:spPr>
            <a:xfrm>
              <a:off x="1865" y="730"/>
              <a:ext cx="11735045" cy="1044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923" fill="norm" stroke="1" extrusionOk="0">
                  <a:moveTo>
                    <a:pt x="6" y="3662"/>
                  </a:moveTo>
                  <a:cubicBezTo>
                    <a:pt x="11" y="1429"/>
                    <a:pt x="157" y="44"/>
                    <a:pt x="309" y="517"/>
                  </a:cubicBezTo>
                  <a:cubicBezTo>
                    <a:pt x="902" y="256"/>
                    <a:pt x="1246" y="1314"/>
                    <a:pt x="1619" y="517"/>
                  </a:cubicBezTo>
                  <a:cubicBezTo>
                    <a:pt x="1991" y="-280"/>
                    <a:pt x="2448" y="1711"/>
                    <a:pt x="2719" y="517"/>
                  </a:cubicBezTo>
                  <a:cubicBezTo>
                    <a:pt x="2990" y="-677"/>
                    <a:pt x="3509" y="581"/>
                    <a:pt x="4238" y="517"/>
                  </a:cubicBezTo>
                  <a:cubicBezTo>
                    <a:pt x="4967" y="453"/>
                    <a:pt x="4860" y="1092"/>
                    <a:pt x="5130" y="517"/>
                  </a:cubicBezTo>
                  <a:cubicBezTo>
                    <a:pt x="5400" y="-58"/>
                    <a:pt x="5663" y="883"/>
                    <a:pt x="5812" y="517"/>
                  </a:cubicBezTo>
                  <a:cubicBezTo>
                    <a:pt x="5961" y="151"/>
                    <a:pt x="6691" y="1524"/>
                    <a:pt x="6913" y="517"/>
                  </a:cubicBezTo>
                  <a:cubicBezTo>
                    <a:pt x="7134" y="-490"/>
                    <a:pt x="7937" y="1728"/>
                    <a:pt x="8222" y="517"/>
                  </a:cubicBezTo>
                  <a:cubicBezTo>
                    <a:pt x="8508" y="-694"/>
                    <a:pt x="9227" y="657"/>
                    <a:pt x="9741" y="517"/>
                  </a:cubicBezTo>
                  <a:cubicBezTo>
                    <a:pt x="10256" y="377"/>
                    <a:pt x="10537" y="1662"/>
                    <a:pt x="11051" y="517"/>
                  </a:cubicBezTo>
                  <a:cubicBezTo>
                    <a:pt x="11565" y="-628"/>
                    <a:pt x="12058" y="1562"/>
                    <a:pt x="12570" y="517"/>
                  </a:cubicBezTo>
                  <a:cubicBezTo>
                    <a:pt x="13082" y="-528"/>
                    <a:pt x="13288" y="704"/>
                    <a:pt x="13880" y="517"/>
                  </a:cubicBezTo>
                  <a:cubicBezTo>
                    <a:pt x="14471" y="330"/>
                    <a:pt x="14283" y="1090"/>
                    <a:pt x="14562" y="517"/>
                  </a:cubicBezTo>
                  <a:cubicBezTo>
                    <a:pt x="14841" y="-56"/>
                    <a:pt x="15511" y="1545"/>
                    <a:pt x="15872" y="517"/>
                  </a:cubicBezTo>
                  <a:cubicBezTo>
                    <a:pt x="16233" y="-511"/>
                    <a:pt x="16470" y="1346"/>
                    <a:pt x="16763" y="517"/>
                  </a:cubicBezTo>
                  <a:cubicBezTo>
                    <a:pt x="17056" y="-312"/>
                    <a:pt x="17305" y="1341"/>
                    <a:pt x="17446" y="517"/>
                  </a:cubicBezTo>
                  <a:cubicBezTo>
                    <a:pt x="17586" y="-307"/>
                    <a:pt x="17809" y="580"/>
                    <a:pt x="17919" y="517"/>
                  </a:cubicBezTo>
                  <a:cubicBezTo>
                    <a:pt x="18029" y="454"/>
                    <a:pt x="18263" y="1184"/>
                    <a:pt x="18601" y="517"/>
                  </a:cubicBezTo>
                  <a:cubicBezTo>
                    <a:pt x="18939" y="-150"/>
                    <a:pt x="19058" y="1043"/>
                    <a:pt x="19284" y="517"/>
                  </a:cubicBezTo>
                  <a:cubicBezTo>
                    <a:pt x="19509" y="-9"/>
                    <a:pt x="20796" y="1776"/>
                    <a:pt x="21221" y="517"/>
                  </a:cubicBezTo>
                  <a:cubicBezTo>
                    <a:pt x="21364" y="116"/>
                    <a:pt x="21490" y="1902"/>
                    <a:pt x="21523" y="3662"/>
                  </a:cubicBezTo>
                  <a:cubicBezTo>
                    <a:pt x="21549" y="5627"/>
                    <a:pt x="21469" y="7951"/>
                    <a:pt x="21523" y="9574"/>
                  </a:cubicBezTo>
                  <a:cubicBezTo>
                    <a:pt x="21578" y="11197"/>
                    <a:pt x="21507" y="13944"/>
                    <a:pt x="21523" y="16241"/>
                  </a:cubicBezTo>
                  <a:cubicBezTo>
                    <a:pt x="21538" y="17922"/>
                    <a:pt x="21392" y="19472"/>
                    <a:pt x="21221" y="19386"/>
                  </a:cubicBezTo>
                  <a:cubicBezTo>
                    <a:pt x="20926" y="19859"/>
                    <a:pt x="20445" y="18440"/>
                    <a:pt x="20120" y="19386"/>
                  </a:cubicBezTo>
                  <a:cubicBezTo>
                    <a:pt x="19795" y="20332"/>
                    <a:pt x="19281" y="18289"/>
                    <a:pt x="18601" y="19386"/>
                  </a:cubicBezTo>
                  <a:cubicBezTo>
                    <a:pt x="17922" y="20483"/>
                    <a:pt x="18308" y="19183"/>
                    <a:pt x="18128" y="19386"/>
                  </a:cubicBezTo>
                  <a:cubicBezTo>
                    <a:pt x="17948" y="19589"/>
                    <a:pt x="16937" y="18589"/>
                    <a:pt x="16609" y="19386"/>
                  </a:cubicBezTo>
                  <a:cubicBezTo>
                    <a:pt x="16282" y="20183"/>
                    <a:pt x="15612" y="18261"/>
                    <a:pt x="15090" y="19386"/>
                  </a:cubicBezTo>
                  <a:cubicBezTo>
                    <a:pt x="14568" y="20512"/>
                    <a:pt x="14752" y="19377"/>
                    <a:pt x="14617" y="19386"/>
                  </a:cubicBezTo>
                  <a:cubicBezTo>
                    <a:pt x="14482" y="19395"/>
                    <a:pt x="13803" y="19016"/>
                    <a:pt x="13516" y="19386"/>
                  </a:cubicBezTo>
                  <a:cubicBezTo>
                    <a:pt x="13230" y="19756"/>
                    <a:pt x="12939" y="19221"/>
                    <a:pt x="12625" y="19386"/>
                  </a:cubicBezTo>
                  <a:cubicBezTo>
                    <a:pt x="12310" y="19551"/>
                    <a:pt x="12084" y="19057"/>
                    <a:pt x="11733" y="19386"/>
                  </a:cubicBezTo>
                  <a:cubicBezTo>
                    <a:pt x="11383" y="19715"/>
                    <a:pt x="11269" y="19180"/>
                    <a:pt x="10842" y="19386"/>
                  </a:cubicBezTo>
                  <a:cubicBezTo>
                    <a:pt x="10415" y="19592"/>
                    <a:pt x="10588" y="19011"/>
                    <a:pt x="10369" y="19386"/>
                  </a:cubicBezTo>
                  <a:cubicBezTo>
                    <a:pt x="10149" y="19761"/>
                    <a:pt x="9276" y="18851"/>
                    <a:pt x="8850" y="19386"/>
                  </a:cubicBezTo>
                  <a:cubicBezTo>
                    <a:pt x="8424" y="19921"/>
                    <a:pt x="7779" y="19028"/>
                    <a:pt x="7331" y="19386"/>
                  </a:cubicBezTo>
                  <a:cubicBezTo>
                    <a:pt x="6883" y="19744"/>
                    <a:pt x="7060" y="19095"/>
                    <a:pt x="6858" y="19386"/>
                  </a:cubicBezTo>
                  <a:cubicBezTo>
                    <a:pt x="6655" y="19677"/>
                    <a:pt x="6336" y="18834"/>
                    <a:pt x="6175" y="19386"/>
                  </a:cubicBezTo>
                  <a:cubicBezTo>
                    <a:pt x="6015" y="19938"/>
                    <a:pt x="5341" y="18028"/>
                    <a:pt x="5075" y="19386"/>
                  </a:cubicBezTo>
                  <a:cubicBezTo>
                    <a:pt x="4808" y="20744"/>
                    <a:pt x="4175" y="17866"/>
                    <a:pt x="3765" y="19386"/>
                  </a:cubicBezTo>
                  <a:cubicBezTo>
                    <a:pt x="3355" y="20906"/>
                    <a:pt x="3237" y="18636"/>
                    <a:pt x="2873" y="19386"/>
                  </a:cubicBezTo>
                  <a:cubicBezTo>
                    <a:pt x="2509" y="20136"/>
                    <a:pt x="2360" y="19108"/>
                    <a:pt x="2191" y="19386"/>
                  </a:cubicBezTo>
                  <a:cubicBezTo>
                    <a:pt x="2022" y="19664"/>
                    <a:pt x="1836" y="19216"/>
                    <a:pt x="1509" y="19386"/>
                  </a:cubicBezTo>
                  <a:cubicBezTo>
                    <a:pt x="1182" y="19556"/>
                    <a:pt x="826" y="19193"/>
                    <a:pt x="309" y="19386"/>
                  </a:cubicBezTo>
                  <a:cubicBezTo>
                    <a:pt x="136" y="19853"/>
                    <a:pt x="24" y="18130"/>
                    <a:pt x="6" y="16241"/>
                  </a:cubicBezTo>
                  <a:cubicBezTo>
                    <a:pt x="-7" y="14989"/>
                    <a:pt x="35" y="12601"/>
                    <a:pt x="6" y="10329"/>
                  </a:cubicBezTo>
                  <a:cubicBezTo>
                    <a:pt x="-22" y="8056"/>
                    <a:pt x="58" y="5508"/>
                    <a:pt x="6" y="3662"/>
                  </a:cubicBezTo>
                  <a:close/>
                </a:path>
              </a:pathLst>
            </a:custGeom>
            <a:noFill/>
            <a:ln w="285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9" name="그룹 1"/>
          <p:cNvGrpSpPr/>
          <p:nvPr/>
        </p:nvGrpSpPr>
        <p:grpSpPr>
          <a:xfrm>
            <a:off x="3111764" y="2230709"/>
            <a:ext cx="6141799" cy="1169813"/>
            <a:chOff x="0" y="0"/>
            <a:chExt cx="6141797" cy="1169811"/>
          </a:xfrm>
        </p:grpSpPr>
        <p:sp>
          <p:nvSpPr>
            <p:cNvPr id="97" name="TextBox 6"/>
            <p:cNvSpPr txBox="1"/>
            <p:nvPr/>
          </p:nvSpPr>
          <p:spPr>
            <a:xfrm>
              <a:off x="0" y="231028"/>
              <a:ext cx="5198434" cy="897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오프라인 지뢰찾기</a:t>
              </a:r>
            </a:p>
          </p:txBody>
        </p:sp>
        <p:pic>
          <p:nvPicPr>
            <p:cNvPr id="9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1553">
              <a:off x="5090367" y="130718"/>
              <a:ext cx="923825" cy="9083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extBox 14"/>
          <p:cNvSpPr txBox="1"/>
          <p:nvPr/>
        </p:nvSpPr>
        <p:spPr>
          <a:xfrm>
            <a:off x="5475373" y="3810208"/>
            <a:ext cx="1241251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김병민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김수연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손병수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이예은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455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5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(5)</a:t>
            </a:r>
          </a:p>
        </p:txBody>
      </p:sp>
      <p:graphicFrame>
        <p:nvGraphicFramePr>
          <p:cNvPr id="460" name="표 7"/>
          <p:cNvGraphicFramePr/>
          <p:nvPr/>
        </p:nvGraphicFramePr>
        <p:xfrm>
          <a:off x="607683" y="1241621"/>
          <a:ext cx="10976634" cy="50647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제한 시간 조정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지뢰를 탐색할 시간을 설정한다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</a:t>
                      </a:r>
                      <a:r>
                        <a:t>플레이어가 </a:t>
                      </a:r>
                      <a:r>
                        <a:t>LCD</a:t>
                      </a:r>
                      <a:r>
                        <a:t>의 제한 시간 증가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1-1. LCD</a:t>
                      </a:r>
                      <a:r>
                        <a:t>에 제한 시간이 </a:t>
                      </a:r>
                      <a:r>
                        <a:t>1</a:t>
                      </a:r>
                      <a:r>
                        <a:t>초 증가한 화면이 표시된다</a:t>
                      </a:r>
                      <a:r>
                        <a:t>.	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</a:t>
                      </a:r>
                      <a:r>
                        <a:t>플레이어가 </a:t>
                      </a:r>
                      <a:r>
                        <a:t>LCD</a:t>
                      </a:r>
                      <a:r>
                        <a:t>의 제한 시간 감소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2-1. LCD</a:t>
                      </a:r>
                      <a:r>
                        <a:t>에 제한 시간이 </a:t>
                      </a:r>
                      <a:r>
                        <a:t>1</a:t>
                      </a:r>
                      <a:r>
                        <a:t>초 감소한 화면이 표시된다</a:t>
                      </a:r>
                      <a:r>
                        <a:t>.	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화면의 저장 메뉴를 터치하여 변경한 값을 저장한 후 초기 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취소 메뉴를 터치한다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설정된 값이 저장되지 않고 초기화면으로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제한 시간의 범위는 </a:t>
                      </a:r>
                      <a:r>
                        <a:t>10 ~ 40 </a:t>
                      </a:r>
                      <a:r>
                        <a:t>이어야 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461" name="사각형: 둥근 모서리 8"/>
          <p:cNvSpPr/>
          <p:nvPr/>
        </p:nvSpPr>
        <p:spPr>
          <a:xfrm>
            <a:off x="8860852" y="640888"/>
            <a:ext cx="2635144" cy="151209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62" name="사각형: 둥근 모서리 9"/>
          <p:cNvSpPr/>
          <p:nvPr/>
        </p:nvSpPr>
        <p:spPr>
          <a:xfrm>
            <a:off x="9001962" y="764481"/>
            <a:ext cx="2341368" cy="1234411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63" name="직사각형 10"/>
          <p:cNvSpPr/>
          <p:nvPr/>
        </p:nvSpPr>
        <p:spPr>
          <a:xfrm>
            <a:off x="8989315" y="756785"/>
            <a:ext cx="2341368" cy="1217916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64" name="TextBox 11"/>
          <p:cNvSpPr txBox="1"/>
          <p:nvPr/>
        </p:nvSpPr>
        <p:spPr>
          <a:xfrm>
            <a:off x="9493670" y="796399"/>
            <a:ext cx="1382833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[ </a:t>
            </a:r>
            <a:r>
              <a:t>게임 설정 </a:t>
            </a:r>
            <a:r>
              <a:t>]</a:t>
            </a:r>
          </a:p>
        </p:txBody>
      </p:sp>
      <p:sp>
        <p:nvSpPr>
          <p:cNvPr id="465" name="TextBox 12"/>
          <p:cNvSpPr txBox="1"/>
          <p:nvPr/>
        </p:nvSpPr>
        <p:spPr>
          <a:xfrm>
            <a:off x="9006418" y="1110522"/>
            <a:ext cx="1382832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지뢰 탐색 횟수</a:t>
            </a:r>
          </a:p>
        </p:txBody>
      </p:sp>
      <p:sp>
        <p:nvSpPr>
          <p:cNvPr id="466" name="TextBox 13"/>
          <p:cNvSpPr txBox="1"/>
          <p:nvPr/>
        </p:nvSpPr>
        <p:spPr>
          <a:xfrm>
            <a:off x="10524774" y="1098515"/>
            <a:ext cx="4804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7" name="이등변 삼각형 14"/>
          <p:cNvSpPr/>
          <p:nvPr/>
        </p:nvSpPr>
        <p:spPr>
          <a:xfrm>
            <a:off x="11064382" y="1189102"/>
            <a:ext cx="92742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68" name="이등변 삼각형 15"/>
          <p:cNvSpPr/>
          <p:nvPr/>
        </p:nvSpPr>
        <p:spPr>
          <a:xfrm rot="10800000">
            <a:off x="10368076" y="1193927"/>
            <a:ext cx="98104" cy="95198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69" name="TextBox 16"/>
          <p:cNvSpPr txBox="1"/>
          <p:nvPr/>
        </p:nvSpPr>
        <p:spPr>
          <a:xfrm>
            <a:off x="9019064" y="1405021"/>
            <a:ext cx="1382833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제한 시간</a:t>
            </a:r>
          </a:p>
        </p:txBody>
      </p:sp>
      <p:grpSp>
        <p:nvGrpSpPr>
          <p:cNvPr id="472" name="직사각형 17"/>
          <p:cNvGrpSpPr/>
          <p:nvPr/>
        </p:nvGrpSpPr>
        <p:grpSpPr>
          <a:xfrm>
            <a:off x="10326289" y="1706032"/>
            <a:ext cx="492761" cy="252734"/>
            <a:chOff x="0" y="0"/>
            <a:chExt cx="492759" cy="252732"/>
          </a:xfrm>
        </p:grpSpPr>
        <p:sp>
          <p:nvSpPr>
            <p:cNvPr id="470" name="직사각형"/>
            <p:cNvSpPr/>
            <p:nvPr/>
          </p:nvSpPr>
          <p:spPr>
            <a:xfrm>
              <a:off x="0" y="47845"/>
              <a:ext cx="492760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저 장"/>
            <p:cNvSpPr txBox="1"/>
            <p:nvPr/>
          </p:nvSpPr>
          <p:spPr>
            <a:xfrm>
              <a:off x="45719" y="0"/>
              <a:ext cx="40132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저 장</a:t>
              </a:r>
            </a:p>
          </p:txBody>
        </p:sp>
      </p:grpSp>
      <p:sp>
        <p:nvSpPr>
          <p:cNvPr id="473" name="이등변 삼각형 18"/>
          <p:cNvSpPr/>
          <p:nvPr/>
        </p:nvSpPr>
        <p:spPr>
          <a:xfrm>
            <a:off x="11064382" y="1508773"/>
            <a:ext cx="92742" cy="95322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74" name="이등변 삼각형 19"/>
          <p:cNvSpPr/>
          <p:nvPr/>
        </p:nvSpPr>
        <p:spPr>
          <a:xfrm rot="10800000">
            <a:off x="10371402" y="1513597"/>
            <a:ext cx="98104" cy="95199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75" name="TextBox 20"/>
          <p:cNvSpPr txBox="1"/>
          <p:nvPr/>
        </p:nvSpPr>
        <p:spPr>
          <a:xfrm>
            <a:off x="10448584" y="1412204"/>
            <a:ext cx="6328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01:00</a:t>
            </a:r>
          </a:p>
        </p:txBody>
      </p:sp>
      <p:grpSp>
        <p:nvGrpSpPr>
          <p:cNvPr id="478" name="직사각형 21"/>
          <p:cNvGrpSpPr/>
          <p:nvPr/>
        </p:nvGrpSpPr>
        <p:grpSpPr>
          <a:xfrm>
            <a:off x="9512155" y="1706032"/>
            <a:ext cx="492761" cy="252734"/>
            <a:chOff x="0" y="0"/>
            <a:chExt cx="492759" cy="252732"/>
          </a:xfrm>
        </p:grpSpPr>
        <p:sp>
          <p:nvSpPr>
            <p:cNvPr id="476" name="직사각형"/>
            <p:cNvSpPr/>
            <p:nvPr/>
          </p:nvSpPr>
          <p:spPr>
            <a:xfrm>
              <a:off x="0" y="47845"/>
              <a:ext cx="492760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취 소"/>
            <p:cNvSpPr txBox="1"/>
            <p:nvPr/>
          </p:nvSpPr>
          <p:spPr>
            <a:xfrm>
              <a:off x="45719" y="0"/>
              <a:ext cx="40132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취 소</a:t>
              </a:r>
            </a:p>
          </p:txBody>
        </p:sp>
      </p:grpSp>
      <p:pic>
        <p:nvPicPr>
          <p:cNvPr id="479" name="그림 22" descr="그림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7765" y="1512401"/>
            <a:ext cx="642264" cy="1374445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사각형: 둥근 모서리 23"/>
          <p:cNvSpPr/>
          <p:nvPr/>
        </p:nvSpPr>
        <p:spPr>
          <a:xfrm>
            <a:off x="8842427" y="3100619"/>
            <a:ext cx="2635143" cy="151209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81" name="사각형: 둥근 모서리 24"/>
          <p:cNvSpPr/>
          <p:nvPr/>
        </p:nvSpPr>
        <p:spPr>
          <a:xfrm>
            <a:off x="8983536" y="3224211"/>
            <a:ext cx="2341368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82" name="직사각형 25"/>
          <p:cNvSpPr/>
          <p:nvPr/>
        </p:nvSpPr>
        <p:spPr>
          <a:xfrm>
            <a:off x="8970891" y="3216516"/>
            <a:ext cx="2341368" cy="1217917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83" name="TextBox 26"/>
          <p:cNvSpPr txBox="1"/>
          <p:nvPr/>
        </p:nvSpPr>
        <p:spPr>
          <a:xfrm>
            <a:off x="9475245" y="3256131"/>
            <a:ext cx="1382832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[ </a:t>
            </a:r>
            <a:r>
              <a:t>게임 설정 </a:t>
            </a:r>
            <a:r>
              <a:t>]</a:t>
            </a:r>
          </a:p>
        </p:txBody>
      </p:sp>
      <p:sp>
        <p:nvSpPr>
          <p:cNvPr id="484" name="TextBox 27"/>
          <p:cNvSpPr txBox="1"/>
          <p:nvPr/>
        </p:nvSpPr>
        <p:spPr>
          <a:xfrm>
            <a:off x="8987994" y="3570253"/>
            <a:ext cx="1382832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지뢰 탐색 횟수</a:t>
            </a:r>
          </a:p>
        </p:txBody>
      </p:sp>
      <p:sp>
        <p:nvSpPr>
          <p:cNvPr id="485" name="TextBox 28"/>
          <p:cNvSpPr txBox="1"/>
          <p:nvPr/>
        </p:nvSpPr>
        <p:spPr>
          <a:xfrm>
            <a:off x="10506349" y="3558245"/>
            <a:ext cx="4804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6" name="이등변 삼각형 29"/>
          <p:cNvSpPr/>
          <p:nvPr/>
        </p:nvSpPr>
        <p:spPr>
          <a:xfrm>
            <a:off x="11045956" y="3648833"/>
            <a:ext cx="92743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87" name="이등변 삼각형 30"/>
          <p:cNvSpPr/>
          <p:nvPr/>
        </p:nvSpPr>
        <p:spPr>
          <a:xfrm rot="10800000">
            <a:off x="10349651" y="3653657"/>
            <a:ext cx="98105" cy="95200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88" name="TextBox 31"/>
          <p:cNvSpPr txBox="1"/>
          <p:nvPr/>
        </p:nvSpPr>
        <p:spPr>
          <a:xfrm>
            <a:off x="9000639" y="3864752"/>
            <a:ext cx="1382832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제한 시간</a:t>
            </a:r>
          </a:p>
        </p:txBody>
      </p:sp>
      <p:grpSp>
        <p:nvGrpSpPr>
          <p:cNvPr id="491" name="직사각형 32"/>
          <p:cNvGrpSpPr/>
          <p:nvPr/>
        </p:nvGrpSpPr>
        <p:grpSpPr>
          <a:xfrm>
            <a:off x="10307863" y="4165763"/>
            <a:ext cx="492761" cy="252734"/>
            <a:chOff x="0" y="0"/>
            <a:chExt cx="492759" cy="252732"/>
          </a:xfrm>
        </p:grpSpPr>
        <p:sp>
          <p:nvSpPr>
            <p:cNvPr id="489" name="직사각형"/>
            <p:cNvSpPr/>
            <p:nvPr/>
          </p:nvSpPr>
          <p:spPr>
            <a:xfrm>
              <a:off x="0" y="47845"/>
              <a:ext cx="492760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저 장"/>
            <p:cNvSpPr txBox="1"/>
            <p:nvPr/>
          </p:nvSpPr>
          <p:spPr>
            <a:xfrm>
              <a:off x="45719" y="0"/>
              <a:ext cx="40132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저 장</a:t>
              </a:r>
            </a:p>
          </p:txBody>
        </p:sp>
      </p:grpSp>
      <p:sp>
        <p:nvSpPr>
          <p:cNvPr id="492" name="이등변 삼각형 33"/>
          <p:cNvSpPr/>
          <p:nvPr/>
        </p:nvSpPr>
        <p:spPr>
          <a:xfrm>
            <a:off x="11045956" y="3968503"/>
            <a:ext cx="92743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93" name="이등변 삼각형 34"/>
          <p:cNvSpPr/>
          <p:nvPr/>
        </p:nvSpPr>
        <p:spPr>
          <a:xfrm rot="10800000">
            <a:off x="10352978" y="3973329"/>
            <a:ext cx="98104" cy="95199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94" name="TextBox 35"/>
          <p:cNvSpPr txBox="1"/>
          <p:nvPr/>
        </p:nvSpPr>
        <p:spPr>
          <a:xfrm>
            <a:off x="10430159" y="3871936"/>
            <a:ext cx="6328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00:59</a:t>
            </a:r>
          </a:p>
        </p:txBody>
      </p:sp>
      <p:grpSp>
        <p:nvGrpSpPr>
          <p:cNvPr id="497" name="직사각형 36"/>
          <p:cNvGrpSpPr/>
          <p:nvPr/>
        </p:nvGrpSpPr>
        <p:grpSpPr>
          <a:xfrm>
            <a:off x="9493729" y="4165763"/>
            <a:ext cx="492761" cy="252734"/>
            <a:chOff x="0" y="0"/>
            <a:chExt cx="492759" cy="252732"/>
          </a:xfrm>
        </p:grpSpPr>
        <p:sp>
          <p:nvSpPr>
            <p:cNvPr id="495" name="직사각형"/>
            <p:cNvSpPr/>
            <p:nvPr/>
          </p:nvSpPr>
          <p:spPr>
            <a:xfrm>
              <a:off x="0" y="47845"/>
              <a:ext cx="492760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취 소"/>
            <p:cNvSpPr txBox="1"/>
            <p:nvPr/>
          </p:nvSpPr>
          <p:spPr>
            <a:xfrm>
              <a:off x="45719" y="0"/>
              <a:ext cx="40132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취 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499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0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(6)</a:t>
            </a:r>
          </a:p>
        </p:txBody>
      </p:sp>
      <p:graphicFrame>
        <p:nvGraphicFramePr>
          <p:cNvPr id="504" name="표 7"/>
          <p:cNvGraphicFramePr/>
          <p:nvPr/>
        </p:nvGraphicFramePr>
        <p:xfrm>
          <a:off x="607683" y="1241621"/>
          <a:ext cx="10976634" cy="50647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모드 선택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원하는 모드</a:t>
                      </a:r>
                      <a:r>
                        <a:t>(</a:t>
                      </a:r>
                      <a:r>
                        <a:t>보통 </a:t>
                      </a:r>
                      <a:r>
                        <a:t>or </a:t>
                      </a:r>
                      <a:r>
                        <a:t>어려움</a:t>
                      </a:r>
                      <a:r>
                        <a:t>)</a:t>
                      </a:r>
                      <a:r>
                        <a:t>를</a:t>
                      </a:r>
                      <a:r>
                        <a:t> </a:t>
                      </a:r>
                      <a:r>
                        <a:t>선택한다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에서 원하는 모드를 터치한다</a:t>
                      </a:r>
                      <a:r>
                        <a:t>.</a:t>
                      </a:r>
                      <a:r>
                        <a:t> 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가 게임 시작을 알리는 문구를 출력한다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가 설정된 지뢰 탐색 횟수와 제한 시간을 출력한다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돌아가기 메뉴를 터치한다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초기화면으로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 </a:t>
                      </a:r>
                      <a:r>
                        <a:t>–</a:t>
                      </a:r>
                      <a:r>
                        <a:t> 응답시간이 </a:t>
                      </a:r>
                      <a:r>
                        <a:t>500ms</a:t>
                      </a:r>
                      <a:r>
                        <a:t>을 넘어서는 안 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515" name="그룹 7"/>
          <p:cNvGrpSpPr/>
          <p:nvPr/>
        </p:nvGrpSpPr>
        <p:grpSpPr>
          <a:xfrm>
            <a:off x="8644769" y="1514543"/>
            <a:ext cx="2635143" cy="1512090"/>
            <a:chOff x="0" y="0"/>
            <a:chExt cx="2635142" cy="1512089"/>
          </a:xfrm>
        </p:grpSpPr>
        <p:sp>
          <p:nvSpPr>
            <p:cNvPr id="505" name="사각형: 둥근 모서리 8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06" name="직사각형 9"/>
            <p:cNvSpPr/>
            <p:nvPr/>
          </p:nvSpPr>
          <p:spPr>
            <a:xfrm>
              <a:off x="1279989" y="131645"/>
              <a:ext cx="1197103" cy="1217916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07" name="사각형: 둥근 모서리 10"/>
            <p:cNvSpPr/>
            <p:nvPr/>
          </p:nvSpPr>
          <p:spPr>
            <a:xfrm>
              <a:off x="150185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08" name="직사각형 11"/>
            <p:cNvSpPr/>
            <p:nvPr/>
          </p:nvSpPr>
          <p:spPr>
            <a:xfrm>
              <a:off x="150185" y="132468"/>
              <a:ext cx="2341368" cy="1217916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09" name="TextBox 12"/>
            <p:cNvSpPr txBox="1"/>
            <p:nvPr/>
          </p:nvSpPr>
          <p:spPr>
            <a:xfrm>
              <a:off x="28777" y="576557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보통</a:t>
              </a:r>
            </a:p>
          </p:txBody>
        </p:sp>
        <p:sp>
          <p:nvSpPr>
            <p:cNvPr id="510" name="TextBox 13"/>
            <p:cNvSpPr txBox="1"/>
            <p:nvPr/>
          </p:nvSpPr>
          <p:spPr>
            <a:xfrm>
              <a:off x="588573" y="141071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모드 선택 </a:t>
              </a:r>
              <a:r>
                <a:t>]</a:t>
              </a:r>
            </a:p>
          </p:txBody>
        </p:sp>
        <p:sp>
          <p:nvSpPr>
            <p:cNvPr id="511" name="TextBox 14"/>
            <p:cNvSpPr txBox="1"/>
            <p:nvPr/>
          </p:nvSpPr>
          <p:spPr>
            <a:xfrm>
              <a:off x="1215666" y="571378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어려움</a:t>
              </a:r>
            </a:p>
          </p:txBody>
        </p:sp>
        <p:grpSp>
          <p:nvGrpSpPr>
            <p:cNvPr id="514" name="직사각형 15"/>
            <p:cNvGrpSpPr/>
            <p:nvPr/>
          </p:nvGrpSpPr>
          <p:grpSpPr>
            <a:xfrm>
              <a:off x="962031" y="1085111"/>
              <a:ext cx="648002" cy="243841"/>
              <a:chOff x="0" y="0"/>
              <a:chExt cx="648000" cy="243840"/>
            </a:xfrm>
          </p:grpSpPr>
          <p:sp>
            <p:nvSpPr>
              <p:cNvPr id="512" name="직사각형"/>
              <p:cNvSpPr/>
              <p:nvPr/>
            </p:nvSpPr>
            <p:spPr>
              <a:xfrm>
                <a:off x="0" y="43399"/>
                <a:ext cx="648001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3" name="돌아가기"/>
              <p:cNvSpPr txBox="1"/>
              <p:nvPr/>
            </p:nvSpPr>
            <p:spPr>
              <a:xfrm>
                <a:off x="45719" y="0"/>
                <a:ext cx="556562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돌아가기</a:t>
                </a:r>
              </a:p>
            </p:txBody>
          </p:sp>
        </p:grpSp>
      </p:grpSp>
      <p:pic>
        <p:nvPicPr>
          <p:cNvPr id="516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68035" y="2320719"/>
            <a:ext cx="642264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4" name="그룹 17"/>
          <p:cNvGrpSpPr/>
          <p:nvPr/>
        </p:nvGrpSpPr>
        <p:grpSpPr>
          <a:xfrm>
            <a:off x="8642495" y="3961338"/>
            <a:ext cx="2635143" cy="1512090"/>
            <a:chOff x="0" y="0"/>
            <a:chExt cx="2635142" cy="1512089"/>
          </a:xfrm>
        </p:grpSpPr>
        <p:sp>
          <p:nvSpPr>
            <p:cNvPr id="517" name="사각형: 둥근 모서리 18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18" name="사각형: 둥근 모서리 19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19" name="직사각형 20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520" name="TextBox 21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남은 탐색 횟수</a:t>
              </a:r>
            </a:p>
          </p:txBody>
        </p:sp>
        <p:sp>
          <p:nvSpPr>
            <p:cNvPr id="521" name="TextBox 22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522" name="TextBox 23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sp>
          <p:nvSpPr>
            <p:cNvPr id="523" name="TextBox 24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00:40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사각형: 둥근 모서리 5"/>
          <p:cNvGrpSpPr/>
          <p:nvPr/>
        </p:nvGrpSpPr>
        <p:grpSpPr>
          <a:xfrm>
            <a:off x="204832" y="719628"/>
            <a:ext cx="11782287" cy="6082421"/>
            <a:chOff x="0" y="0"/>
            <a:chExt cx="11782286" cy="6082418"/>
          </a:xfrm>
        </p:grpSpPr>
        <p:sp>
          <p:nvSpPr>
            <p:cNvPr id="526" name="도형"/>
            <p:cNvSpPr/>
            <p:nvPr/>
          </p:nvSpPr>
          <p:spPr>
            <a:xfrm>
              <a:off x="7445" y="-1"/>
              <a:ext cx="11774842" cy="6075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67" fill="norm" stroke="1" extrusionOk="0">
                  <a:moveTo>
                    <a:pt x="21" y="699"/>
                  </a:moveTo>
                  <a:cubicBezTo>
                    <a:pt x="-5" y="334"/>
                    <a:pt x="153" y="101"/>
                    <a:pt x="334" y="94"/>
                  </a:cubicBezTo>
                  <a:cubicBezTo>
                    <a:pt x="839" y="213"/>
                    <a:pt x="1430" y="86"/>
                    <a:pt x="1980" y="94"/>
                  </a:cubicBezTo>
                  <a:cubicBezTo>
                    <a:pt x="2529" y="103"/>
                    <a:pt x="2721" y="71"/>
                    <a:pt x="2999" y="94"/>
                  </a:cubicBezTo>
                  <a:cubicBezTo>
                    <a:pt x="3277" y="118"/>
                    <a:pt x="3513" y="130"/>
                    <a:pt x="3810" y="94"/>
                  </a:cubicBezTo>
                  <a:cubicBezTo>
                    <a:pt x="4107" y="59"/>
                    <a:pt x="4758" y="225"/>
                    <a:pt x="5247" y="94"/>
                  </a:cubicBezTo>
                  <a:cubicBezTo>
                    <a:pt x="5736" y="-36"/>
                    <a:pt x="5990" y="59"/>
                    <a:pt x="6266" y="94"/>
                  </a:cubicBezTo>
                  <a:cubicBezTo>
                    <a:pt x="6543" y="129"/>
                    <a:pt x="7118" y="201"/>
                    <a:pt x="7912" y="94"/>
                  </a:cubicBezTo>
                  <a:cubicBezTo>
                    <a:pt x="8706" y="-12"/>
                    <a:pt x="8447" y="111"/>
                    <a:pt x="8723" y="94"/>
                  </a:cubicBezTo>
                  <a:cubicBezTo>
                    <a:pt x="8998" y="78"/>
                    <a:pt x="9887" y="-2"/>
                    <a:pt x="10368" y="94"/>
                  </a:cubicBezTo>
                  <a:cubicBezTo>
                    <a:pt x="10849" y="191"/>
                    <a:pt x="10823" y="107"/>
                    <a:pt x="10970" y="94"/>
                  </a:cubicBezTo>
                  <a:cubicBezTo>
                    <a:pt x="11117" y="82"/>
                    <a:pt x="11804" y="62"/>
                    <a:pt x="12198" y="94"/>
                  </a:cubicBezTo>
                  <a:cubicBezTo>
                    <a:pt x="12593" y="127"/>
                    <a:pt x="13068" y="102"/>
                    <a:pt x="13427" y="94"/>
                  </a:cubicBezTo>
                  <a:cubicBezTo>
                    <a:pt x="13785" y="87"/>
                    <a:pt x="14195" y="49"/>
                    <a:pt x="14446" y="94"/>
                  </a:cubicBezTo>
                  <a:cubicBezTo>
                    <a:pt x="14698" y="140"/>
                    <a:pt x="15564" y="209"/>
                    <a:pt x="16092" y="94"/>
                  </a:cubicBezTo>
                  <a:cubicBezTo>
                    <a:pt x="16620" y="-20"/>
                    <a:pt x="17350" y="-43"/>
                    <a:pt x="17738" y="94"/>
                  </a:cubicBezTo>
                  <a:cubicBezTo>
                    <a:pt x="18126" y="232"/>
                    <a:pt x="18279" y="114"/>
                    <a:pt x="18548" y="94"/>
                  </a:cubicBezTo>
                  <a:cubicBezTo>
                    <a:pt x="18818" y="75"/>
                    <a:pt x="19167" y="27"/>
                    <a:pt x="19777" y="94"/>
                  </a:cubicBezTo>
                  <a:cubicBezTo>
                    <a:pt x="20387" y="162"/>
                    <a:pt x="20832" y="162"/>
                    <a:pt x="21214" y="94"/>
                  </a:cubicBezTo>
                  <a:cubicBezTo>
                    <a:pt x="21382" y="66"/>
                    <a:pt x="21533" y="362"/>
                    <a:pt x="21527" y="699"/>
                  </a:cubicBezTo>
                  <a:cubicBezTo>
                    <a:pt x="21537" y="1495"/>
                    <a:pt x="21489" y="1541"/>
                    <a:pt x="21527" y="2329"/>
                  </a:cubicBezTo>
                  <a:cubicBezTo>
                    <a:pt x="21565" y="3118"/>
                    <a:pt x="21548" y="3892"/>
                    <a:pt x="21527" y="4965"/>
                  </a:cubicBezTo>
                  <a:cubicBezTo>
                    <a:pt x="21505" y="6038"/>
                    <a:pt x="21482" y="6174"/>
                    <a:pt x="21527" y="7198"/>
                  </a:cubicBezTo>
                  <a:cubicBezTo>
                    <a:pt x="21571" y="8223"/>
                    <a:pt x="21483" y="8135"/>
                    <a:pt x="21527" y="9030"/>
                  </a:cubicBezTo>
                  <a:cubicBezTo>
                    <a:pt x="21571" y="9925"/>
                    <a:pt x="21500" y="10691"/>
                    <a:pt x="21527" y="11264"/>
                  </a:cubicBezTo>
                  <a:cubicBezTo>
                    <a:pt x="21553" y="11836"/>
                    <a:pt x="21532" y="12168"/>
                    <a:pt x="21527" y="12894"/>
                  </a:cubicBezTo>
                  <a:cubicBezTo>
                    <a:pt x="21521" y="13620"/>
                    <a:pt x="21528" y="14016"/>
                    <a:pt x="21527" y="14525"/>
                  </a:cubicBezTo>
                  <a:cubicBezTo>
                    <a:pt x="21526" y="15034"/>
                    <a:pt x="21523" y="15906"/>
                    <a:pt x="21527" y="16758"/>
                  </a:cubicBezTo>
                  <a:cubicBezTo>
                    <a:pt x="21530" y="17611"/>
                    <a:pt x="21549" y="17677"/>
                    <a:pt x="21527" y="18590"/>
                  </a:cubicBezTo>
                  <a:cubicBezTo>
                    <a:pt x="21504" y="19503"/>
                    <a:pt x="21565" y="20164"/>
                    <a:pt x="21527" y="20801"/>
                  </a:cubicBezTo>
                  <a:cubicBezTo>
                    <a:pt x="21549" y="21126"/>
                    <a:pt x="21416" y="21453"/>
                    <a:pt x="21214" y="21405"/>
                  </a:cubicBezTo>
                  <a:cubicBezTo>
                    <a:pt x="20771" y="21379"/>
                    <a:pt x="19947" y="21331"/>
                    <a:pt x="19568" y="21405"/>
                  </a:cubicBezTo>
                  <a:cubicBezTo>
                    <a:pt x="19188" y="21480"/>
                    <a:pt x="18627" y="21441"/>
                    <a:pt x="18131" y="21405"/>
                  </a:cubicBezTo>
                  <a:cubicBezTo>
                    <a:pt x="17635" y="21369"/>
                    <a:pt x="17501" y="21483"/>
                    <a:pt x="17320" y="21405"/>
                  </a:cubicBezTo>
                  <a:cubicBezTo>
                    <a:pt x="17139" y="21328"/>
                    <a:pt x="16995" y="21441"/>
                    <a:pt x="16718" y="21405"/>
                  </a:cubicBezTo>
                  <a:cubicBezTo>
                    <a:pt x="16441" y="21370"/>
                    <a:pt x="16228" y="21430"/>
                    <a:pt x="15908" y="21405"/>
                  </a:cubicBezTo>
                  <a:cubicBezTo>
                    <a:pt x="15588" y="21380"/>
                    <a:pt x="14938" y="21405"/>
                    <a:pt x="14471" y="21405"/>
                  </a:cubicBezTo>
                  <a:cubicBezTo>
                    <a:pt x="14003" y="21406"/>
                    <a:pt x="13877" y="21429"/>
                    <a:pt x="13660" y="21405"/>
                  </a:cubicBezTo>
                  <a:cubicBezTo>
                    <a:pt x="13443" y="21381"/>
                    <a:pt x="13257" y="21360"/>
                    <a:pt x="13058" y="21405"/>
                  </a:cubicBezTo>
                  <a:cubicBezTo>
                    <a:pt x="12859" y="21451"/>
                    <a:pt x="12608" y="21425"/>
                    <a:pt x="12248" y="21405"/>
                  </a:cubicBezTo>
                  <a:cubicBezTo>
                    <a:pt x="11887" y="21385"/>
                    <a:pt x="11657" y="21461"/>
                    <a:pt x="11228" y="21405"/>
                  </a:cubicBezTo>
                  <a:cubicBezTo>
                    <a:pt x="10799" y="21350"/>
                    <a:pt x="10528" y="21415"/>
                    <a:pt x="10000" y="21405"/>
                  </a:cubicBezTo>
                  <a:cubicBezTo>
                    <a:pt x="9472" y="21396"/>
                    <a:pt x="9529" y="21341"/>
                    <a:pt x="9189" y="21405"/>
                  </a:cubicBezTo>
                  <a:cubicBezTo>
                    <a:pt x="8849" y="21469"/>
                    <a:pt x="8161" y="21254"/>
                    <a:pt x="7543" y="21405"/>
                  </a:cubicBezTo>
                  <a:cubicBezTo>
                    <a:pt x="6926" y="21557"/>
                    <a:pt x="6611" y="21373"/>
                    <a:pt x="6315" y="21405"/>
                  </a:cubicBezTo>
                  <a:cubicBezTo>
                    <a:pt x="6019" y="21437"/>
                    <a:pt x="5245" y="21284"/>
                    <a:pt x="4669" y="21405"/>
                  </a:cubicBezTo>
                  <a:cubicBezTo>
                    <a:pt x="4094" y="21527"/>
                    <a:pt x="3734" y="21298"/>
                    <a:pt x="3232" y="21405"/>
                  </a:cubicBezTo>
                  <a:cubicBezTo>
                    <a:pt x="2731" y="21513"/>
                    <a:pt x="2450" y="21453"/>
                    <a:pt x="2213" y="21405"/>
                  </a:cubicBezTo>
                  <a:cubicBezTo>
                    <a:pt x="1975" y="21358"/>
                    <a:pt x="1149" y="21384"/>
                    <a:pt x="334" y="21405"/>
                  </a:cubicBezTo>
                  <a:cubicBezTo>
                    <a:pt x="162" y="21472"/>
                    <a:pt x="26" y="21125"/>
                    <a:pt x="21" y="20801"/>
                  </a:cubicBezTo>
                  <a:cubicBezTo>
                    <a:pt x="26" y="19902"/>
                    <a:pt x="-29" y="19680"/>
                    <a:pt x="21" y="18568"/>
                  </a:cubicBezTo>
                  <a:cubicBezTo>
                    <a:pt x="71" y="17455"/>
                    <a:pt x="54" y="16560"/>
                    <a:pt x="21" y="15932"/>
                  </a:cubicBezTo>
                  <a:cubicBezTo>
                    <a:pt x="-13" y="15304"/>
                    <a:pt x="55" y="14233"/>
                    <a:pt x="21" y="13698"/>
                  </a:cubicBezTo>
                  <a:cubicBezTo>
                    <a:pt x="-14" y="13164"/>
                    <a:pt x="25" y="12371"/>
                    <a:pt x="21" y="11063"/>
                  </a:cubicBezTo>
                  <a:cubicBezTo>
                    <a:pt x="16" y="9755"/>
                    <a:pt x="52" y="9747"/>
                    <a:pt x="21" y="9030"/>
                  </a:cubicBezTo>
                  <a:cubicBezTo>
                    <a:pt x="-10" y="8313"/>
                    <a:pt x="14" y="7585"/>
                    <a:pt x="21" y="7198"/>
                  </a:cubicBezTo>
                  <a:cubicBezTo>
                    <a:pt x="27" y="6812"/>
                    <a:pt x="-28" y="5579"/>
                    <a:pt x="21" y="4965"/>
                  </a:cubicBezTo>
                  <a:cubicBezTo>
                    <a:pt x="70" y="4350"/>
                    <a:pt x="30" y="2539"/>
                    <a:pt x="21" y="69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도형"/>
            <p:cNvSpPr/>
            <p:nvPr/>
          </p:nvSpPr>
          <p:spPr>
            <a:xfrm>
              <a:off x="0" y="12404"/>
              <a:ext cx="11780102" cy="6070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99" fill="norm" stroke="1" extrusionOk="0">
                  <a:moveTo>
                    <a:pt x="35" y="657"/>
                  </a:moveTo>
                  <a:cubicBezTo>
                    <a:pt x="38" y="317"/>
                    <a:pt x="176" y="-26"/>
                    <a:pt x="347" y="51"/>
                  </a:cubicBezTo>
                  <a:cubicBezTo>
                    <a:pt x="623" y="67"/>
                    <a:pt x="747" y="89"/>
                    <a:pt x="949" y="51"/>
                  </a:cubicBezTo>
                  <a:cubicBezTo>
                    <a:pt x="1150" y="14"/>
                    <a:pt x="1790" y="98"/>
                    <a:pt x="2385" y="51"/>
                  </a:cubicBezTo>
                  <a:cubicBezTo>
                    <a:pt x="2980" y="4"/>
                    <a:pt x="2970" y="90"/>
                    <a:pt x="3195" y="51"/>
                  </a:cubicBezTo>
                  <a:cubicBezTo>
                    <a:pt x="3420" y="13"/>
                    <a:pt x="4296" y="-26"/>
                    <a:pt x="4631" y="51"/>
                  </a:cubicBezTo>
                  <a:cubicBezTo>
                    <a:pt x="4965" y="129"/>
                    <a:pt x="5260" y="-41"/>
                    <a:pt x="5649" y="51"/>
                  </a:cubicBezTo>
                  <a:cubicBezTo>
                    <a:pt x="6039" y="144"/>
                    <a:pt x="6115" y="121"/>
                    <a:pt x="6459" y="51"/>
                  </a:cubicBezTo>
                  <a:cubicBezTo>
                    <a:pt x="6804" y="-18"/>
                    <a:pt x="6890" y="74"/>
                    <a:pt x="7061" y="51"/>
                  </a:cubicBezTo>
                  <a:cubicBezTo>
                    <a:pt x="7232" y="29"/>
                    <a:pt x="7699" y="95"/>
                    <a:pt x="7871" y="51"/>
                  </a:cubicBezTo>
                  <a:cubicBezTo>
                    <a:pt x="8043" y="8"/>
                    <a:pt x="8383" y="121"/>
                    <a:pt x="8681" y="51"/>
                  </a:cubicBezTo>
                  <a:cubicBezTo>
                    <a:pt x="8978" y="-18"/>
                    <a:pt x="9399" y="143"/>
                    <a:pt x="9908" y="51"/>
                  </a:cubicBezTo>
                  <a:cubicBezTo>
                    <a:pt x="10417" y="-40"/>
                    <a:pt x="10527" y="129"/>
                    <a:pt x="11135" y="51"/>
                  </a:cubicBezTo>
                  <a:cubicBezTo>
                    <a:pt x="11744" y="-26"/>
                    <a:pt x="11728" y="30"/>
                    <a:pt x="12154" y="51"/>
                  </a:cubicBezTo>
                  <a:cubicBezTo>
                    <a:pt x="12580" y="73"/>
                    <a:pt x="13120" y="-37"/>
                    <a:pt x="13799" y="51"/>
                  </a:cubicBezTo>
                  <a:cubicBezTo>
                    <a:pt x="14478" y="140"/>
                    <a:pt x="14370" y="29"/>
                    <a:pt x="14609" y="51"/>
                  </a:cubicBezTo>
                  <a:cubicBezTo>
                    <a:pt x="14848" y="74"/>
                    <a:pt x="15851" y="82"/>
                    <a:pt x="16253" y="51"/>
                  </a:cubicBezTo>
                  <a:cubicBezTo>
                    <a:pt x="16655" y="21"/>
                    <a:pt x="16777" y="113"/>
                    <a:pt x="17063" y="51"/>
                  </a:cubicBezTo>
                  <a:cubicBezTo>
                    <a:pt x="17349" y="-10"/>
                    <a:pt x="17952" y="36"/>
                    <a:pt x="18499" y="51"/>
                  </a:cubicBezTo>
                  <a:cubicBezTo>
                    <a:pt x="19047" y="67"/>
                    <a:pt x="19333" y="158"/>
                    <a:pt x="20144" y="51"/>
                  </a:cubicBezTo>
                  <a:cubicBezTo>
                    <a:pt x="20955" y="-55"/>
                    <a:pt x="20697" y="35"/>
                    <a:pt x="21212" y="51"/>
                  </a:cubicBezTo>
                  <a:cubicBezTo>
                    <a:pt x="21387" y="124"/>
                    <a:pt x="21510" y="312"/>
                    <a:pt x="21524" y="657"/>
                  </a:cubicBezTo>
                  <a:cubicBezTo>
                    <a:pt x="21568" y="1475"/>
                    <a:pt x="21521" y="2015"/>
                    <a:pt x="21524" y="2695"/>
                  </a:cubicBezTo>
                  <a:cubicBezTo>
                    <a:pt x="21528" y="3374"/>
                    <a:pt x="21558" y="4466"/>
                    <a:pt x="21524" y="4934"/>
                  </a:cubicBezTo>
                  <a:cubicBezTo>
                    <a:pt x="21491" y="5402"/>
                    <a:pt x="21541" y="6186"/>
                    <a:pt x="21524" y="6971"/>
                  </a:cubicBezTo>
                  <a:cubicBezTo>
                    <a:pt x="21507" y="7757"/>
                    <a:pt x="21495" y="8175"/>
                    <a:pt x="21524" y="9009"/>
                  </a:cubicBezTo>
                  <a:cubicBezTo>
                    <a:pt x="21553" y="9843"/>
                    <a:pt x="21525" y="10080"/>
                    <a:pt x="21524" y="11046"/>
                  </a:cubicBezTo>
                  <a:cubicBezTo>
                    <a:pt x="21523" y="12013"/>
                    <a:pt x="21522" y="12000"/>
                    <a:pt x="21524" y="12681"/>
                  </a:cubicBezTo>
                  <a:cubicBezTo>
                    <a:pt x="21527" y="13362"/>
                    <a:pt x="21554" y="14139"/>
                    <a:pt x="21524" y="15323"/>
                  </a:cubicBezTo>
                  <a:cubicBezTo>
                    <a:pt x="21495" y="16507"/>
                    <a:pt x="21516" y="16970"/>
                    <a:pt x="21524" y="17965"/>
                  </a:cubicBezTo>
                  <a:cubicBezTo>
                    <a:pt x="21533" y="18960"/>
                    <a:pt x="21544" y="19788"/>
                    <a:pt x="21524" y="20809"/>
                  </a:cubicBezTo>
                  <a:cubicBezTo>
                    <a:pt x="21541" y="21155"/>
                    <a:pt x="21348" y="21372"/>
                    <a:pt x="21212" y="21414"/>
                  </a:cubicBezTo>
                  <a:cubicBezTo>
                    <a:pt x="20793" y="21497"/>
                    <a:pt x="20385" y="21373"/>
                    <a:pt x="19984" y="21414"/>
                  </a:cubicBezTo>
                  <a:cubicBezTo>
                    <a:pt x="19583" y="21455"/>
                    <a:pt x="19335" y="21476"/>
                    <a:pt x="18966" y="21414"/>
                  </a:cubicBezTo>
                  <a:cubicBezTo>
                    <a:pt x="18596" y="21352"/>
                    <a:pt x="18333" y="21447"/>
                    <a:pt x="18156" y="21414"/>
                  </a:cubicBezTo>
                  <a:cubicBezTo>
                    <a:pt x="17978" y="21381"/>
                    <a:pt x="17719" y="21407"/>
                    <a:pt x="17346" y="21414"/>
                  </a:cubicBezTo>
                  <a:cubicBezTo>
                    <a:pt x="16972" y="21421"/>
                    <a:pt x="16244" y="21381"/>
                    <a:pt x="15910" y="21414"/>
                  </a:cubicBezTo>
                  <a:cubicBezTo>
                    <a:pt x="15576" y="21447"/>
                    <a:pt x="15438" y="21414"/>
                    <a:pt x="15308" y="21414"/>
                  </a:cubicBezTo>
                  <a:cubicBezTo>
                    <a:pt x="15179" y="21414"/>
                    <a:pt x="14668" y="21401"/>
                    <a:pt x="14290" y="21414"/>
                  </a:cubicBezTo>
                  <a:cubicBezTo>
                    <a:pt x="13912" y="21427"/>
                    <a:pt x="13322" y="21330"/>
                    <a:pt x="13062" y="21414"/>
                  </a:cubicBezTo>
                  <a:cubicBezTo>
                    <a:pt x="12803" y="21498"/>
                    <a:pt x="12453" y="21385"/>
                    <a:pt x="12252" y="21414"/>
                  </a:cubicBezTo>
                  <a:cubicBezTo>
                    <a:pt x="12052" y="21444"/>
                    <a:pt x="11144" y="21466"/>
                    <a:pt x="10608" y="21414"/>
                  </a:cubicBezTo>
                  <a:cubicBezTo>
                    <a:pt x="10071" y="21363"/>
                    <a:pt x="10253" y="21376"/>
                    <a:pt x="10006" y="21414"/>
                  </a:cubicBezTo>
                  <a:cubicBezTo>
                    <a:pt x="9759" y="21452"/>
                    <a:pt x="9613" y="21383"/>
                    <a:pt x="9405" y="21414"/>
                  </a:cubicBezTo>
                  <a:cubicBezTo>
                    <a:pt x="9197" y="21446"/>
                    <a:pt x="8755" y="21326"/>
                    <a:pt x="8386" y="21414"/>
                  </a:cubicBezTo>
                  <a:cubicBezTo>
                    <a:pt x="8017" y="21502"/>
                    <a:pt x="7600" y="21306"/>
                    <a:pt x="7159" y="21414"/>
                  </a:cubicBezTo>
                  <a:cubicBezTo>
                    <a:pt x="6718" y="21522"/>
                    <a:pt x="6014" y="21284"/>
                    <a:pt x="5723" y="21414"/>
                  </a:cubicBezTo>
                  <a:cubicBezTo>
                    <a:pt x="5432" y="21545"/>
                    <a:pt x="4906" y="21508"/>
                    <a:pt x="4287" y="21414"/>
                  </a:cubicBezTo>
                  <a:cubicBezTo>
                    <a:pt x="3669" y="21320"/>
                    <a:pt x="3251" y="21503"/>
                    <a:pt x="2643" y="21414"/>
                  </a:cubicBezTo>
                  <a:cubicBezTo>
                    <a:pt x="2034" y="21326"/>
                    <a:pt x="1710" y="21438"/>
                    <a:pt x="1415" y="21414"/>
                  </a:cubicBezTo>
                  <a:cubicBezTo>
                    <a:pt x="1120" y="21391"/>
                    <a:pt x="849" y="21495"/>
                    <a:pt x="347" y="21414"/>
                  </a:cubicBezTo>
                  <a:cubicBezTo>
                    <a:pt x="179" y="21435"/>
                    <a:pt x="67" y="21112"/>
                    <a:pt x="35" y="20809"/>
                  </a:cubicBezTo>
                  <a:cubicBezTo>
                    <a:pt x="-1" y="20318"/>
                    <a:pt x="50" y="19571"/>
                    <a:pt x="35" y="19174"/>
                  </a:cubicBezTo>
                  <a:cubicBezTo>
                    <a:pt x="20" y="18777"/>
                    <a:pt x="35" y="18098"/>
                    <a:pt x="35" y="17338"/>
                  </a:cubicBezTo>
                  <a:cubicBezTo>
                    <a:pt x="35" y="16579"/>
                    <a:pt x="53" y="15926"/>
                    <a:pt x="35" y="14696"/>
                  </a:cubicBezTo>
                  <a:cubicBezTo>
                    <a:pt x="16" y="13466"/>
                    <a:pt x="31" y="13493"/>
                    <a:pt x="35" y="12860"/>
                  </a:cubicBezTo>
                  <a:cubicBezTo>
                    <a:pt x="39" y="12227"/>
                    <a:pt x="102" y="11112"/>
                    <a:pt x="35" y="10218"/>
                  </a:cubicBezTo>
                  <a:cubicBezTo>
                    <a:pt x="-32" y="9324"/>
                    <a:pt x="15" y="9116"/>
                    <a:pt x="35" y="8583"/>
                  </a:cubicBezTo>
                  <a:cubicBezTo>
                    <a:pt x="55" y="8050"/>
                    <a:pt x="78" y="6799"/>
                    <a:pt x="35" y="6143"/>
                  </a:cubicBezTo>
                  <a:cubicBezTo>
                    <a:pt x="-8" y="5487"/>
                    <a:pt x="24" y="4069"/>
                    <a:pt x="35" y="3501"/>
                  </a:cubicBezTo>
                  <a:cubicBezTo>
                    <a:pt x="46" y="2932"/>
                    <a:pt x="75" y="2051"/>
                    <a:pt x="35" y="657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aphicFrame>
        <p:nvGraphicFramePr>
          <p:cNvPr id="529" name="표 7"/>
          <p:cNvGraphicFramePr/>
          <p:nvPr/>
        </p:nvGraphicFramePr>
        <p:xfrm>
          <a:off x="607683" y="1413554"/>
          <a:ext cx="10976634" cy="42278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0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버튼 누름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게임보드의 버튼 중 한 칸을 누른다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314212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</a:t>
                      </a:r>
                      <a:r>
                        <a:t>플레이어가 버튼 한 칸을 누른다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1-1. </a:t>
                      </a:r>
                      <a:r>
                        <a:t>보통 모드 </a:t>
                      </a:r>
                      <a:r>
                        <a:t>-&gt; </a:t>
                      </a:r>
                      <a:r>
                        <a:t>버튼을 누르면 </a:t>
                      </a:r>
                      <a:r>
                        <a:t>LED</a:t>
                      </a:r>
                      <a:r>
                        <a:t>가 점등된 상태를 유지한다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1-2. </a:t>
                      </a:r>
                      <a:r>
                        <a:t>어려움 모드 </a:t>
                      </a:r>
                      <a:r>
                        <a:t>-&gt; </a:t>
                      </a:r>
                      <a:r>
                        <a:t>버튼을 누르면 </a:t>
                      </a:r>
                      <a:r>
                        <a:t>LED</a:t>
                      </a:r>
                      <a:r>
                        <a:t>가 점등된 후 곧바로 꺼진다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LCD</a:t>
                      </a:r>
                      <a:r>
                        <a:t>가 지뢰 탐색 횟수를 </a:t>
                      </a:r>
                      <a:r>
                        <a:t>1</a:t>
                      </a:r>
                      <a:r>
                        <a:t> 감소시킨 화면을 출력한다</a:t>
                      </a:r>
                      <a:r>
                        <a:t>.</a:t>
                      </a:r>
                      <a:r>
                        <a:t> 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3. </a:t>
                      </a:r>
                      <a:r>
                        <a:t>플레이어가 누른 버튼이 해당 색을 점등한다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3-1. </a:t>
                      </a:r>
                      <a:r>
                        <a:t>거리가 </a:t>
                      </a:r>
                      <a:r>
                        <a:t>1~2</a:t>
                      </a:r>
                      <a:r>
                        <a:t> </a:t>
                      </a:r>
                      <a:r>
                        <a:t>-&gt; </a:t>
                      </a:r>
                      <a:r>
                        <a:t>버튼에 빨간색이 들어온다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3-2. </a:t>
                      </a:r>
                      <a:r>
                        <a:t>거리가 </a:t>
                      </a:r>
                      <a:r>
                        <a:t>3~4</a:t>
                      </a:r>
                      <a:r>
                        <a:t> </a:t>
                      </a:r>
                      <a:r>
                        <a:t>-&gt; </a:t>
                      </a:r>
                      <a:r>
                        <a:t>버튼에 주황색이 들어온다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3-3. </a:t>
                      </a:r>
                      <a:r>
                        <a:t>거리가 </a:t>
                      </a:r>
                      <a:r>
                        <a:t>5~6</a:t>
                      </a:r>
                      <a:r>
                        <a:t> </a:t>
                      </a:r>
                      <a:r>
                        <a:t>-&gt; </a:t>
                      </a:r>
                      <a:r>
                        <a:t>버튼에 노란색이 들어온다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3-4. </a:t>
                      </a:r>
                      <a:r>
                        <a:t>거리가 </a:t>
                      </a:r>
                      <a:r>
                        <a:t>7</a:t>
                      </a:r>
                      <a:r>
                        <a:t>이상 </a:t>
                      </a:r>
                      <a:r>
                        <a:t>-&gt; </a:t>
                      </a:r>
                      <a:r>
                        <a:t>버튼에 초록색이 들어온다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pic>
        <p:nvPicPr>
          <p:cNvPr id="530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(7)</a:t>
            </a:r>
          </a:p>
        </p:txBody>
      </p:sp>
      <p:pic>
        <p:nvPicPr>
          <p:cNvPr id="532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52465" y="3388062"/>
            <a:ext cx="468989" cy="443397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사각형: 둥근 모서리 283"/>
          <p:cNvSpPr/>
          <p:nvPr/>
        </p:nvSpPr>
        <p:spPr>
          <a:xfrm>
            <a:off x="9743553" y="3445242"/>
            <a:ext cx="303594" cy="23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C636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534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63651" y="4073523"/>
            <a:ext cx="468989" cy="443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62114" y="4758985"/>
            <a:ext cx="468989" cy="443397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사각형: 둥근 모서리 283"/>
          <p:cNvSpPr/>
          <p:nvPr/>
        </p:nvSpPr>
        <p:spPr>
          <a:xfrm>
            <a:off x="9752828" y="4812853"/>
            <a:ext cx="303594" cy="232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537" name="그림 17" descr="그림 1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6" b="23436"/>
          <a:stretch>
            <a:fillRect/>
          </a:stretch>
        </p:blipFill>
        <p:spPr>
          <a:xfrm>
            <a:off x="9674837" y="5444445"/>
            <a:ext cx="468989" cy="443397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사각형: 둥근 모서리 283"/>
          <p:cNvSpPr/>
          <p:nvPr/>
        </p:nvSpPr>
        <p:spPr>
          <a:xfrm>
            <a:off x="9757534" y="5494284"/>
            <a:ext cx="303594" cy="232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539" name="TextBox 19"/>
          <p:cNvSpPr txBox="1"/>
          <p:nvPr/>
        </p:nvSpPr>
        <p:spPr>
          <a:xfrm>
            <a:off x="9494275" y="2871333"/>
            <a:ext cx="83010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버튼색</a:t>
            </a:r>
          </a:p>
        </p:txBody>
      </p:sp>
      <p:sp>
        <p:nvSpPr>
          <p:cNvPr id="540" name="사각형: 둥근 모서리 283"/>
          <p:cNvSpPr/>
          <p:nvPr/>
        </p:nvSpPr>
        <p:spPr>
          <a:xfrm>
            <a:off x="9752828" y="4132036"/>
            <a:ext cx="303594" cy="232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사각형: 둥근 모서리 5"/>
          <p:cNvGrpSpPr/>
          <p:nvPr/>
        </p:nvGrpSpPr>
        <p:grpSpPr>
          <a:xfrm>
            <a:off x="204832" y="719628"/>
            <a:ext cx="11782287" cy="6082421"/>
            <a:chOff x="0" y="0"/>
            <a:chExt cx="11782286" cy="6082418"/>
          </a:xfrm>
        </p:grpSpPr>
        <p:sp>
          <p:nvSpPr>
            <p:cNvPr id="542" name="도형"/>
            <p:cNvSpPr/>
            <p:nvPr/>
          </p:nvSpPr>
          <p:spPr>
            <a:xfrm>
              <a:off x="7445" y="-1"/>
              <a:ext cx="11774842" cy="6075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67" fill="norm" stroke="1" extrusionOk="0">
                  <a:moveTo>
                    <a:pt x="21" y="699"/>
                  </a:moveTo>
                  <a:cubicBezTo>
                    <a:pt x="-5" y="334"/>
                    <a:pt x="153" y="101"/>
                    <a:pt x="334" y="94"/>
                  </a:cubicBezTo>
                  <a:cubicBezTo>
                    <a:pt x="839" y="213"/>
                    <a:pt x="1430" y="86"/>
                    <a:pt x="1980" y="94"/>
                  </a:cubicBezTo>
                  <a:cubicBezTo>
                    <a:pt x="2529" y="103"/>
                    <a:pt x="2721" y="71"/>
                    <a:pt x="2999" y="94"/>
                  </a:cubicBezTo>
                  <a:cubicBezTo>
                    <a:pt x="3277" y="118"/>
                    <a:pt x="3513" y="130"/>
                    <a:pt x="3810" y="94"/>
                  </a:cubicBezTo>
                  <a:cubicBezTo>
                    <a:pt x="4107" y="59"/>
                    <a:pt x="4758" y="225"/>
                    <a:pt x="5247" y="94"/>
                  </a:cubicBezTo>
                  <a:cubicBezTo>
                    <a:pt x="5736" y="-36"/>
                    <a:pt x="5990" y="59"/>
                    <a:pt x="6266" y="94"/>
                  </a:cubicBezTo>
                  <a:cubicBezTo>
                    <a:pt x="6543" y="129"/>
                    <a:pt x="7118" y="201"/>
                    <a:pt x="7912" y="94"/>
                  </a:cubicBezTo>
                  <a:cubicBezTo>
                    <a:pt x="8706" y="-12"/>
                    <a:pt x="8447" y="111"/>
                    <a:pt x="8723" y="94"/>
                  </a:cubicBezTo>
                  <a:cubicBezTo>
                    <a:pt x="8998" y="78"/>
                    <a:pt x="9887" y="-2"/>
                    <a:pt x="10368" y="94"/>
                  </a:cubicBezTo>
                  <a:cubicBezTo>
                    <a:pt x="10849" y="191"/>
                    <a:pt x="10823" y="107"/>
                    <a:pt x="10970" y="94"/>
                  </a:cubicBezTo>
                  <a:cubicBezTo>
                    <a:pt x="11117" y="82"/>
                    <a:pt x="11804" y="62"/>
                    <a:pt x="12198" y="94"/>
                  </a:cubicBezTo>
                  <a:cubicBezTo>
                    <a:pt x="12593" y="127"/>
                    <a:pt x="13068" y="102"/>
                    <a:pt x="13427" y="94"/>
                  </a:cubicBezTo>
                  <a:cubicBezTo>
                    <a:pt x="13785" y="87"/>
                    <a:pt x="14195" y="49"/>
                    <a:pt x="14446" y="94"/>
                  </a:cubicBezTo>
                  <a:cubicBezTo>
                    <a:pt x="14698" y="140"/>
                    <a:pt x="15564" y="209"/>
                    <a:pt x="16092" y="94"/>
                  </a:cubicBezTo>
                  <a:cubicBezTo>
                    <a:pt x="16620" y="-20"/>
                    <a:pt x="17350" y="-43"/>
                    <a:pt x="17738" y="94"/>
                  </a:cubicBezTo>
                  <a:cubicBezTo>
                    <a:pt x="18126" y="232"/>
                    <a:pt x="18279" y="114"/>
                    <a:pt x="18548" y="94"/>
                  </a:cubicBezTo>
                  <a:cubicBezTo>
                    <a:pt x="18818" y="75"/>
                    <a:pt x="19167" y="27"/>
                    <a:pt x="19777" y="94"/>
                  </a:cubicBezTo>
                  <a:cubicBezTo>
                    <a:pt x="20387" y="162"/>
                    <a:pt x="20832" y="162"/>
                    <a:pt x="21214" y="94"/>
                  </a:cubicBezTo>
                  <a:cubicBezTo>
                    <a:pt x="21382" y="66"/>
                    <a:pt x="21533" y="362"/>
                    <a:pt x="21527" y="699"/>
                  </a:cubicBezTo>
                  <a:cubicBezTo>
                    <a:pt x="21537" y="1495"/>
                    <a:pt x="21489" y="1541"/>
                    <a:pt x="21527" y="2329"/>
                  </a:cubicBezTo>
                  <a:cubicBezTo>
                    <a:pt x="21565" y="3118"/>
                    <a:pt x="21548" y="3892"/>
                    <a:pt x="21527" y="4965"/>
                  </a:cubicBezTo>
                  <a:cubicBezTo>
                    <a:pt x="21505" y="6038"/>
                    <a:pt x="21482" y="6174"/>
                    <a:pt x="21527" y="7198"/>
                  </a:cubicBezTo>
                  <a:cubicBezTo>
                    <a:pt x="21571" y="8223"/>
                    <a:pt x="21483" y="8135"/>
                    <a:pt x="21527" y="9030"/>
                  </a:cubicBezTo>
                  <a:cubicBezTo>
                    <a:pt x="21571" y="9925"/>
                    <a:pt x="21500" y="10691"/>
                    <a:pt x="21527" y="11264"/>
                  </a:cubicBezTo>
                  <a:cubicBezTo>
                    <a:pt x="21553" y="11836"/>
                    <a:pt x="21532" y="12168"/>
                    <a:pt x="21527" y="12894"/>
                  </a:cubicBezTo>
                  <a:cubicBezTo>
                    <a:pt x="21521" y="13620"/>
                    <a:pt x="21528" y="14016"/>
                    <a:pt x="21527" y="14525"/>
                  </a:cubicBezTo>
                  <a:cubicBezTo>
                    <a:pt x="21526" y="15034"/>
                    <a:pt x="21523" y="15906"/>
                    <a:pt x="21527" y="16758"/>
                  </a:cubicBezTo>
                  <a:cubicBezTo>
                    <a:pt x="21530" y="17611"/>
                    <a:pt x="21549" y="17677"/>
                    <a:pt x="21527" y="18590"/>
                  </a:cubicBezTo>
                  <a:cubicBezTo>
                    <a:pt x="21504" y="19503"/>
                    <a:pt x="21565" y="20164"/>
                    <a:pt x="21527" y="20801"/>
                  </a:cubicBezTo>
                  <a:cubicBezTo>
                    <a:pt x="21549" y="21126"/>
                    <a:pt x="21416" y="21453"/>
                    <a:pt x="21214" y="21405"/>
                  </a:cubicBezTo>
                  <a:cubicBezTo>
                    <a:pt x="20771" y="21379"/>
                    <a:pt x="19947" y="21331"/>
                    <a:pt x="19568" y="21405"/>
                  </a:cubicBezTo>
                  <a:cubicBezTo>
                    <a:pt x="19188" y="21480"/>
                    <a:pt x="18627" y="21441"/>
                    <a:pt x="18131" y="21405"/>
                  </a:cubicBezTo>
                  <a:cubicBezTo>
                    <a:pt x="17635" y="21369"/>
                    <a:pt x="17501" y="21483"/>
                    <a:pt x="17320" y="21405"/>
                  </a:cubicBezTo>
                  <a:cubicBezTo>
                    <a:pt x="17139" y="21328"/>
                    <a:pt x="16995" y="21441"/>
                    <a:pt x="16718" y="21405"/>
                  </a:cubicBezTo>
                  <a:cubicBezTo>
                    <a:pt x="16441" y="21370"/>
                    <a:pt x="16228" y="21430"/>
                    <a:pt x="15908" y="21405"/>
                  </a:cubicBezTo>
                  <a:cubicBezTo>
                    <a:pt x="15588" y="21380"/>
                    <a:pt x="14938" y="21405"/>
                    <a:pt x="14471" y="21405"/>
                  </a:cubicBezTo>
                  <a:cubicBezTo>
                    <a:pt x="14003" y="21406"/>
                    <a:pt x="13877" y="21429"/>
                    <a:pt x="13660" y="21405"/>
                  </a:cubicBezTo>
                  <a:cubicBezTo>
                    <a:pt x="13443" y="21381"/>
                    <a:pt x="13257" y="21360"/>
                    <a:pt x="13058" y="21405"/>
                  </a:cubicBezTo>
                  <a:cubicBezTo>
                    <a:pt x="12859" y="21451"/>
                    <a:pt x="12608" y="21425"/>
                    <a:pt x="12248" y="21405"/>
                  </a:cubicBezTo>
                  <a:cubicBezTo>
                    <a:pt x="11887" y="21385"/>
                    <a:pt x="11657" y="21461"/>
                    <a:pt x="11228" y="21405"/>
                  </a:cubicBezTo>
                  <a:cubicBezTo>
                    <a:pt x="10799" y="21350"/>
                    <a:pt x="10528" y="21415"/>
                    <a:pt x="10000" y="21405"/>
                  </a:cubicBezTo>
                  <a:cubicBezTo>
                    <a:pt x="9472" y="21396"/>
                    <a:pt x="9529" y="21341"/>
                    <a:pt x="9189" y="21405"/>
                  </a:cubicBezTo>
                  <a:cubicBezTo>
                    <a:pt x="8849" y="21469"/>
                    <a:pt x="8161" y="21254"/>
                    <a:pt x="7543" y="21405"/>
                  </a:cubicBezTo>
                  <a:cubicBezTo>
                    <a:pt x="6926" y="21557"/>
                    <a:pt x="6611" y="21373"/>
                    <a:pt x="6315" y="21405"/>
                  </a:cubicBezTo>
                  <a:cubicBezTo>
                    <a:pt x="6019" y="21437"/>
                    <a:pt x="5245" y="21284"/>
                    <a:pt x="4669" y="21405"/>
                  </a:cubicBezTo>
                  <a:cubicBezTo>
                    <a:pt x="4094" y="21527"/>
                    <a:pt x="3734" y="21298"/>
                    <a:pt x="3232" y="21405"/>
                  </a:cubicBezTo>
                  <a:cubicBezTo>
                    <a:pt x="2731" y="21513"/>
                    <a:pt x="2450" y="21453"/>
                    <a:pt x="2213" y="21405"/>
                  </a:cubicBezTo>
                  <a:cubicBezTo>
                    <a:pt x="1975" y="21358"/>
                    <a:pt x="1149" y="21384"/>
                    <a:pt x="334" y="21405"/>
                  </a:cubicBezTo>
                  <a:cubicBezTo>
                    <a:pt x="162" y="21472"/>
                    <a:pt x="26" y="21125"/>
                    <a:pt x="21" y="20801"/>
                  </a:cubicBezTo>
                  <a:cubicBezTo>
                    <a:pt x="26" y="19902"/>
                    <a:pt x="-29" y="19680"/>
                    <a:pt x="21" y="18568"/>
                  </a:cubicBezTo>
                  <a:cubicBezTo>
                    <a:pt x="71" y="17455"/>
                    <a:pt x="54" y="16560"/>
                    <a:pt x="21" y="15932"/>
                  </a:cubicBezTo>
                  <a:cubicBezTo>
                    <a:pt x="-13" y="15304"/>
                    <a:pt x="55" y="14233"/>
                    <a:pt x="21" y="13698"/>
                  </a:cubicBezTo>
                  <a:cubicBezTo>
                    <a:pt x="-14" y="13164"/>
                    <a:pt x="25" y="12371"/>
                    <a:pt x="21" y="11063"/>
                  </a:cubicBezTo>
                  <a:cubicBezTo>
                    <a:pt x="16" y="9755"/>
                    <a:pt x="52" y="9747"/>
                    <a:pt x="21" y="9030"/>
                  </a:cubicBezTo>
                  <a:cubicBezTo>
                    <a:pt x="-10" y="8313"/>
                    <a:pt x="14" y="7585"/>
                    <a:pt x="21" y="7198"/>
                  </a:cubicBezTo>
                  <a:cubicBezTo>
                    <a:pt x="27" y="6812"/>
                    <a:pt x="-28" y="5579"/>
                    <a:pt x="21" y="4965"/>
                  </a:cubicBezTo>
                  <a:cubicBezTo>
                    <a:pt x="70" y="4350"/>
                    <a:pt x="30" y="2539"/>
                    <a:pt x="21" y="69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도형"/>
            <p:cNvSpPr/>
            <p:nvPr/>
          </p:nvSpPr>
          <p:spPr>
            <a:xfrm>
              <a:off x="0" y="12404"/>
              <a:ext cx="11780102" cy="6070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99" fill="norm" stroke="1" extrusionOk="0">
                  <a:moveTo>
                    <a:pt x="35" y="657"/>
                  </a:moveTo>
                  <a:cubicBezTo>
                    <a:pt x="38" y="317"/>
                    <a:pt x="176" y="-26"/>
                    <a:pt x="347" y="51"/>
                  </a:cubicBezTo>
                  <a:cubicBezTo>
                    <a:pt x="623" y="67"/>
                    <a:pt x="747" y="89"/>
                    <a:pt x="949" y="51"/>
                  </a:cubicBezTo>
                  <a:cubicBezTo>
                    <a:pt x="1150" y="14"/>
                    <a:pt x="1790" y="98"/>
                    <a:pt x="2385" y="51"/>
                  </a:cubicBezTo>
                  <a:cubicBezTo>
                    <a:pt x="2980" y="4"/>
                    <a:pt x="2970" y="90"/>
                    <a:pt x="3195" y="51"/>
                  </a:cubicBezTo>
                  <a:cubicBezTo>
                    <a:pt x="3420" y="13"/>
                    <a:pt x="4296" y="-26"/>
                    <a:pt x="4631" y="51"/>
                  </a:cubicBezTo>
                  <a:cubicBezTo>
                    <a:pt x="4965" y="129"/>
                    <a:pt x="5260" y="-41"/>
                    <a:pt x="5649" y="51"/>
                  </a:cubicBezTo>
                  <a:cubicBezTo>
                    <a:pt x="6039" y="144"/>
                    <a:pt x="6115" y="121"/>
                    <a:pt x="6459" y="51"/>
                  </a:cubicBezTo>
                  <a:cubicBezTo>
                    <a:pt x="6804" y="-18"/>
                    <a:pt x="6890" y="74"/>
                    <a:pt x="7061" y="51"/>
                  </a:cubicBezTo>
                  <a:cubicBezTo>
                    <a:pt x="7232" y="29"/>
                    <a:pt x="7699" y="95"/>
                    <a:pt x="7871" y="51"/>
                  </a:cubicBezTo>
                  <a:cubicBezTo>
                    <a:pt x="8043" y="8"/>
                    <a:pt x="8383" y="121"/>
                    <a:pt x="8681" y="51"/>
                  </a:cubicBezTo>
                  <a:cubicBezTo>
                    <a:pt x="8978" y="-18"/>
                    <a:pt x="9399" y="143"/>
                    <a:pt x="9908" y="51"/>
                  </a:cubicBezTo>
                  <a:cubicBezTo>
                    <a:pt x="10417" y="-40"/>
                    <a:pt x="10527" y="129"/>
                    <a:pt x="11135" y="51"/>
                  </a:cubicBezTo>
                  <a:cubicBezTo>
                    <a:pt x="11744" y="-26"/>
                    <a:pt x="11728" y="30"/>
                    <a:pt x="12154" y="51"/>
                  </a:cubicBezTo>
                  <a:cubicBezTo>
                    <a:pt x="12580" y="73"/>
                    <a:pt x="13120" y="-37"/>
                    <a:pt x="13799" y="51"/>
                  </a:cubicBezTo>
                  <a:cubicBezTo>
                    <a:pt x="14478" y="140"/>
                    <a:pt x="14370" y="29"/>
                    <a:pt x="14609" y="51"/>
                  </a:cubicBezTo>
                  <a:cubicBezTo>
                    <a:pt x="14848" y="74"/>
                    <a:pt x="15851" y="82"/>
                    <a:pt x="16253" y="51"/>
                  </a:cubicBezTo>
                  <a:cubicBezTo>
                    <a:pt x="16655" y="21"/>
                    <a:pt x="16777" y="113"/>
                    <a:pt x="17063" y="51"/>
                  </a:cubicBezTo>
                  <a:cubicBezTo>
                    <a:pt x="17349" y="-10"/>
                    <a:pt x="17952" y="36"/>
                    <a:pt x="18499" y="51"/>
                  </a:cubicBezTo>
                  <a:cubicBezTo>
                    <a:pt x="19047" y="67"/>
                    <a:pt x="19333" y="158"/>
                    <a:pt x="20144" y="51"/>
                  </a:cubicBezTo>
                  <a:cubicBezTo>
                    <a:pt x="20955" y="-55"/>
                    <a:pt x="20697" y="35"/>
                    <a:pt x="21212" y="51"/>
                  </a:cubicBezTo>
                  <a:cubicBezTo>
                    <a:pt x="21387" y="124"/>
                    <a:pt x="21510" y="312"/>
                    <a:pt x="21524" y="657"/>
                  </a:cubicBezTo>
                  <a:cubicBezTo>
                    <a:pt x="21568" y="1475"/>
                    <a:pt x="21521" y="2015"/>
                    <a:pt x="21524" y="2695"/>
                  </a:cubicBezTo>
                  <a:cubicBezTo>
                    <a:pt x="21528" y="3374"/>
                    <a:pt x="21558" y="4466"/>
                    <a:pt x="21524" y="4934"/>
                  </a:cubicBezTo>
                  <a:cubicBezTo>
                    <a:pt x="21491" y="5402"/>
                    <a:pt x="21541" y="6186"/>
                    <a:pt x="21524" y="6971"/>
                  </a:cubicBezTo>
                  <a:cubicBezTo>
                    <a:pt x="21507" y="7757"/>
                    <a:pt x="21495" y="8175"/>
                    <a:pt x="21524" y="9009"/>
                  </a:cubicBezTo>
                  <a:cubicBezTo>
                    <a:pt x="21553" y="9843"/>
                    <a:pt x="21525" y="10080"/>
                    <a:pt x="21524" y="11046"/>
                  </a:cubicBezTo>
                  <a:cubicBezTo>
                    <a:pt x="21523" y="12013"/>
                    <a:pt x="21522" y="12000"/>
                    <a:pt x="21524" y="12681"/>
                  </a:cubicBezTo>
                  <a:cubicBezTo>
                    <a:pt x="21527" y="13362"/>
                    <a:pt x="21554" y="14139"/>
                    <a:pt x="21524" y="15323"/>
                  </a:cubicBezTo>
                  <a:cubicBezTo>
                    <a:pt x="21495" y="16507"/>
                    <a:pt x="21516" y="16970"/>
                    <a:pt x="21524" y="17965"/>
                  </a:cubicBezTo>
                  <a:cubicBezTo>
                    <a:pt x="21533" y="18960"/>
                    <a:pt x="21544" y="19788"/>
                    <a:pt x="21524" y="20809"/>
                  </a:cubicBezTo>
                  <a:cubicBezTo>
                    <a:pt x="21541" y="21155"/>
                    <a:pt x="21348" y="21372"/>
                    <a:pt x="21212" y="21414"/>
                  </a:cubicBezTo>
                  <a:cubicBezTo>
                    <a:pt x="20793" y="21497"/>
                    <a:pt x="20385" y="21373"/>
                    <a:pt x="19984" y="21414"/>
                  </a:cubicBezTo>
                  <a:cubicBezTo>
                    <a:pt x="19583" y="21455"/>
                    <a:pt x="19335" y="21476"/>
                    <a:pt x="18966" y="21414"/>
                  </a:cubicBezTo>
                  <a:cubicBezTo>
                    <a:pt x="18596" y="21352"/>
                    <a:pt x="18333" y="21447"/>
                    <a:pt x="18156" y="21414"/>
                  </a:cubicBezTo>
                  <a:cubicBezTo>
                    <a:pt x="17978" y="21381"/>
                    <a:pt x="17719" y="21407"/>
                    <a:pt x="17346" y="21414"/>
                  </a:cubicBezTo>
                  <a:cubicBezTo>
                    <a:pt x="16972" y="21421"/>
                    <a:pt x="16244" y="21381"/>
                    <a:pt x="15910" y="21414"/>
                  </a:cubicBezTo>
                  <a:cubicBezTo>
                    <a:pt x="15576" y="21447"/>
                    <a:pt x="15438" y="21414"/>
                    <a:pt x="15308" y="21414"/>
                  </a:cubicBezTo>
                  <a:cubicBezTo>
                    <a:pt x="15179" y="21414"/>
                    <a:pt x="14668" y="21401"/>
                    <a:pt x="14290" y="21414"/>
                  </a:cubicBezTo>
                  <a:cubicBezTo>
                    <a:pt x="13912" y="21427"/>
                    <a:pt x="13322" y="21330"/>
                    <a:pt x="13062" y="21414"/>
                  </a:cubicBezTo>
                  <a:cubicBezTo>
                    <a:pt x="12803" y="21498"/>
                    <a:pt x="12453" y="21385"/>
                    <a:pt x="12252" y="21414"/>
                  </a:cubicBezTo>
                  <a:cubicBezTo>
                    <a:pt x="12052" y="21444"/>
                    <a:pt x="11144" y="21466"/>
                    <a:pt x="10608" y="21414"/>
                  </a:cubicBezTo>
                  <a:cubicBezTo>
                    <a:pt x="10071" y="21363"/>
                    <a:pt x="10253" y="21376"/>
                    <a:pt x="10006" y="21414"/>
                  </a:cubicBezTo>
                  <a:cubicBezTo>
                    <a:pt x="9759" y="21452"/>
                    <a:pt x="9613" y="21383"/>
                    <a:pt x="9405" y="21414"/>
                  </a:cubicBezTo>
                  <a:cubicBezTo>
                    <a:pt x="9197" y="21446"/>
                    <a:pt x="8755" y="21326"/>
                    <a:pt x="8386" y="21414"/>
                  </a:cubicBezTo>
                  <a:cubicBezTo>
                    <a:pt x="8017" y="21502"/>
                    <a:pt x="7600" y="21306"/>
                    <a:pt x="7159" y="21414"/>
                  </a:cubicBezTo>
                  <a:cubicBezTo>
                    <a:pt x="6718" y="21522"/>
                    <a:pt x="6014" y="21284"/>
                    <a:pt x="5723" y="21414"/>
                  </a:cubicBezTo>
                  <a:cubicBezTo>
                    <a:pt x="5432" y="21545"/>
                    <a:pt x="4906" y="21508"/>
                    <a:pt x="4287" y="21414"/>
                  </a:cubicBezTo>
                  <a:cubicBezTo>
                    <a:pt x="3669" y="21320"/>
                    <a:pt x="3251" y="21503"/>
                    <a:pt x="2643" y="21414"/>
                  </a:cubicBezTo>
                  <a:cubicBezTo>
                    <a:pt x="2034" y="21326"/>
                    <a:pt x="1710" y="21438"/>
                    <a:pt x="1415" y="21414"/>
                  </a:cubicBezTo>
                  <a:cubicBezTo>
                    <a:pt x="1120" y="21391"/>
                    <a:pt x="849" y="21495"/>
                    <a:pt x="347" y="21414"/>
                  </a:cubicBezTo>
                  <a:cubicBezTo>
                    <a:pt x="179" y="21435"/>
                    <a:pt x="67" y="21112"/>
                    <a:pt x="35" y="20809"/>
                  </a:cubicBezTo>
                  <a:cubicBezTo>
                    <a:pt x="-1" y="20318"/>
                    <a:pt x="50" y="19571"/>
                    <a:pt x="35" y="19174"/>
                  </a:cubicBezTo>
                  <a:cubicBezTo>
                    <a:pt x="20" y="18777"/>
                    <a:pt x="35" y="18098"/>
                    <a:pt x="35" y="17338"/>
                  </a:cubicBezTo>
                  <a:cubicBezTo>
                    <a:pt x="35" y="16579"/>
                    <a:pt x="53" y="15926"/>
                    <a:pt x="35" y="14696"/>
                  </a:cubicBezTo>
                  <a:cubicBezTo>
                    <a:pt x="16" y="13466"/>
                    <a:pt x="31" y="13493"/>
                    <a:pt x="35" y="12860"/>
                  </a:cubicBezTo>
                  <a:cubicBezTo>
                    <a:pt x="39" y="12227"/>
                    <a:pt x="102" y="11112"/>
                    <a:pt x="35" y="10218"/>
                  </a:cubicBezTo>
                  <a:cubicBezTo>
                    <a:pt x="-32" y="9324"/>
                    <a:pt x="15" y="9116"/>
                    <a:pt x="35" y="8583"/>
                  </a:cubicBezTo>
                  <a:cubicBezTo>
                    <a:pt x="55" y="8050"/>
                    <a:pt x="78" y="6799"/>
                    <a:pt x="35" y="6143"/>
                  </a:cubicBezTo>
                  <a:cubicBezTo>
                    <a:pt x="-8" y="5487"/>
                    <a:pt x="24" y="4069"/>
                    <a:pt x="35" y="3501"/>
                  </a:cubicBezTo>
                  <a:cubicBezTo>
                    <a:pt x="46" y="2932"/>
                    <a:pt x="75" y="2051"/>
                    <a:pt x="35" y="657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4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(7)</a:t>
            </a:r>
          </a:p>
        </p:txBody>
      </p:sp>
      <p:graphicFrame>
        <p:nvGraphicFramePr>
          <p:cNvPr id="547" name="표 7"/>
          <p:cNvGraphicFramePr/>
          <p:nvPr/>
        </p:nvGraphicFramePr>
        <p:xfrm>
          <a:off x="607683" y="1288819"/>
          <a:ext cx="10976634" cy="15744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처음 버튼을 누르면 제한 시간이 </a:t>
                      </a:r>
                      <a:r>
                        <a:t>1</a:t>
                      </a:r>
                      <a:r>
                        <a:t>초에 </a:t>
                      </a:r>
                      <a:r>
                        <a:t>1</a:t>
                      </a:r>
                      <a:r>
                        <a:t>씩 감소한다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5062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누른 버튼이 지뢰일 경우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LCD</a:t>
                      </a:r>
                      <a:r>
                        <a:t>가 승리 알림</a:t>
                      </a:r>
                      <a:r>
                        <a:t>,</a:t>
                      </a:r>
                      <a:r>
                        <a:t> 게임 결과</a:t>
                      </a:r>
                      <a:r>
                        <a:t>, </a:t>
                      </a:r>
                      <a:r>
                        <a:t>재시작 및 초기화면 메뉴를 출력한다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지뢰 탐색 횟수가 </a:t>
                      </a:r>
                      <a:r>
                        <a:t>0</a:t>
                      </a:r>
                      <a:r>
                        <a:t>이 된 경우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지뢰가 있던 버튼이 빨강</a:t>
                      </a:r>
                      <a:r>
                        <a:t>, </a:t>
                      </a:r>
                      <a:r>
                        <a:t>주황</a:t>
                      </a:r>
                      <a:r>
                        <a:t>, </a:t>
                      </a:r>
                      <a:r>
                        <a:t>노랑</a:t>
                      </a:r>
                      <a:r>
                        <a:t>, </a:t>
                      </a:r>
                      <a:r>
                        <a:t>초록을 번갈아 점등하여 지뢰 위치를 표시한다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LCD</a:t>
                      </a:r>
                      <a:r>
                        <a:t>가 패배 알림</a:t>
                      </a:r>
                      <a:r>
                        <a:t>,</a:t>
                      </a:r>
                      <a:r>
                        <a:t> 게임 결과</a:t>
                      </a:r>
                      <a:r>
                        <a:t>, </a:t>
                      </a:r>
                      <a:r>
                        <a:t>재시작 및 초기화면 메뉴를 출력한다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619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</a:t>
                      </a:r>
                      <a:r>
                        <a:t>: </a:t>
                      </a:r>
                      <a:r>
                        <a:t>응답시간이 </a:t>
                      </a:r>
                      <a:r>
                        <a:t>500ms</a:t>
                      </a:r>
                      <a:r>
                        <a:t>을 넘어서는 안 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616" name="그룹 3"/>
          <p:cNvGrpSpPr/>
          <p:nvPr/>
        </p:nvGrpSpPr>
        <p:grpSpPr>
          <a:xfrm>
            <a:off x="5004834" y="3839280"/>
            <a:ext cx="1988444" cy="2393021"/>
            <a:chOff x="0" y="0"/>
            <a:chExt cx="1988443" cy="2393020"/>
          </a:xfrm>
        </p:grpSpPr>
        <p:sp>
          <p:nvSpPr>
            <p:cNvPr id="548" name="사각형: 둥근 모서리 7"/>
            <p:cNvSpPr/>
            <p:nvPr/>
          </p:nvSpPr>
          <p:spPr>
            <a:xfrm>
              <a:off x="0" y="424898"/>
              <a:ext cx="1988443" cy="1968122"/>
            </a:xfrm>
            <a:prstGeom prst="roundRect">
              <a:avLst>
                <a:gd name="adj" fmla="val 4829"/>
              </a:avLst>
            </a:prstGeom>
            <a:solidFill>
              <a:srgbClr val="D0CECE"/>
            </a:solidFill>
            <a:ln w="28575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49" name="그림 8" descr="그림 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-1" y="425447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0" name="그림 9" descr="그림 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1016" y="425447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1" name="그림 10" descr="그림 1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2032" y="425447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2" name="그림 11" descr="그림 1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-1" y="676511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3" name="그림 12" descr="그림 1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1016" y="676511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4" name="그림 13" descr="그림 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2032" y="676511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5" name="그림 14" descr="그림 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-1" y="91791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6" name="그림 15" descr="그림 1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1016" y="91791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7" name="그림 16" descr="그림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2032" y="91791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8" name="그림 17" descr="그림 1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3048" y="425447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9" name="그림 18" descr="그림 1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4064" y="425447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0" name="그림 19" descr="그림 1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5080" y="425447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1" name="그림 20" descr="그림 2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3048" y="676511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2" name="그림 21" descr="그림 2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4064" y="676511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3" name="그림 22" descr="그림 2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5080" y="676511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4" name="그림 23" descr="그림 2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3048" y="91791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5" name="그림 24" descr="그림 2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4064" y="91791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6" name="그림 25" descr="그림 2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5080" y="91791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7" name="그림 26" descr="그림 2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425447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8" name="그림 27" descr="그림 2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425447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그림 28" descr="그림 2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676511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그림 29" descr="그림 2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676511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1" name="그림 30" descr="그림 3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91791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2" name="그림 31" descr="그림 3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91791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그림 32" descr="그림 3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116738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그림 33" descr="그림 3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116738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" name="그림 34" descr="그림 3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1418452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6" name="그림 35" descr="그림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1418452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그림 36" descr="그림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1659859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그림 37" descr="그림 3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1659859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9" name="그림 38" descr="그림 3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6090" y="116738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0" name="그림 39" descr="그림 3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7106" y="116738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그림 40" descr="그림 4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122" y="116738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2" name="그림 41" descr="그림 4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6090" y="1418452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3" name="그림 42" descr="그림 4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7106" y="1418452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4" name="그림 43" descr="그림 4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122" y="1418452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5" name="그림 44" descr="그림 4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6090" y="1659859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그림 45" descr="그림 4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7106" y="1659859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그림 46" descr="그림 4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122" y="1659859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8" name="그림 47" descr="그림 4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" y="116738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9" name="그림 48" descr="그림 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2274" y="116738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0" name="그림 49" descr="그림 4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3290" y="116738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1" name="그림 50" descr="그림 5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" y="1418452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2" name="그림 51" descr="그림 5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2274" y="1418452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3" name="그림 52" descr="그림 5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3290" y="1418452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4" name="그림 53" descr="그림 5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" y="1659859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5" name="그림 54" descr="그림 5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2274" y="1659859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6" name="그림 55" descr="그림 5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3290" y="1659859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그림 56" descr="그림 5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190932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그림 57" descr="그림 5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190932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9" name="그림 58" descr="그림 5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504838" y="2150736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0" name="그림 59" descr="그림 5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755854" y="2150736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1" name="그림 60" descr="그림 6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6090" y="190932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2" name="그림 61" descr="그림 6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7106" y="190932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3" name="그림 62" descr="그림 6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122" y="1909328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4" name="그림 63" descr="그림 6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756090" y="2150736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5" name="그림 64" descr="그림 6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007106" y="2150736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6" name="그림 65" descr="그림 6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122" y="2150736"/>
              <a:ext cx="232589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7" name="그림 66" descr="그림 6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" y="190932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8" name="그림 67" descr="그림 6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2274" y="190932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9" name="그림 68" descr="그림 6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3290" y="1909328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0" name="그림 69" descr="그림 6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1258" y="2150736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1" name="그림 70" descr="그림 7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252274" y="2150736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2" name="그림 71" descr="그림 7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7" b="23436"/>
            <a:stretch>
              <a:fillRect/>
            </a:stretch>
          </p:blipFill>
          <p:spPr>
            <a:xfrm>
              <a:off x="503290" y="2150736"/>
              <a:ext cx="232590" cy="24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3" name="사각형: 둥근 모서리 72"/>
            <p:cNvSpPr/>
            <p:nvPr/>
          </p:nvSpPr>
          <p:spPr>
            <a:xfrm>
              <a:off x="0" y="52693"/>
              <a:ext cx="1988443" cy="372755"/>
            </a:xfrm>
            <a:prstGeom prst="roundRect">
              <a:avLst>
                <a:gd name="adj" fmla="val 4338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14" name="그림 73" descr="그림 7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5526" y="-1"/>
              <a:ext cx="566306" cy="497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5" name="사각형: 둥근 모서리 283"/>
            <p:cNvSpPr/>
            <p:nvPr/>
          </p:nvSpPr>
          <p:spPr>
            <a:xfrm>
              <a:off x="1048381" y="1447809"/>
              <a:ext cx="150564" cy="12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17" name="그림 89" descr="그림 8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3455" y="5322080"/>
            <a:ext cx="642264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5" name="그룹 90"/>
          <p:cNvGrpSpPr/>
          <p:nvPr/>
        </p:nvGrpSpPr>
        <p:grpSpPr>
          <a:xfrm>
            <a:off x="1511287" y="4323041"/>
            <a:ext cx="2635143" cy="1512090"/>
            <a:chOff x="0" y="0"/>
            <a:chExt cx="2635142" cy="1512089"/>
          </a:xfrm>
        </p:grpSpPr>
        <p:sp>
          <p:nvSpPr>
            <p:cNvPr id="618" name="사각형: 둥근 모서리 91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19" name="사각형: 둥근 모서리 92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20" name="직사각형 93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21" name="TextBox 94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남은 탐색 횟수</a:t>
              </a:r>
            </a:p>
          </p:txBody>
        </p:sp>
        <p:sp>
          <p:nvSpPr>
            <p:cNvPr id="622" name="TextBox 95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623" name="TextBox 96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sp>
          <p:nvSpPr>
            <p:cNvPr id="624" name="TextBox 97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00:35</a:t>
              </a:r>
            </a:p>
          </p:txBody>
        </p:sp>
      </p:grpSp>
      <p:grpSp>
        <p:nvGrpSpPr>
          <p:cNvPr id="633" name="그룹 98"/>
          <p:cNvGrpSpPr/>
          <p:nvPr/>
        </p:nvGrpSpPr>
        <p:grpSpPr>
          <a:xfrm>
            <a:off x="7831318" y="4323041"/>
            <a:ext cx="2635143" cy="1512090"/>
            <a:chOff x="0" y="0"/>
            <a:chExt cx="2635142" cy="1512089"/>
          </a:xfrm>
        </p:grpSpPr>
        <p:sp>
          <p:nvSpPr>
            <p:cNvPr id="626" name="사각형: 둥근 모서리 99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27" name="사각형: 둥근 모서리 100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28" name="직사각형 101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29" name="TextBox 102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남은 탐색 횟수</a:t>
              </a:r>
            </a:p>
          </p:txBody>
        </p:sp>
        <p:sp>
          <p:nvSpPr>
            <p:cNvPr id="630" name="TextBox 103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631" name="TextBox 104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sp>
          <p:nvSpPr>
            <p:cNvPr id="632" name="TextBox 105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00:32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635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3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(8)</a:t>
            </a:r>
          </a:p>
        </p:txBody>
      </p:sp>
      <p:graphicFrame>
        <p:nvGraphicFramePr>
          <p:cNvPr id="640" name="표 7"/>
          <p:cNvGraphicFramePr/>
          <p:nvPr/>
        </p:nvGraphicFramePr>
        <p:xfrm>
          <a:off x="607683" y="1241621"/>
          <a:ext cx="10976634" cy="50647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재시작 메뉴 터치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게임을 재시작한다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에서 재시작 메뉴를 터치한다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가 게임 시작을 알리는 문구를 출력한다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가 설정된 지뢰 탐색 횟수와 제한 시간을 출력한다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이전 게임과 동일한 모드와 설정으로 게임이 시작된다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 </a:t>
                      </a:r>
                      <a:r>
                        <a:t>–</a:t>
                      </a:r>
                      <a:r>
                        <a:t> 응답시간이 </a:t>
                      </a:r>
                      <a:r>
                        <a:t>500ms</a:t>
                      </a:r>
                      <a:r>
                        <a:t>을 넘어서는 안 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641" name="사각형: 둥근 모서리 10"/>
          <p:cNvSpPr/>
          <p:nvPr/>
        </p:nvSpPr>
        <p:spPr>
          <a:xfrm>
            <a:off x="8549899" y="1546350"/>
            <a:ext cx="2635143" cy="151209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642" name="사각형: 둥근 모서리 8"/>
          <p:cNvSpPr/>
          <p:nvPr/>
        </p:nvSpPr>
        <p:spPr>
          <a:xfrm>
            <a:off x="8691008" y="1669943"/>
            <a:ext cx="2341368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643" name="직사각형 9"/>
          <p:cNvSpPr/>
          <p:nvPr/>
        </p:nvSpPr>
        <p:spPr>
          <a:xfrm>
            <a:off x="8678361" y="1662247"/>
            <a:ext cx="2341368" cy="1217917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644" name="TextBox 11"/>
          <p:cNvSpPr txBox="1"/>
          <p:nvPr/>
        </p:nvSpPr>
        <p:spPr>
          <a:xfrm>
            <a:off x="9076248" y="1693867"/>
            <a:ext cx="1569118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[ </a:t>
            </a:r>
            <a:r>
              <a:t>지뢰 찾기 성공 </a:t>
            </a:r>
            <a:r>
              <a:t>! ]</a:t>
            </a:r>
          </a:p>
        </p:txBody>
      </p:sp>
      <p:grpSp>
        <p:nvGrpSpPr>
          <p:cNvPr id="647" name="직사각형 12"/>
          <p:cNvGrpSpPr/>
          <p:nvPr/>
        </p:nvGrpSpPr>
        <p:grpSpPr>
          <a:xfrm>
            <a:off x="9016914" y="2615941"/>
            <a:ext cx="688127" cy="243841"/>
            <a:chOff x="0" y="0"/>
            <a:chExt cx="688126" cy="243840"/>
          </a:xfrm>
        </p:grpSpPr>
        <p:sp>
          <p:nvSpPr>
            <p:cNvPr id="645" name="직사각형"/>
            <p:cNvSpPr/>
            <p:nvPr/>
          </p:nvSpPr>
          <p:spPr>
            <a:xfrm>
              <a:off x="0" y="43399"/>
              <a:ext cx="688127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46" name="재시작"/>
            <p:cNvSpPr txBox="1"/>
            <p:nvPr/>
          </p:nvSpPr>
          <p:spPr>
            <a:xfrm>
              <a:off x="45719" y="0"/>
              <a:ext cx="59668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재시작</a:t>
              </a:r>
            </a:p>
          </p:txBody>
        </p:sp>
      </p:grpSp>
      <p:grpSp>
        <p:nvGrpSpPr>
          <p:cNvPr id="650" name="직사각형 13"/>
          <p:cNvGrpSpPr/>
          <p:nvPr/>
        </p:nvGrpSpPr>
        <p:grpSpPr>
          <a:xfrm>
            <a:off x="10002959" y="2615941"/>
            <a:ext cx="688127" cy="243841"/>
            <a:chOff x="0" y="0"/>
            <a:chExt cx="688126" cy="243840"/>
          </a:xfrm>
        </p:grpSpPr>
        <p:sp>
          <p:nvSpPr>
            <p:cNvPr id="648" name="직사각형"/>
            <p:cNvSpPr/>
            <p:nvPr/>
          </p:nvSpPr>
          <p:spPr>
            <a:xfrm>
              <a:off x="0" y="43399"/>
              <a:ext cx="688127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처음으로"/>
            <p:cNvSpPr txBox="1"/>
            <p:nvPr/>
          </p:nvSpPr>
          <p:spPr>
            <a:xfrm>
              <a:off x="45719" y="0"/>
              <a:ext cx="59668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처음으로</a:t>
              </a:r>
            </a:p>
          </p:txBody>
        </p:sp>
      </p:grpSp>
      <p:grpSp>
        <p:nvGrpSpPr>
          <p:cNvPr id="655" name="그룹 14"/>
          <p:cNvGrpSpPr/>
          <p:nvPr/>
        </p:nvGrpSpPr>
        <p:grpSpPr>
          <a:xfrm>
            <a:off x="8787355" y="1987625"/>
            <a:ext cx="1950916" cy="840198"/>
            <a:chOff x="0" y="0"/>
            <a:chExt cx="1950915" cy="840197"/>
          </a:xfrm>
        </p:grpSpPr>
        <p:sp>
          <p:nvSpPr>
            <p:cNvPr id="651" name="TextBox 15"/>
            <p:cNvSpPr txBox="1"/>
            <p:nvPr/>
          </p:nvSpPr>
          <p:spPr>
            <a:xfrm>
              <a:off x="0" y="6381"/>
              <a:ext cx="1231420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 탐색 횟수</a:t>
              </a:r>
            </a:p>
          </p:txBody>
        </p:sp>
        <p:sp>
          <p:nvSpPr>
            <p:cNvPr id="652" name="TextBox 16"/>
            <p:cNvSpPr txBox="1"/>
            <p:nvPr/>
          </p:nvSpPr>
          <p:spPr>
            <a:xfrm>
              <a:off x="194542" y="298357"/>
              <a:ext cx="83985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걸린 시간</a:t>
              </a:r>
            </a:p>
          </p:txBody>
        </p:sp>
        <p:sp>
          <p:nvSpPr>
            <p:cNvPr id="653" name="TextBox 17"/>
            <p:cNvSpPr txBox="1"/>
            <p:nvPr/>
          </p:nvSpPr>
          <p:spPr>
            <a:xfrm>
              <a:off x="1339962" y="0"/>
              <a:ext cx="589051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54" name="TextBox 18"/>
            <p:cNvSpPr txBox="1"/>
            <p:nvPr/>
          </p:nvSpPr>
          <p:spPr>
            <a:xfrm>
              <a:off x="1318058" y="291557"/>
              <a:ext cx="63285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00:26</a:t>
              </a:r>
            </a:p>
          </p:txBody>
        </p:sp>
      </p:grpSp>
      <p:grpSp>
        <p:nvGrpSpPr>
          <p:cNvPr id="663" name="그룹 27"/>
          <p:cNvGrpSpPr/>
          <p:nvPr/>
        </p:nvGrpSpPr>
        <p:grpSpPr>
          <a:xfrm>
            <a:off x="8549899" y="4319747"/>
            <a:ext cx="2635143" cy="1512090"/>
            <a:chOff x="0" y="0"/>
            <a:chExt cx="2635142" cy="1512089"/>
          </a:xfrm>
        </p:grpSpPr>
        <p:sp>
          <p:nvSpPr>
            <p:cNvPr id="656" name="사각형: 둥근 모서리 28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57" name="사각형: 둥근 모서리 29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58" name="직사각형 30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59" name="TextBox 31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남은 탐색 횟수</a:t>
              </a:r>
            </a:p>
          </p:txBody>
        </p:sp>
        <p:sp>
          <p:nvSpPr>
            <p:cNvPr id="660" name="TextBox 32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661" name="TextBox 33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sp>
          <p:nvSpPr>
            <p:cNvPr id="662" name="TextBox 34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00:40</a:t>
              </a:r>
            </a:p>
          </p:txBody>
        </p:sp>
      </p:grpSp>
      <p:pic>
        <p:nvPicPr>
          <p:cNvPr id="664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8544" y="2709127"/>
            <a:ext cx="642264" cy="137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666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7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6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(9)</a:t>
            </a:r>
          </a:p>
        </p:txBody>
      </p:sp>
      <p:graphicFrame>
        <p:nvGraphicFramePr>
          <p:cNvPr id="671" name="표 7"/>
          <p:cNvGraphicFramePr/>
          <p:nvPr/>
        </p:nvGraphicFramePr>
        <p:xfrm>
          <a:off x="607683" y="1241621"/>
          <a:ext cx="10976634" cy="50647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처음으로 메뉴 터치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초기화면으로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에서 처음으로 메뉴를 터치한다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가 게임 시작 및 게임 설정 화면을 출력한다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 </a:t>
                      </a:r>
                      <a:r>
                        <a:t>–</a:t>
                      </a:r>
                      <a:r>
                        <a:t> 응답시간이 </a:t>
                      </a:r>
                      <a:r>
                        <a:t>500ms</a:t>
                      </a:r>
                      <a:r>
                        <a:t>을 넘어서는 안 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672" name="사각형: 둥근 모서리 10"/>
          <p:cNvSpPr/>
          <p:nvPr/>
        </p:nvSpPr>
        <p:spPr>
          <a:xfrm>
            <a:off x="8481417" y="1613464"/>
            <a:ext cx="2635144" cy="151209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673" name="사각형: 둥근 모서리 8"/>
          <p:cNvSpPr/>
          <p:nvPr/>
        </p:nvSpPr>
        <p:spPr>
          <a:xfrm>
            <a:off x="8622527" y="1737056"/>
            <a:ext cx="2341368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674" name="직사각형 9"/>
          <p:cNvSpPr/>
          <p:nvPr/>
        </p:nvSpPr>
        <p:spPr>
          <a:xfrm>
            <a:off x="8609880" y="1729360"/>
            <a:ext cx="2341368" cy="1217917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675" name="TextBox 11"/>
          <p:cNvSpPr txBox="1"/>
          <p:nvPr/>
        </p:nvSpPr>
        <p:spPr>
          <a:xfrm>
            <a:off x="9015114" y="1769272"/>
            <a:ext cx="1569118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[   </a:t>
            </a:r>
            <a:r>
              <a:t>펑 </a:t>
            </a:r>
            <a:r>
              <a:t>!   ]</a:t>
            </a:r>
          </a:p>
        </p:txBody>
      </p:sp>
      <p:grpSp>
        <p:nvGrpSpPr>
          <p:cNvPr id="678" name="직사각형 12"/>
          <p:cNvGrpSpPr/>
          <p:nvPr/>
        </p:nvGrpSpPr>
        <p:grpSpPr>
          <a:xfrm>
            <a:off x="8948433" y="2683054"/>
            <a:ext cx="688127" cy="243841"/>
            <a:chOff x="0" y="0"/>
            <a:chExt cx="688126" cy="243840"/>
          </a:xfrm>
        </p:grpSpPr>
        <p:sp>
          <p:nvSpPr>
            <p:cNvPr id="676" name="직사각형"/>
            <p:cNvSpPr/>
            <p:nvPr/>
          </p:nvSpPr>
          <p:spPr>
            <a:xfrm>
              <a:off x="0" y="43399"/>
              <a:ext cx="688127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7" name="재시작"/>
            <p:cNvSpPr txBox="1"/>
            <p:nvPr/>
          </p:nvSpPr>
          <p:spPr>
            <a:xfrm>
              <a:off x="45719" y="0"/>
              <a:ext cx="59668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재시작</a:t>
              </a:r>
            </a:p>
          </p:txBody>
        </p:sp>
      </p:grpSp>
      <p:grpSp>
        <p:nvGrpSpPr>
          <p:cNvPr id="681" name="직사각형 13"/>
          <p:cNvGrpSpPr/>
          <p:nvPr/>
        </p:nvGrpSpPr>
        <p:grpSpPr>
          <a:xfrm>
            <a:off x="9934478" y="2683054"/>
            <a:ext cx="688127" cy="243841"/>
            <a:chOff x="0" y="0"/>
            <a:chExt cx="688126" cy="243840"/>
          </a:xfrm>
        </p:grpSpPr>
        <p:sp>
          <p:nvSpPr>
            <p:cNvPr id="679" name="직사각형"/>
            <p:cNvSpPr/>
            <p:nvPr/>
          </p:nvSpPr>
          <p:spPr>
            <a:xfrm>
              <a:off x="0" y="43399"/>
              <a:ext cx="688127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0" name="처음으로"/>
            <p:cNvSpPr txBox="1"/>
            <p:nvPr/>
          </p:nvSpPr>
          <p:spPr>
            <a:xfrm>
              <a:off x="45719" y="0"/>
              <a:ext cx="59668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처음으로</a:t>
              </a:r>
            </a:p>
          </p:txBody>
        </p:sp>
      </p:grpSp>
      <p:sp>
        <p:nvSpPr>
          <p:cNvPr id="682" name="TextBox 14"/>
          <p:cNvSpPr txBox="1"/>
          <p:nvPr/>
        </p:nvSpPr>
        <p:spPr>
          <a:xfrm>
            <a:off x="9035470" y="2082542"/>
            <a:ext cx="156911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지뢰를 찾지 못해 터졌습니다</a:t>
            </a:r>
            <a:r>
              <a:t>.</a:t>
            </a:r>
          </a:p>
        </p:txBody>
      </p:sp>
      <p:pic>
        <p:nvPicPr>
          <p:cNvPr id="683" name="그림 15" descr="그림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6148" y="2771171"/>
            <a:ext cx="642264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1" name="그룹 16"/>
          <p:cNvGrpSpPr/>
          <p:nvPr/>
        </p:nvGrpSpPr>
        <p:grpSpPr>
          <a:xfrm>
            <a:off x="8482101" y="4280248"/>
            <a:ext cx="2635143" cy="1512090"/>
            <a:chOff x="0" y="0"/>
            <a:chExt cx="2635142" cy="1512089"/>
          </a:xfrm>
        </p:grpSpPr>
        <p:sp>
          <p:nvSpPr>
            <p:cNvPr id="684" name="사각형: 둥근 모서리 17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85" name="사각형: 둥근 모서리 18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86" name="직사각형 19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687" name="TextBox 20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남은 탐색 횟수</a:t>
              </a:r>
            </a:p>
          </p:txBody>
        </p:sp>
        <p:sp>
          <p:nvSpPr>
            <p:cNvPr id="688" name="TextBox 21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689" name="TextBox 22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sp>
          <p:nvSpPr>
            <p:cNvPr id="690" name="TextBox 23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00:40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사각형: 둥근 모서리 184"/>
          <p:cNvGrpSpPr/>
          <p:nvPr/>
        </p:nvGrpSpPr>
        <p:grpSpPr>
          <a:xfrm>
            <a:off x="218361" y="880424"/>
            <a:ext cx="11749959" cy="5757897"/>
            <a:chOff x="0" y="0"/>
            <a:chExt cx="11749956" cy="5757895"/>
          </a:xfrm>
        </p:grpSpPr>
        <p:sp>
          <p:nvSpPr>
            <p:cNvPr id="102" name="도형"/>
            <p:cNvSpPr/>
            <p:nvPr/>
          </p:nvSpPr>
          <p:spPr>
            <a:xfrm>
              <a:off x="9864" y="1874"/>
              <a:ext cx="11740093" cy="575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44" fill="norm" stroke="1" extrusionOk="0">
                  <a:moveTo>
                    <a:pt x="15" y="669"/>
                  </a:moveTo>
                  <a:cubicBezTo>
                    <a:pt x="7" y="326"/>
                    <a:pt x="120" y="86"/>
                    <a:pt x="312" y="65"/>
                  </a:cubicBezTo>
                  <a:cubicBezTo>
                    <a:pt x="691" y="79"/>
                    <a:pt x="1517" y="15"/>
                    <a:pt x="1961" y="65"/>
                  </a:cubicBezTo>
                  <a:cubicBezTo>
                    <a:pt x="2405" y="115"/>
                    <a:pt x="2698" y="14"/>
                    <a:pt x="2983" y="65"/>
                  </a:cubicBezTo>
                  <a:cubicBezTo>
                    <a:pt x="3268" y="115"/>
                    <a:pt x="3522" y="6"/>
                    <a:pt x="3795" y="65"/>
                  </a:cubicBezTo>
                  <a:cubicBezTo>
                    <a:pt x="4069" y="123"/>
                    <a:pt x="4665" y="-47"/>
                    <a:pt x="5235" y="65"/>
                  </a:cubicBezTo>
                  <a:cubicBezTo>
                    <a:pt x="5805" y="176"/>
                    <a:pt x="5828" y="64"/>
                    <a:pt x="6256" y="65"/>
                  </a:cubicBezTo>
                  <a:cubicBezTo>
                    <a:pt x="6684" y="66"/>
                    <a:pt x="7312" y="-58"/>
                    <a:pt x="7905" y="65"/>
                  </a:cubicBezTo>
                  <a:cubicBezTo>
                    <a:pt x="8499" y="187"/>
                    <a:pt x="8526" y="87"/>
                    <a:pt x="8718" y="65"/>
                  </a:cubicBezTo>
                  <a:cubicBezTo>
                    <a:pt x="8909" y="43"/>
                    <a:pt x="9758" y="135"/>
                    <a:pt x="10367" y="65"/>
                  </a:cubicBezTo>
                  <a:cubicBezTo>
                    <a:pt x="10975" y="-6"/>
                    <a:pt x="10703" y="44"/>
                    <a:pt x="10970" y="65"/>
                  </a:cubicBezTo>
                  <a:cubicBezTo>
                    <a:pt x="11237" y="86"/>
                    <a:pt x="11931" y="48"/>
                    <a:pt x="12200" y="65"/>
                  </a:cubicBezTo>
                  <a:cubicBezTo>
                    <a:pt x="12469" y="81"/>
                    <a:pt x="12864" y="-29"/>
                    <a:pt x="13431" y="65"/>
                  </a:cubicBezTo>
                  <a:cubicBezTo>
                    <a:pt x="13998" y="158"/>
                    <a:pt x="13977" y="39"/>
                    <a:pt x="14452" y="65"/>
                  </a:cubicBezTo>
                  <a:cubicBezTo>
                    <a:pt x="14928" y="90"/>
                    <a:pt x="15662" y="65"/>
                    <a:pt x="16102" y="65"/>
                  </a:cubicBezTo>
                  <a:cubicBezTo>
                    <a:pt x="16541" y="65"/>
                    <a:pt x="17130" y="224"/>
                    <a:pt x="17751" y="65"/>
                  </a:cubicBezTo>
                  <a:cubicBezTo>
                    <a:pt x="18371" y="-95"/>
                    <a:pt x="18304" y="95"/>
                    <a:pt x="18563" y="65"/>
                  </a:cubicBezTo>
                  <a:cubicBezTo>
                    <a:pt x="18821" y="34"/>
                    <a:pt x="19402" y="58"/>
                    <a:pt x="19793" y="65"/>
                  </a:cubicBezTo>
                  <a:cubicBezTo>
                    <a:pt x="20185" y="71"/>
                    <a:pt x="20911" y="-60"/>
                    <a:pt x="21233" y="65"/>
                  </a:cubicBezTo>
                  <a:cubicBezTo>
                    <a:pt x="21392" y="30"/>
                    <a:pt x="21571" y="319"/>
                    <a:pt x="21531" y="669"/>
                  </a:cubicBezTo>
                  <a:cubicBezTo>
                    <a:pt x="21540" y="1350"/>
                    <a:pt x="21545" y="1798"/>
                    <a:pt x="21531" y="2578"/>
                  </a:cubicBezTo>
                  <a:cubicBezTo>
                    <a:pt x="21517" y="3359"/>
                    <a:pt x="21518" y="4286"/>
                    <a:pt x="21531" y="5493"/>
                  </a:cubicBezTo>
                  <a:cubicBezTo>
                    <a:pt x="21544" y="6700"/>
                    <a:pt x="21576" y="7005"/>
                    <a:pt x="21531" y="8006"/>
                  </a:cubicBezTo>
                  <a:cubicBezTo>
                    <a:pt x="21486" y="9007"/>
                    <a:pt x="21506" y="9300"/>
                    <a:pt x="21531" y="10116"/>
                  </a:cubicBezTo>
                  <a:cubicBezTo>
                    <a:pt x="21556" y="10932"/>
                    <a:pt x="21541" y="11719"/>
                    <a:pt x="21531" y="12629"/>
                  </a:cubicBezTo>
                  <a:cubicBezTo>
                    <a:pt x="21521" y="13539"/>
                    <a:pt x="21516" y="14102"/>
                    <a:pt x="21531" y="14538"/>
                  </a:cubicBezTo>
                  <a:cubicBezTo>
                    <a:pt x="21546" y="14975"/>
                    <a:pt x="21526" y="15793"/>
                    <a:pt x="21531" y="16448"/>
                  </a:cubicBezTo>
                  <a:cubicBezTo>
                    <a:pt x="21536" y="17103"/>
                    <a:pt x="21441" y="19033"/>
                    <a:pt x="21531" y="20770"/>
                  </a:cubicBezTo>
                  <a:cubicBezTo>
                    <a:pt x="21561" y="21125"/>
                    <a:pt x="21404" y="21415"/>
                    <a:pt x="21233" y="21374"/>
                  </a:cubicBezTo>
                  <a:cubicBezTo>
                    <a:pt x="21017" y="21433"/>
                    <a:pt x="20904" y="21432"/>
                    <a:pt x="20630" y="21374"/>
                  </a:cubicBezTo>
                  <a:cubicBezTo>
                    <a:pt x="20357" y="21316"/>
                    <a:pt x="19881" y="21417"/>
                    <a:pt x="19190" y="21374"/>
                  </a:cubicBezTo>
                  <a:cubicBezTo>
                    <a:pt x="18500" y="21331"/>
                    <a:pt x="18802" y="21313"/>
                    <a:pt x="18587" y="21374"/>
                  </a:cubicBezTo>
                  <a:cubicBezTo>
                    <a:pt x="18373" y="21435"/>
                    <a:pt x="17729" y="21327"/>
                    <a:pt x="17148" y="21374"/>
                  </a:cubicBezTo>
                  <a:cubicBezTo>
                    <a:pt x="16566" y="21421"/>
                    <a:pt x="16594" y="21407"/>
                    <a:pt x="16335" y="21374"/>
                  </a:cubicBezTo>
                  <a:cubicBezTo>
                    <a:pt x="16077" y="21340"/>
                    <a:pt x="16006" y="21360"/>
                    <a:pt x="15732" y="21374"/>
                  </a:cubicBezTo>
                  <a:cubicBezTo>
                    <a:pt x="15459" y="21387"/>
                    <a:pt x="15294" y="21307"/>
                    <a:pt x="14920" y="21374"/>
                  </a:cubicBezTo>
                  <a:cubicBezTo>
                    <a:pt x="14547" y="21440"/>
                    <a:pt x="13816" y="21484"/>
                    <a:pt x="13480" y="21374"/>
                  </a:cubicBezTo>
                  <a:cubicBezTo>
                    <a:pt x="13144" y="21263"/>
                    <a:pt x="12999" y="21330"/>
                    <a:pt x="12668" y="21374"/>
                  </a:cubicBezTo>
                  <a:cubicBezTo>
                    <a:pt x="12337" y="21418"/>
                    <a:pt x="12274" y="21337"/>
                    <a:pt x="12065" y="21374"/>
                  </a:cubicBezTo>
                  <a:cubicBezTo>
                    <a:pt x="11856" y="21410"/>
                    <a:pt x="11490" y="21309"/>
                    <a:pt x="11253" y="21374"/>
                  </a:cubicBezTo>
                  <a:cubicBezTo>
                    <a:pt x="11015" y="21439"/>
                    <a:pt x="10694" y="21281"/>
                    <a:pt x="10231" y="21374"/>
                  </a:cubicBezTo>
                  <a:cubicBezTo>
                    <a:pt x="9769" y="21467"/>
                    <a:pt x="9547" y="21311"/>
                    <a:pt x="9001" y="21374"/>
                  </a:cubicBezTo>
                  <a:cubicBezTo>
                    <a:pt x="8454" y="21436"/>
                    <a:pt x="8467" y="21325"/>
                    <a:pt x="8188" y="21374"/>
                  </a:cubicBezTo>
                  <a:cubicBezTo>
                    <a:pt x="7910" y="21422"/>
                    <a:pt x="7081" y="21505"/>
                    <a:pt x="6539" y="21374"/>
                  </a:cubicBezTo>
                  <a:cubicBezTo>
                    <a:pt x="5998" y="21242"/>
                    <a:pt x="5704" y="21457"/>
                    <a:pt x="5309" y="21374"/>
                  </a:cubicBezTo>
                  <a:cubicBezTo>
                    <a:pt x="4913" y="21291"/>
                    <a:pt x="4142" y="21361"/>
                    <a:pt x="3660" y="21374"/>
                  </a:cubicBezTo>
                  <a:cubicBezTo>
                    <a:pt x="3178" y="21387"/>
                    <a:pt x="2597" y="21482"/>
                    <a:pt x="2220" y="21374"/>
                  </a:cubicBezTo>
                  <a:cubicBezTo>
                    <a:pt x="1842" y="21266"/>
                    <a:pt x="1031" y="21326"/>
                    <a:pt x="312" y="21374"/>
                  </a:cubicBezTo>
                  <a:cubicBezTo>
                    <a:pt x="176" y="21383"/>
                    <a:pt x="0" y="21114"/>
                    <a:pt x="15" y="20770"/>
                  </a:cubicBezTo>
                  <a:cubicBezTo>
                    <a:pt x="-15" y="19756"/>
                    <a:pt x="53" y="19399"/>
                    <a:pt x="15" y="18458"/>
                  </a:cubicBezTo>
                  <a:cubicBezTo>
                    <a:pt x="-24" y="17517"/>
                    <a:pt x="34" y="17112"/>
                    <a:pt x="15" y="16548"/>
                  </a:cubicBezTo>
                  <a:cubicBezTo>
                    <a:pt x="-5" y="15985"/>
                    <a:pt x="-5" y="14568"/>
                    <a:pt x="15" y="13634"/>
                  </a:cubicBezTo>
                  <a:cubicBezTo>
                    <a:pt x="35" y="12700"/>
                    <a:pt x="31" y="12032"/>
                    <a:pt x="15" y="11121"/>
                  </a:cubicBezTo>
                  <a:cubicBezTo>
                    <a:pt x="-2" y="10210"/>
                    <a:pt x="37" y="9291"/>
                    <a:pt x="15" y="8207"/>
                  </a:cubicBezTo>
                  <a:cubicBezTo>
                    <a:pt x="-8" y="7122"/>
                    <a:pt x="21" y="6777"/>
                    <a:pt x="15" y="5895"/>
                  </a:cubicBezTo>
                  <a:cubicBezTo>
                    <a:pt x="8" y="5014"/>
                    <a:pt x="1" y="4323"/>
                    <a:pt x="15" y="3784"/>
                  </a:cubicBezTo>
                  <a:cubicBezTo>
                    <a:pt x="28" y="3246"/>
                    <a:pt x="-5" y="2018"/>
                    <a:pt x="15" y="6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도형"/>
            <p:cNvSpPr/>
            <p:nvPr/>
          </p:nvSpPr>
          <p:spPr>
            <a:xfrm>
              <a:off x="-1" y="-1"/>
              <a:ext cx="11749090" cy="575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52" fill="norm" stroke="1" extrusionOk="0">
                  <a:moveTo>
                    <a:pt x="33" y="676"/>
                  </a:moveTo>
                  <a:cubicBezTo>
                    <a:pt x="27" y="347"/>
                    <a:pt x="166" y="64"/>
                    <a:pt x="330" y="72"/>
                  </a:cubicBezTo>
                  <a:cubicBezTo>
                    <a:pt x="907" y="-9"/>
                    <a:pt x="1195" y="150"/>
                    <a:pt x="1558" y="72"/>
                  </a:cubicBezTo>
                  <a:cubicBezTo>
                    <a:pt x="1922" y="-6"/>
                    <a:pt x="2539" y="212"/>
                    <a:pt x="3204" y="72"/>
                  </a:cubicBezTo>
                  <a:cubicBezTo>
                    <a:pt x="3870" y="-68"/>
                    <a:pt x="3923" y="33"/>
                    <a:pt x="4641" y="72"/>
                  </a:cubicBezTo>
                  <a:cubicBezTo>
                    <a:pt x="5360" y="110"/>
                    <a:pt x="5228" y="-5"/>
                    <a:pt x="5452" y="72"/>
                  </a:cubicBezTo>
                  <a:cubicBezTo>
                    <a:pt x="5677" y="149"/>
                    <a:pt x="6357" y="-9"/>
                    <a:pt x="6889" y="72"/>
                  </a:cubicBezTo>
                  <a:cubicBezTo>
                    <a:pt x="7422" y="153"/>
                    <a:pt x="7647" y="-5"/>
                    <a:pt x="7909" y="72"/>
                  </a:cubicBezTo>
                  <a:cubicBezTo>
                    <a:pt x="8171" y="149"/>
                    <a:pt x="8363" y="4"/>
                    <a:pt x="8720" y="72"/>
                  </a:cubicBezTo>
                  <a:cubicBezTo>
                    <a:pt x="9077" y="140"/>
                    <a:pt x="9143" y="132"/>
                    <a:pt x="9322" y="72"/>
                  </a:cubicBezTo>
                  <a:cubicBezTo>
                    <a:pt x="9500" y="12"/>
                    <a:pt x="9888" y="143"/>
                    <a:pt x="10132" y="72"/>
                  </a:cubicBezTo>
                  <a:cubicBezTo>
                    <a:pt x="10377" y="0"/>
                    <a:pt x="10544" y="107"/>
                    <a:pt x="10943" y="72"/>
                  </a:cubicBezTo>
                  <a:cubicBezTo>
                    <a:pt x="11343" y="37"/>
                    <a:pt x="11657" y="4"/>
                    <a:pt x="12171" y="72"/>
                  </a:cubicBezTo>
                  <a:cubicBezTo>
                    <a:pt x="12686" y="140"/>
                    <a:pt x="12898" y="161"/>
                    <a:pt x="13400" y="72"/>
                  </a:cubicBezTo>
                  <a:cubicBezTo>
                    <a:pt x="13902" y="-17"/>
                    <a:pt x="13953" y="165"/>
                    <a:pt x="14419" y="72"/>
                  </a:cubicBezTo>
                  <a:cubicBezTo>
                    <a:pt x="14886" y="-21"/>
                    <a:pt x="15589" y="8"/>
                    <a:pt x="16065" y="72"/>
                  </a:cubicBezTo>
                  <a:cubicBezTo>
                    <a:pt x="16542" y="136"/>
                    <a:pt x="16629" y="132"/>
                    <a:pt x="16876" y="72"/>
                  </a:cubicBezTo>
                  <a:cubicBezTo>
                    <a:pt x="17124" y="12"/>
                    <a:pt x="18108" y="38"/>
                    <a:pt x="18522" y="72"/>
                  </a:cubicBezTo>
                  <a:cubicBezTo>
                    <a:pt x="18937" y="106"/>
                    <a:pt x="18987" y="89"/>
                    <a:pt x="19333" y="72"/>
                  </a:cubicBezTo>
                  <a:cubicBezTo>
                    <a:pt x="19679" y="55"/>
                    <a:pt x="20500" y="199"/>
                    <a:pt x="21212" y="72"/>
                  </a:cubicBezTo>
                  <a:cubicBezTo>
                    <a:pt x="21396" y="11"/>
                    <a:pt x="21525" y="332"/>
                    <a:pt x="21510" y="676"/>
                  </a:cubicBezTo>
                  <a:cubicBezTo>
                    <a:pt x="21459" y="1199"/>
                    <a:pt x="21484" y="1847"/>
                    <a:pt x="21510" y="2788"/>
                  </a:cubicBezTo>
                  <a:cubicBezTo>
                    <a:pt x="21535" y="3729"/>
                    <a:pt x="21496" y="4687"/>
                    <a:pt x="21510" y="5703"/>
                  </a:cubicBezTo>
                  <a:cubicBezTo>
                    <a:pt x="21523" y="6719"/>
                    <a:pt x="21541" y="6857"/>
                    <a:pt x="21510" y="7613"/>
                  </a:cubicBezTo>
                  <a:cubicBezTo>
                    <a:pt x="21479" y="8369"/>
                    <a:pt x="21571" y="8997"/>
                    <a:pt x="21510" y="10127"/>
                  </a:cubicBezTo>
                  <a:cubicBezTo>
                    <a:pt x="21448" y="11256"/>
                    <a:pt x="21519" y="11437"/>
                    <a:pt x="21510" y="12439"/>
                  </a:cubicBezTo>
                  <a:cubicBezTo>
                    <a:pt x="21500" y="13441"/>
                    <a:pt x="21551" y="14251"/>
                    <a:pt x="21510" y="14751"/>
                  </a:cubicBezTo>
                  <a:cubicBezTo>
                    <a:pt x="21468" y="15251"/>
                    <a:pt x="21542" y="16349"/>
                    <a:pt x="21510" y="17064"/>
                  </a:cubicBezTo>
                  <a:cubicBezTo>
                    <a:pt x="21477" y="17779"/>
                    <a:pt x="21486" y="19729"/>
                    <a:pt x="21510" y="20784"/>
                  </a:cubicBezTo>
                  <a:cubicBezTo>
                    <a:pt x="21511" y="21098"/>
                    <a:pt x="21368" y="21351"/>
                    <a:pt x="21212" y="21388"/>
                  </a:cubicBezTo>
                  <a:cubicBezTo>
                    <a:pt x="20722" y="21421"/>
                    <a:pt x="20449" y="21438"/>
                    <a:pt x="19984" y="21388"/>
                  </a:cubicBezTo>
                  <a:cubicBezTo>
                    <a:pt x="19519" y="21338"/>
                    <a:pt x="19561" y="21403"/>
                    <a:pt x="19173" y="21388"/>
                  </a:cubicBezTo>
                  <a:cubicBezTo>
                    <a:pt x="18786" y="21373"/>
                    <a:pt x="18286" y="21445"/>
                    <a:pt x="17945" y="21388"/>
                  </a:cubicBezTo>
                  <a:cubicBezTo>
                    <a:pt x="17604" y="21331"/>
                    <a:pt x="16974" y="21287"/>
                    <a:pt x="16508" y="21388"/>
                  </a:cubicBezTo>
                  <a:cubicBezTo>
                    <a:pt x="16041" y="21489"/>
                    <a:pt x="15764" y="21357"/>
                    <a:pt x="15488" y="21388"/>
                  </a:cubicBezTo>
                  <a:cubicBezTo>
                    <a:pt x="15213" y="21419"/>
                    <a:pt x="15029" y="21341"/>
                    <a:pt x="14677" y="21388"/>
                  </a:cubicBezTo>
                  <a:cubicBezTo>
                    <a:pt x="14326" y="21434"/>
                    <a:pt x="14236" y="21459"/>
                    <a:pt x="13867" y="21388"/>
                  </a:cubicBezTo>
                  <a:cubicBezTo>
                    <a:pt x="13497" y="21317"/>
                    <a:pt x="12729" y="21532"/>
                    <a:pt x="12429" y="21388"/>
                  </a:cubicBezTo>
                  <a:cubicBezTo>
                    <a:pt x="12130" y="21244"/>
                    <a:pt x="12081" y="21430"/>
                    <a:pt x="11828" y="21388"/>
                  </a:cubicBezTo>
                  <a:cubicBezTo>
                    <a:pt x="11574" y="21345"/>
                    <a:pt x="11219" y="21460"/>
                    <a:pt x="10808" y="21388"/>
                  </a:cubicBezTo>
                  <a:cubicBezTo>
                    <a:pt x="10397" y="21316"/>
                    <a:pt x="9842" y="21447"/>
                    <a:pt x="9580" y="21388"/>
                  </a:cubicBezTo>
                  <a:cubicBezTo>
                    <a:pt x="9317" y="21329"/>
                    <a:pt x="9080" y="21341"/>
                    <a:pt x="8769" y="21388"/>
                  </a:cubicBezTo>
                  <a:cubicBezTo>
                    <a:pt x="8458" y="21435"/>
                    <a:pt x="7732" y="21461"/>
                    <a:pt x="7123" y="21388"/>
                  </a:cubicBezTo>
                  <a:cubicBezTo>
                    <a:pt x="6513" y="21315"/>
                    <a:pt x="6750" y="21402"/>
                    <a:pt x="6521" y="21388"/>
                  </a:cubicBezTo>
                  <a:cubicBezTo>
                    <a:pt x="6292" y="21373"/>
                    <a:pt x="6128" y="21353"/>
                    <a:pt x="5919" y="21388"/>
                  </a:cubicBezTo>
                  <a:cubicBezTo>
                    <a:pt x="5710" y="21423"/>
                    <a:pt x="5373" y="21286"/>
                    <a:pt x="4899" y="21388"/>
                  </a:cubicBezTo>
                  <a:cubicBezTo>
                    <a:pt x="4426" y="21489"/>
                    <a:pt x="4217" y="21365"/>
                    <a:pt x="3671" y="21388"/>
                  </a:cubicBezTo>
                  <a:cubicBezTo>
                    <a:pt x="3125" y="21410"/>
                    <a:pt x="2834" y="21522"/>
                    <a:pt x="2234" y="21388"/>
                  </a:cubicBezTo>
                  <a:cubicBezTo>
                    <a:pt x="1634" y="21254"/>
                    <a:pt x="901" y="21281"/>
                    <a:pt x="330" y="21388"/>
                  </a:cubicBezTo>
                  <a:cubicBezTo>
                    <a:pt x="202" y="21388"/>
                    <a:pt x="59" y="21082"/>
                    <a:pt x="33" y="20784"/>
                  </a:cubicBezTo>
                  <a:cubicBezTo>
                    <a:pt x="66" y="20060"/>
                    <a:pt x="13" y="19445"/>
                    <a:pt x="33" y="18873"/>
                  </a:cubicBezTo>
                  <a:cubicBezTo>
                    <a:pt x="52" y="18302"/>
                    <a:pt x="32" y="17352"/>
                    <a:pt x="33" y="15958"/>
                  </a:cubicBezTo>
                  <a:cubicBezTo>
                    <a:pt x="34" y="14564"/>
                    <a:pt x="9" y="14127"/>
                    <a:pt x="33" y="13444"/>
                  </a:cubicBezTo>
                  <a:cubicBezTo>
                    <a:pt x="56" y="12762"/>
                    <a:pt x="-29" y="11540"/>
                    <a:pt x="33" y="10931"/>
                  </a:cubicBezTo>
                  <a:cubicBezTo>
                    <a:pt x="94" y="10322"/>
                    <a:pt x="72" y="9596"/>
                    <a:pt x="33" y="8820"/>
                  </a:cubicBezTo>
                  <a:cubicBezTo>
                    <a:pt x="-7" y="8043"/>
                    <a:pt x="4" y="6775"/>
                    <a:pt x="33" y="5904"/>
                  </a:cubicBezTo>
                  <a:cubicBezTo>
                    <a:pt x="61" y="5034"/>
                    <a:pt x="54" y="4564"/>
                    <a:pt x="33" y="3793"/>
                  </a:cubicBezTo>
                  <a:cubicBezTo>
                    <a:pt x="11" y="3022"/>
                    <a:pt x="-29" y="1559"/>
                    <a:pt x="33" y="67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0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게임 방식</a:t>
            </a:r>
          </a:p>
        </p:txBody>
      </p:sp>
      <p:sp>
        <p:nvSpPr>
          <p:cNvPr id="107" name="사각형: 둥근 모서리 16"/>
          <p:cNvSpPr/>
          <p:nvPr/>
        </p:nvSpPr>
        <p:spPr>
          <a:xfrm>
            <a:off x="6825804" y="2410368"/>
            <a:ext cx="3584608" cy="3547973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8" name="그림 17" descr="그림 1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5804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8" descr="그림 1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78316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0827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20" descr="그림 2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5804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21" descr="그림 2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78316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2" descr="그림 22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0827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5804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4" descr="그림 2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78316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25" descr="그림 25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0827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26" descr="그림 26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3339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27" descr="그림 2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35851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28" descr="그림 2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88363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3339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30" descr="그림 3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35851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31" descr="그림 3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88363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2" descr="그림 32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3339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3" descr="그림 33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35851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34" descr="그림 3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88363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36" descr="그림 36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241135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37" descr="그림 3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38" descr="그림 3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286395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9" descr="그림 3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40" descr="그림 4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3299147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그림 41" descr="그림 4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그림 42" descr="그림 42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그림 43" descr="그림 43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44" descr="그림 4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그림 45" descr="그림 45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그림 46" descr="그림 46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그림 47" descr="그림 4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8822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그림 48" descr="그림 4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41335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49" descr="그림 4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93847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그림 50" descr="그림 5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8822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그림 51" descr="그림 5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41335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그림 52" descr="그림 52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93847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그림 53" descr="그림 53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8822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그림 54" descr="그림 5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41335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그림 55" descr="그림 55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93847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그림 56" descr="그림 56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8072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57" descr="그림 5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80584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그림 58" descr="그림 5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3096" y="37488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8072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그림 60" descr="그림 6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80584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그림 61" descr="그림 6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3096" y="4201469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그림 62" descr="그림 62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8072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그림 63" descr="그림 63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80584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그림 64" descr="그림 6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3096" y="4636658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그림 65" descr="그림 65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그림 66" descr="그림 66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그림 67" descr="그림 6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538606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그림 68" descr="그림 6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991118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그림 69" descr="그림 6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8822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그림 70" descr="그림 7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41335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그림 71" descr="그림 71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93847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그림 72" descr="그림 72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188822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그림 73" descr="그림 73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8641335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74" descr="그림 74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9093847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그림 75" descr="그림 75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8072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그림 76" descr="그림 76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80584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그림 77" descr="그림 77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3096" y="5086382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그림 78" descr="그림 78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6828072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그림 79" descr="그림 79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280584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그림 80" descr="그림 80"/>
          <p:cNvPicPr>
            <a:picLocks noChangeAspect="1"/>
          </p:cNvPicPr>
          <p:nvPr/>
        </p:nvPicPr>
        <p:blipFill>
          <a:blip r:embed="rId3">
            <a:extLst/>
          </a:blip>
          <a:srcRect l="21997" t="21036" r="20507" b="23436"/>
          <a:stretch>
            <a:fillRect/>
          </a:stretch>
        </p:blipFill>
        <p:spPr>
          <a:xfrm>
            <a:off x="7733096" y="5521571"/>
            <a:ext cx="419293" cy="43677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사각형: 둥근 모서리 14"/>
          <p:cNvSpPr/>
          <p:nvPr/>
        </p:nvSpPr>
        <p:spPr>
          <a:xfrm>
            <a:off x="6825804" y="1739387"/>
            <a:ext cx="3584608" cy="671973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3" name="그림 15" descr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7670" y="1644395"/>
            <a:ext cx="1020890" cy="89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사각형: 둥근 모서리 283"/>
          <p:cNvSpPr/>
          <p:nvPr/>
        </p:nvSpPr>
        <p:spPr>
          <a:xfrm>
            <a:off x="8267275" y="3802324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사각형: 둥근 모서리 8"/>
          <p:cNvSpPr/>
          <p:nvPr/>
        </p:nvSpPr>
        <p:spPr>
          <a:xfrm>
            <a:off x="9088431" y="2859851"/>
            <a:ext cx="446033" cy="448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5" h="21554" fill="norm" stroke="1" extrusionOk="0">
                <a:moveTo>
                  <a:pt x="131" y="3423"/>
                </a:moveTo>
                <a:cubicBezTo>
                  <a:pt x="-148" y="1353"/>
                  <a:pt x="1371" y="92"/>
                  <a:pt x="3429" y="0"/>
                </a:cubicBezTo>
                <a:cubicBezTo>
                  <a:pt x="8168" y="712"/>
                  <a:pt x="14146" y="71"/>
                  <a:pt x="16619" y="0"/>
                </a:cubicBezTo>
                <a:cubicBezTo>
                  <a:pt x="18299" y="143"/>
                  <a:pt x="19907" y="1590"/>
                  <a:pt x="19917" y="3423"/>
                </a:cubicBezTo>
                <a:cubicBezTo>
                  <a:pt x="20660" y="6317"/>
                  <a:pt x="21141" y="11650"/>
                  <a:pt x="19917" y="18129"/>
                </a:cubicBezTo>
                <a:cubicBezTo>
                  <a:pt x="20272" y="20063"/>
                  <a:pt x="18554" y="21309"/>
                  <a:pt x="16619" y="21552"/>
                </a:cubicBezTo>
                <a:cubicBezTo>
                  <a:pt x="14730" y="20837"/>
                  <a:pt x="7011" y="21600"/>
                  <a:pt x="3429" y="21552"/>
                </a:cubicBezTo>
                <a:cubicBezTo>
                  <a:pt x="1589" y="21362"/>
                  <a:pt x="-36" y="20261"/>
                  <a:pt x="131" y="18129"/>
                </a:cubicBezTo>
                <a:cubicBezTo>
                  <a:pt x="-459" y="11174"/>
                  <a:pt x="1195" y="5219"/>
                  <a:pt x="131" y="3423"/>
                </a:cubicBezTo>
                <a:close/>
              </a:path>
            </a:pathLst>
          </a:custGeom>
          <a:ln w="22225">
            <a:solidFill>
              <a:srgbClr val="FF0000"/>
            </a:solidFill>
            <a:prstDash val="sys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직선 화살표 연결선 85"/>
          <p:cNvSpPr/>
          <p:nvPr/>
        </p:nvSpPr>
        <p:spPr>
          <a:xfrm flipV="1">
            <a:off x="9518310" y="3078532"/>
            <a:ext cx="1119384" cy="539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Box 86"/>
          <p:cNvSpPr txBox="1"/>
          <p:nvPr/>
        </p:nvSpPr>
        <p:spPr>
          <a:xfrm>
            <a:off x="10655320" y="2876882"/>
            <a:ext cx="1103031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지뢰 위치</a:t>
            </a:r>
          </a:p>
        </p:txBody>
      </p:sp>
      <p:sp>
        <p:nvSpPr>
          <p:cNvPr id="178" name="사각형: 둥근 모서리 283"/>
          <p:cNvSpPr/>
          <p:nvPr/>
        </p:nvSpPr>
        <p:spPr>
          <a:xfrm>
            <a:off x="8715270" y="3359867"/>
            <a:ext cx="271424" cy="229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사각형: 둥근 모서리 283"/>
          <p:cNvSpPr/>
          <p:nvPr/>
        </p:nvSpPr>
        <p:spPr>
          <a:xfrm>
            <a:off x="9162298" y="3359867"/>
            <a:ext cx="271424" cy="229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사각형: 둥근 모서리 283"/>
          <p:cNvSpPr/>
          <p:nvPr/>
        </p:nvSpPr>
        <p:spPr>
          <a:xfrm>
            <a:off x="9169192" y="3802324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사각형: 둥근 모서리 283"/>
          <p:cNvSpPr/>
          <p:nvPr/>
        </p:nvSpPr>
        <p:spPr>
          <a:xfrm>
            <a:off x="8267275" y="5148240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사각형: 둥근 모서리 283"/>
          <p:cNvSpPr/>
          <p:nvPr/>
        </p:nvSpPr>
        <p:spPr>
          <a:xfrm>
            <a:off x="8267275" y="4254391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사각형: 둥근 모서리 283"/>
          <p:cNvSpPr/>
          <p:nvPr/>
        </p:nvSpPr>
        <p:spPr>
          <a:xfrm>
            <a:off x="7804763" y="3359865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사각형: 둥근 모서리 283"/>
          <p:cNvSpPr/>
          <p:nvPr/>
        </p:nvSpPr>
        <p:spPr>
          <a:xfrm>
            <a:off x="8267275" y="3355330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사각형: 둥근 모서리 283"/>
          <p:cNvSpPr/>
          <p:nvPr/>
        </p:nvSpPr>
        <p:spPr>
          <a:xfrm>
            <a:off x="7811678" y="4254391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사각형: 둥근 모서리 283"/>
          <p:cNvSpPr/>
          <p:nvPr/>
        </p:nvSpPr>
        <p:spPr>
          <a:xfrm>
            <a:off x="8267275" y="2920141"/>
            <a:ext cx="271424" cy="234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사각형: 둥근 모서리 283"/>
          <p:cNvSpPr/>
          <p:nvPr/>
        </p:nvSpPr>
        <p:spPr>
          <a:xfrm>
            <a:off x="8715743" y="4254391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사각형: 둥근 모서리 283"/>
          <p:cNvSpPr/>
          <p:nvPr/>
        </p:nvSpPr>
        <p:spPr>
          <a:xfrm>
            <a:off x="9177463" y="4681978"/>
            <a:ext cx="271424" cy="249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사각형: 둥근 모서리 283"/>
          <p:cNvSpPr/>
          <p:nvPr/>
        </p:nvSpPr>
        <p:spPr>
          <a:xfrm>
            <a:off x="8717764" y="5148240"/>
            <a:ext cx="271424" cy="22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2" name="그룹 261"/>
          <p:cNvGrpSpPr/>
          <p:nvPr/>
        </p:nvGrpSpPr>
        <p:grpSpPr>
          <a:xfrm>
            <a:off x="5961310" y="2802857"/>
            <a:ext cx="468989" cy="443397"/>
            <a:chOff x="0" y="0"/>
            <a:chExt cx="468987" cy="443395"/>
          </a:xfrm>
        </p:grpSpPr>
        <p:pic>
          <p:nvPicPr>
            <p:cNvPr id="190" name="그림 252" descr="그림 25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0"/>
              <a:ext cx="468989" cy="443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사각형: 둥근 모서리 283"/>
            <p:cNvSpPr/>
            <p:nvPr/>
          </p:nvSpPr>
          <p:spPr>
            <a:xfrm>
              <a:off x="93883" y="57037"/>
              <a:ext cx="303594" cy="23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5" name="그룹 262"/>
          <p:cNvGrpSpPr/>
          <p:nvPr/>
        </p:nvGrpSpPr>
        <p:grpSpPr>
          <a:xfrm>
            <a:off x="5972495" y="3537918"/>
            <a:ext cx="468989" cy="443397"/>
            <a:chOff x="0" y="0"/>
            <a:chExt cx="468987" cy="443395"/>
          </a:xfrm>
        </p:grpSpPr>
        <p:pic>
          <p:nvPicPr>
            <p:cNvPr id="193" name="그림 254" descr="그림 25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0"/>
              <a:ext cx="468989" cy="443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사각형: 둥근 모서리 283"/>
            <p:cNvSpPr/>
            <p:nvPr/>
          </p:nvSpPr>
          <p:spPr>
            <a:xfrm>
              <a:off x="93883" y="57036"/>
              <a:ext cx="303594" cy="23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8" name="그룹 263"/>
          <p:cNvGrpSpPr/>
          <p:nvPr/>
        </p:nvGrpSpPr>
        <p:grpSpPr>
          <a:xfrm>
            <a:off x="5970959" y="4294178"/>
            <a:ext cx="468989" cy="443397"/>
            <a:chOff x="0" y="0"/>
            <a:chExt cx="468987" cy="443395"/>
          </a:xfrm>
        </p:grpSpPr>
        <p:pic>
          <p:nvPicPr>
            <p:cNvPr id="196" name="그림 256" descr="그림 25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0"/>
              <a:ext cx="468989" cy="443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사각형: 둥근 모서리 283"/>
            <p:cNvSpPr/>
            <p:nvPr/>
          </p:nvSpPr>
          <p:spPr>
            <a:xfrm>
              <a:off x="87750" y="53724"/>
              <a:ext cx="303594" cy="23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01" name="그룹 264"/>
          <p:cNvGrpSpPr/>
          <p:nvPr/>
        </p:nvGrpSpPr>
        <p:grpSpPr>
          <a:xfrm>
            <a:off x="5983680" y="5082931"/>
            <a:ext cx="468989" cy="443397"/>
            <a:chOff x="0" y="0"/>
            <a:chExt cx="468987" cy="443395"/>
          </a:xfrm>
        </p:grpSpPr>
        <p:pic>
          <p:nvPicPr>
            <p:cNvPr id="199" name="그림 258" descr="그림 25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1997" t="21036" r="20506" b="23436"/>
            <a:stretch>
              <a:fillRect/>
            </a:stretch>
          </p:blipFill>
          <p:spPr>
            <a:xfrm>
              <a:off x="0" y="0"/>
              <a:ext cx="468989" cy="443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사각형: 둥근 모서리 283"/>
            <p:cNvSpPr/>
            <p:nvPr/>
          </p:nvSpPr>
          <p:spPr>
            <a:xfrm>
              <a:off x="87750" y="62796"/>
              <a:ext cx="303594" cy="23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" y="4671"/>
                  </a:moveTo>
                  <a:cubicBezTo>
                    <a:pt x="827" y="2480"/>
                    <a:pt x="2991" y="0"/>
                    <a:pt x="4564" y="0"/>
                  </a:cubicBezTo>
                  <a:lnTo>
                    <a:pt x="18226" y="331"/>
                  </a:lnTo>
                  <a:cubicBezTo>
                    <a:pt x="19799" y="331"/>
                    <a:pt x="20548" y="2555"/>
                    <a:pt x="20548" y="4498"/>
                  </a:cubicBezTo>
                  <a:lnTo>
                    <a:pt x="21600" y="17920"/>
                  </a:lnTo>
                  <a:cubicBezTo>
                    <a:pt x="21600" y="19863"/>
                    <a:pt x="20325" y="21438"/>
                    <a:pt x="18752" y="21438"/>
                  </a:cubicBezTo>
                  <a:lnTo>
                    <a:pt x="2716" y="21600"/>
                  </a:lnTo>
                  <a:cubicBezTo>
                    <a:pt x="1144" y="21600"/>
                    <a:pt x="0" y="20025"/>
                    <a:pt x="0" y="18082"/>
                  </a:cubicBezTo>
                  <a:cubicBezTo>
                    <a:pt x="394" y="13446"/>
                    <a:pt x="611" y="9308"/>
                    <a:pt x="1005" y="4671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2" name="TextBox 265"/>
          <p:cNvSpPr txBox="1"/>
          <p:nvPr/>
        </p:nvSpPr>
        <p:spPr>
          <a:xfrm>
            <a:off x="4124552" y="2859894"/>
            <a:ext cx="13375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1~2</a:t>
            </a:r>
          </a:p>
        </p:txBody>
      </p:sp>
      <p:sp>
        <p:nvSpPr>
          <p:cNvPr id="203" name="TextBox 266"/>
          <p:cNvSpPr txBox="1"/>
          <p:nvPr/>
        </p:nvSpPr>
        <p:spPr>
          <a:xfrm>
            <a:off x="4124552" y="3576108"/>
            <a:ext cx="13375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3~4</a:t>
            </a:r>
          </a:p>
        </p:txBody>
      </p:sp>
      <p:sp>
        <p:nvSpPr>
          <p:cNvPr id="204" name="TextBox 267"/>
          <p:cNvSpPr txBox="1"/>
          <p:nvPr/>
        </p:nvSpPr>
        <p:spPr>
          <a:xfrm>
            <a:off x="4124552" y="4415971"/>
            <a:ext cx="13375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5~6</a:t>
            </a:r>
          </a:p>
        </p:txBody>
      </p:sp>
      <p:sp>
        <p:nvSpPr>
          <p:cNvPr id="205" name="TextBox 268"/>
          <p:cNvSpPr txBox="1"/>
          <p:nvPr/>
        </p:nvSpPr>
        <p:spPr>
          <a:xfrm>
            <a:off x="4124552" y="5172643"/>
            <a:ext cx="1337555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7</a:t>
            </a:r>
            <a:r>
              <a:t>이상</a:t>
            </a:r>
          </a:p>
        </p:txBody>
      </p:sp>
      <p:grpSp>
        <p:nvGrpSpPr>
          <p:cNvPr id="208" name="화살표: 아래쪽 269"/>
          <p:cNvGrpSpPr/>
          <p:nvPr/>
        </p:nvGrpSpPr>
        <p:grpSpPr>
          <a:xfrm>
            <a:off x="5082632" y="2920080"/>
            <a:ext cx="312987" cy="203082"/>
            <a:chOff x="0" y="0"/>
            <a:chExt cx="312986" cy="203081"/>
          </a:xfrm>
        </p:grpSpPr>
        <p:sp>
          <p:nvSpPr>
            <p:cNvPr id="206" name="도형"/>
            <p:cNvSpPr/>
            <p:nvPr/>
          </p:nvSpPr>
          <p:spPr>
            <a:xfrm rot="16200000">
              <a:off x="54952" y="-54953"/>
              <a:ext cx="203082" cy="31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도형"/>
            <p:cNvSpPr/>
            <p:nvPr/>
          </p:nvSpPr>
          <p:spPr>
            <a:xfrm rot="16200000">
              <a:off x="55030" y="-54876"/>
              <a:ext cx="203082" cy="312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1" name="화살표: 아래쪽 270"/>
          <p:cNvGrpSpPr/>
          <p:nvPr/>
        </p:nvGrpSpPr>
        <p:grpSpPr>
          <a:xfrm>
            <a:off x="5082634" y="3689864"/>
            <a:ext cx="312987" cy="203082"/>
            <a:chOff x="0" y="0"/>
            <a:chExt cx="312986" cy="203081"/>
          </a:xfrm>
        </p:grpSpPr>
        <p:sp>
          <p:nvSpPr>
            <p:cNvPr id="209" name="도형"/>
            <p:cNvSpPr/>
            <p:nvPr/>
          </p:nvSpPr>
          <p:spPr>
            <a:xfrm rot="16200000">
              <a:off x="54952" y="-54953"/>
              <a:ext cx="203082" cy="31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도형"/>
            <p:cNvSpPr/>
            <p:nvPr/>
          </p:nvSpPr>
          <p:spPr>
            <a:xfrm rot="16200000">
              <a:off x="55030" y="-54876"/>
              <a:ext cx="203082" cy="312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4" name="화살표: 아래쪽 271"/>
          <p:cNvGrpSpPr/>
          <p:nvPr/>
        </p:nvGrpSpPr>
        <p:grpSpPr>
          <a:xfrm>
            <a:off x="5072986" y="4478896"/>
            <a:ext cx="312987" cy="203082"/>
            <a:chOff x="0" y="0"/>
            <a:chExt cx="312986" cy="203081"/>
          </a:xfrm>
        </p:grpSpPr>
        <p:sp>
          <p:nvSpPr>
            <p:cNvPr id="212" name="도형"/>
            <p:cNvSpPr/>
            <p:nvPr/>
          </p:nvSpPr>
          <p:spPr>
            <a:xfrm rot="16200000">
              <a:off x="54952" y="-54953"/>
              <a:ext cx="203082" cy="31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도형"/>
            <p:cNvSpPr/>
            <p:nvPr/>
          </p:nvSpPr>
          <p:spPr>
            <a:xfrm rot="16200000">
              <a:off x="55030" y="-54876"/>
              <a:ext cx="203082" cy="312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7" name="화살표: 아래쪽 272"/>
          <p:cNvGrpSpPr/>
          <p:nvPr/>
        </p:nvGrpSpPr>
        <p:grpSpPr>
          <a:xfrm>
            <a:off x="5082635" y="5252960"/>
            <a:ext cx="312987" cy="203082"/>
            <a:chOff x="0" y="0"/>
            <a:chExt cx="312986" cy="203081"/>
          </a:xfrm>
        </p:grpSpPr>
        <p:sp>
          <p:nvSpPr>
            <p:cNvPr id="215" name="도형"/>
            <p:cNvSpPr/>
            <p:nvPr/>
          </p:nvSpPr>
          <p:spPr>
            <a:xfrm rot="16200000">
              <a:off x="54952" y="-54953"/>
              <a:ext cx="203082" cy="31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도형"/>
            <p:cNvSpPr/>
            <p:nvPr/>
          </p:nvSpPr>
          <p:spPr>
            <a:xfrm rot="16200000">
              <a:off x="55030" y="-54876"/>
              <a:ext cx="203082" cy="312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8" name="TextBox 273"/>
          <p:cNvSpPr txBox="1"/>
          <p:nvPr/>
        </p:nvSpPr>
        <p:spPr>
          <a:xfrm>
            <a:off x="4124552" y="2312316"/>
            <a:ext cx="83010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거리</a:t>
            </a:r>
          </a:p>
        </p:txBody>
      </p:sp>
      <p:sp>
        <p:nvSpPr>
          <p:cNvPr id="219" name="TextBox 274"/>
          <p:cNvSpPr txBox="1"/>
          <p:nvPr/>
        </p:nvSpPr>
        <p:spPr>
          <a:xfrm>
            <a:off x="5803120" y="2286126"/>
            <a:ext cx="83010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버튼색</a:t>
            </a:r>
          </a:p>
        </p:txBody>
      </p:sp>
      <p:pic>
        <p:nvPicPr>
          <p:cNvPr id="220" name="video_app" descr="video_app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1050048" y="1274700"/>
            <a:ext cx="2479646" cy="4969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75000" fill="hold"/>
                                        <p:tgtEl>
                                          <p:spTgt spid="2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11" fill="hold" display="0">
                  <p:stCondLst>
                    <p:cond delay="indefinite"/>
                  </p:stCondLst>
                </p:cTn>
                <p:tgtEl>
                  <p:spTgt spid="220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사각형: 둥근 모서리 12"/>
          <p:cNvGrpSpPr/>
          <p:nvPr/>
        </p:nvGrpSpPr>
        <p:grpSpPr>
          <a:xfrm>
            <a:off x="208494" y="879431"/>
            <a:ext cx="11787012" cy="5818915"/>
            <a:chOff x="0" y="0"/>
            <a:chExt cx="11787010" cy="5818913"/>
          </a:xfrm>
        </p:grpSpPr>
        <p:sp>
          <p:nvSpPr>
            <p:cNvPr id="222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2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Box 1"/>
          <p:cNvSpPr txBox="1"/>
          <p:nvPr/>
        </p:nvSpPr>
        <p:spPr>
          <a:xfrm>
            <a:off x="981349" y="238634"/>
            <a:ext cx="167549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GUI </a:t>
            </a:r>
            <a:r>
              <a:t>초안</a:t>
            </a:r>
          </a:p>
        </p:txBody>
      </p:sp>
      <p:grpSp>
        <p:nvGrpSpPr>
          <p:cNvPr id="233" name="그룹 15"/>
          <p:cNvGrpSpPr/>
          <p:nvPr/>
        </p:nvGrpSpPr>
        <p:grpSpPr>
          <a:xfrm>
            <a:off x="4778428" y="1737666"/>
            <a:ext cx="2635143" cy="1512090"/>
            <a:chOff x="0" y="0"/>
            <a:chExt cx="2635142" cy="1512089"/>
          </a:xfrm>
        </p:grpSpPr>
        <p:sp>
          <p:nvSpPr>
            <p:cNvPr id="227" name="사각형: 둥근 모서리 16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28" name="사각형: 둥근 모서리 17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29" name="직사각형 14"/>
            <p:cNvSpPr/>
            <p:nvPr/>
          </p:nvSpPr>
          <p:spPr>
            <a:xfrm>
              <a:off x="141109" y="140088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30" name="TextBox 18"/>
            <p:cNvSpPr txBox="1"/>
            <p:nvPr/>
          </p:nvSpPr>
          <p:spPr>
            <a:xfrm>
              <a:off x="632817" y="563272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시작  </a:t>
              </a:r>
              <a:r>
                <a:t>]</a:t>
              </a:r>
            </a:p>
          </p:txBody>
        </p:sp>
        <p:sp>
          <p:nvSpPr>
            <p:cNvPr id="231" name="TextBox 19"/>
            <p:cNvSpPr txBox="1"/>
            <p:nvPr/>
          </p:nvSpPr>
          <p:spPr>
            <a:xfrm>
              <a:off x="632817" y="242996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지뢰찾기</a:t>
              </a:r>
            </a:p>
          </p:txBody>
        </p:sp>
        <p:sp>
          <p:nvSpPr>
            <p:cNvPr id="232" name="TextBox 20"/>
            <p:cNvSpPr txBox="1"/>
            <p:nvPr/>
          </p:nvSpPr>
          <p:spPr>
            <a:xfrm>
              <a:off x="632817" y="864349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설정  </a:t>
              </a:r>
              <a:r>
                <a:t>]</a:t>
              </a:r>
            </a:p>
          </p:txBody>
        </p:sp>
      </p:grpSp>
      <p:grpSp>
        <p:nvGrpSpPr>
          <p:cNvPr id="252" name="그룹 11"/>
          <p:cNvGrpSpPr/>
          <p:nvPr/>
        </p:nvGrpSpPr>
        <p:grpSpPr>
          <a:xfrm>
            <a:off x="8332345" y="1737666"/>
            <a:ext cx="2635143" cy="1512090"/>
            <a:chOff x="0" y="0"/>
            <a:chExt cx="2635142" cy="1512089"/>
          </a:xfrm>
        </p:grpSpPr>
        <p:sp>
          <p:nvSpPr>
            <p:cNvPr id="234" name="사각형: 둥근 모서리 57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35" name="사각형: 둥근 모서리 55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36" name="직사각형 56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37" name="TextBox 59"/>
            <p:cNvSpPr txBox="1"/>
            <p:nvPr/>
          </p:nvSpPr>
          <p:spPr>
            <a:xfrm>
              <a:off x="632817" y="155511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게임 설정 </a:t>
              </a:r>
              <a:r>
                <a:t>]</a:t>
              </a:r>
            </a:p>
          </p:txBody>
        </p:sp>
        <p:sp>
          <p:nvSpPr>
            <p:cNvPr id="238" name="TextBox 58"/>
            <p:cNvSpPr txBox="1"/>
            <p:nvPr/>
          </p:nvSpPr>
          <p:spPr>
            <a:xfrm>
              <a:off x="145565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 탐색 횟수</a:t>
              </a:r>
            </a:p>
          </p:txBody>
        </p:sp>
        <p:sp>
          <p:nvSpPr>
            <p:cNvPr id="239" name="TextBox 68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0" name="이등변 삼각형 69"/>
            <p:cNvSpPr/>
            <p:nvPr/>
          </p:nvSpPr>
          <p:spPr>
            <a:xfrm>
              <a:off x="2203528" y="548214"/>
              <a:ext cx="92744" cy="95322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이등변 삼각형 70"/>
            <p:cNvSpPr/>
            <p:nvPr/>
          </p:nvSpPr>
          <p:spPr>
            <a:xfrm rot="10800000">
              <a:off x="1507222" y="553038"/>
              <a:ext cx="98105" cy="9520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TextBox 60"/>
            <p:cNvSpPr txBox="1"/>
            <p:nvPr/>
          </p:nvSpPr>
          <p:spPr>
            <a:xfrm>
              <a:off x="158211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grpSp>
          <p:nvGrpSpPr>
            <p:cNvPr id="245" name="직사각형 84"/>
            <p:cNvGrpSpPr/>
            <p:nvPr/>
          </p:nvGrpSpPr>
          <p:grpSpPr>
            <a:xfrm>
              <a:off x="1465436" y="1065144"/>
              <a:ext cx="492761" cy="252734"/>
              <a:chOff x="0" y="0"/>
              <a:chExt cx="492759" cy="252732"/>
            </a:xfrm>
          </p:grpSpPr>
          <p:sp>
            <p:nvSpPr>
              <p:cNvPr id="243" name="직사각형"/>
              <p:cNvSpPr/>
              <p:nvPr/>
            </p:nvSpPr>
            <p:spPr>
              <a:xfrm>
                <a:off x="0" y="47845"/>
                <a:ext cx="492760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4" name="저 장"/>
              <p:cNvSpPr txBox="1"/>
              <p:nvPr/>
            </p:nvSpPr>
            <p:spPr>
              <a:xfrm>
                <a:off x="45719" y="0"/>
                <a:ext cx="401321" cy="252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저 장</a:t>
                </a:r>
              </a:p>
            </p:txBody>
          </p:sp>
        </p:grpSp>
        <p:sp>
          <p:nvSpPr>
            <p:cNvPr id="246" name="이등변 삼각형 74"/>
            <p:cNvSpPr/>
            <p:nvPr/>
          </p:nvSpPr>
          <p:spPr>
            <a:xfrm>
              <a:off x="2203528" y="867885"/>
              <a:ext cx="92744" cy="95322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이등변 삼각형 75"/>
            <p:cNvSpPr/>
            <p:nvPr/>
          </p:nvSpPr>
          <p:spPr>
            <a:xfrm rot="10800000">
              <a:off x="1510548" y="872709"/>
              <a:ext cx="98105" cy="9520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TextBox 120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00:00</a:t>
              </a:r>
            </a:p>
          </p:txBody>
        </p:sp>
        <p:grpSp>
          <p:nvGrpSpPr>
            <p:cNvPr id="251" name="직사각형 61"/>
            <p:cNvGrpSpPr/>
            <p:nvPr/>
          </p:nvGrpSpPr>
          <p:grpSpPr>
            <a:xfrm>
              <a:off x="651302" y="1065144"/>
              <a:ext cx="492761" cy="252734"/>
              <a:chOff x="0" y="0"/>
              <a:chExt cx="492759" cy="252732"/>
            </a:xfrm>
          </p:grpSpPr>
          <p:sp>
            <p:nvSpPr>
              <p:cNvPr id="249" name="직사각형"/>
              <p:cNvSpPr/>
              <p:nvPr/>
            </p:nvSpPr>
            <p:spPr>
              <a:xfrm>
                <a:off x="0" y="47845"/>
                <a:ext cx="492760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" name="취 소"/>
              <p:cNvSpPr txBox="1"/>
              <p:nvPr/>
            </p:nvSpPr>
            <p:spPr>
              <a:xfrm>
                <a:off x="45719" y="0"/>
                <a:ext cx="401321" cy="252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취 소</a:t>
                </a:r>
              </a:p>
            </p:txBody>
          </p:sp>
        </p:grpSp>
      </p:grpSp>
      <p:grpSp>
        <p:nvGrpSpPr>
          <p:cNvPr id="259" name="그룹 5"/>
          <p:cNvGrpSpPr/>
          <p:nvPr/>
        </p:nvGrpSpPr>
        <p:grpSpPr>
          <a:xfrm>
            <a:off x="1230948" y="1737666"/>
            <a:ext cx="2635143" cy="1512090"/>
            <a:chOff x="0" y="0"/>
            <a:chExt cx="2635142" cy="1512089"/>
          </a:xfrm>
        </p:grpSpPr>
        <p:sp>
          <p:nvSpPr>
            <p:cNvPr id="253" name="사각형: 둥근 모서리 65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54" name="사각형: 둥근 모서리 63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55" name="직사각형 64"/>
            <p:cNvSpPr/>
            <p:nvPr/>
          </p:nvSpPr>
          <p:spPr>
            <a:xfrm>
              <a:off x="141109" y="140088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grpSp>
          <p:nvGrpSpPr>
            <p:cNvPr id="258" name="그룹 6"/>
            <p:cNvGrpSpPr/>
            <p:nvPr/>
          </p:nvGrpSpPr>
          <p:grpSpPr>
            <a:xfrm>
              <a:off x="645191" y="222682"/>
              <a:ext cx="1382833" cy="954749"/>
              <a:chOff x="0" y="0"/>
              <a:chExt cx="1382831" cy="954747"/>
            </a:xfrm>
          </p:grpSpPr>
          <p:sp>
            <p:nvSpPr>
              <p:cNvPr id="256" name="TextBox 67"/>
              <p:cNvSpPr txBox="1"/>
              <p:nvPr/>
            </p:nvSpPr>
            <p:spPr>
              <a:xfrm>
                <a:off x="0" y="634707"/>
                <a:ext cx="138283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loading . . .</a:t>
                </a:r>
              </a:p>
            </p:txBody>
          </p:sp>
          <p:pic>
            <p:nvPicPr>
              <p:cNvPr id="257" name="그림 72" descr="그림 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201553">
                <a:off x="439166" y="85978"/>
                <a:ext cx="607637" cy="5974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67" name="그룹 13"/>
          <p:cNvGrpSpPr/>
          <p:nvPr/>
        </p:nvGrpSpPr>
        <p:grpSpPr>
          <a:xfrm>
            <a:off x="6697715" y="4417135"/>
            <a:ext cx="2635144" cy="1512090"/>
            <a:chOff x="0" y="0"/>
            <a:chExt cx="2635142" cy="1512089"/>
          </a:xfrm>
        </p:grpSpPr>
        <p:sp>
          <p:nvSpPr>
            <p:cNvPr id="260" name="사각형: 둥근 모서리 86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61" name="사각형: 둥근 모서리 82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62" name="직사각형 83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63" name="TextBox 87"/>
            <p:cNvSpPr txBox="1"/>
            <p:nvPr/>
          </p:nvSpPr>
          <p:spPr>
            <a:xfrm>
              <a:off x="259971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남은 탐색 횟수</a:t>
              </a:r>
            </a:p>
          </p:txBody>
        </p:sp>
        <p:sp>
          <p:nvSpPr>
            <p:cNvPr id="264" name="TextBox 88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65" name="TextBox 89"/>
            <p:cNvSpPr txBox="1"/>
            <p:nvPr/>
          </p:nvSpPr>
          <p:spPr>
            <a:xfrm>
              <a:off x="216968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sp>
          <p:nvSpPr>
            <p:cNvPr id="266" name="TextBox 90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00:00</a:t>
              </a:r>
            </a:p>
          </p:txBody>
        </p:sp>
      </p:grpSp>
      <p:sp>
        <p:nvSpPr>
          <p:cNvPr id="268" name="TextBox 10"/>
          <p:cNvSpPr txBox="1"/>
          <p:nvPr/>
        </p:nvSpPr>
        <p:spPr>
          <a:xfrm>
            <a:off x="2057742" y="3347168"/>
            <a:ext cx="112276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1 ]</a:t>
            </a:r>
          </a:p>
        </p:txBody>
      </p:sp>
      <p:sp>
        <p:nvSpPr>
          <p:cNvPr id="269" name="TextBox 91"/>
          <p:cNvSpPr txBox="1"/>
          <p:nvPr/>
        </p:nvSpPr>
        <p:spPr>
          <a:xfrm>
            <a:off x="5528839" y="3347168"/>
            <a:ext cx="112276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2 ]</a:t>
            </a:r>
          </a:p>
        </p:txBody>
      </p:sp>
      <p:sp>
        <p:nvSpPr>
          <p:cNvPr id="270" name="TextBox 92"/>
          <p:cNvSpPr txBox="1"/>
          <p:nvPr/>
        </p:nvSpPr>
        <p:spPr>
          <a:xfrm>
            <a:off x="9082755" y="3347168"/>
            <a:ext cx="112276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3 ]</a:t>
            </a:r>
          </a:p>
        </p:txBody>
      </p:sp>
      <p:sp>
        <p:nvSpPr>
          <p:cNvPr id="271" name="TextBox 93"/>
          <p:cNvSpPr txBox="1"/>
          <p:nvPr/>
        </p:nvSpPr>
        <p:spPr>
          <a:xfrm>
            <a:off x="7448125" y="6046349"/>
            <a:ext cx="112276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5 ]</a:t>
            </a:r>
          </a:p>
        </p:txBody>
      </p:sp>
      <p:sp>
        <p:nvSpPr>
          <p:cNvPr id="272" name="TextBox 94"/>
          <p:cNvSpPr txBox="1"/>
          <p:nvPr/>
        </p:nvSpPr>
        <p:spPr>
          <a:xfrm>
            <a:off x="3566584" y="6046349"/>
            <a:ext cx="112276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4 ]</a:t>
            </a:r>
          </a:p>
        </p:txBody>
      </p:sp>
      <p:grpSp>
        <p:nvGrpSpPr>
          <p:cNvPr id="283" name="그룹 8"/>
          <p:cNvGrpSpPr/>
          <p:nvPr/>
        </p:nvGrpSpPr>
        <p:grpSpPr>
          <a:xfrm>
            <a:off x="2847976" y="4417135"/>
            <a:ext cx="2635143" cy="1512090"/>
            <a:chOff x="0" y="0"/>
            <a:chExt cx="2635142" cy="1512089"/>
          </a:xfrm>
        </p:grpSpPr>
        <p:sp>
          <p:nvSpPr>
            <p:cNvPr id="273" name="사각형: 둥근 모서리 73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74" name="직사각형 42"/>
            <p:cNvSpPr/>
            <p:nvPr/>
          </p:nvSpPr>
          <p:spPr>
            <a:xfrm>
              <a:off x="1279989" y="131645"/>
              <a:ext cx="1197103" cy="1217916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75" name="사각형: 둥근 모서리 29"/>
            <p:cNvSpPr/>
            <p:nvPr/>
          </p:nvSpPr>
          <p:spPr>
            <a:xfrm>
              <a:off x="150185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76" name="직사각형 30"/>
            <p:cNvSpPr/>
            <p:nvPr/>
          </p:nvSpPr>
          <p:spPr>
            <a:xfrm>
              <a:off x="150185" y="132468"/>
              <a:ext cx="2341368" cy="1217916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77" name="TextBox 32"/>
            <p:cNvSpPr txBox="1"/>
            <p:nvPr/>
          </p:nvSpPr>
          <p:spPr>
            <a:xfrm>
              <a:off x="28777" y="576557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보통</a:t>
              </a:r>
            </a:p>
          </p:txBody>
        </p:sp>
        <p:sp>
          <p:nvSpPr>
            <p:cNvPr id="278" name="TextBox 33"/>
            <p:cNvSpPr txBox="1"/>
            <p:nvPr/>
          </p:nvSpPr>
          <p:spPr>
            <a:xfrm>
              <a:off x="588573" y="141071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모드 선택 </a:t>
              </a:r>
              <a:r>
                <a:t>]</a:t>
              </a:r>
            </a:p>
          </p:txBody>
        </p:sp>
        <p:sp>
          <p:nvSpPr>
            <p:cNvPr id="279" name="TextBox 34"/>
            <p:cNvSpPr txBox="1"/>
            <p:nvPr/>
          </p:nvSpPr>
          <p:spPr>
            <a:xfrm>
              <a:off x="1215666" y="571378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어려움</a:t>
              </a:r>
            </a:p>
          </p:txBody>
        </p:sp>
        <p:grpSp>
          <p:nvGrpSpPr>
            <p:cNvPr id="282" name="직사각형 62"/>
            <p:cNvGrpSpPr/>
            <p:nvPr/>
          </p:nvGrpSpPr>
          <p:grpSpPr>
            <a:xfrm>
              <a:off x="962031" y="1085111"/>
              <a:ext cx="648002" cy="243841"/>
              <a:chOff x="0" y="0"/>
              <a:chExt cx="648000" cy="243840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0" y="43399"/>
                <a:ext cx="648001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" name="돌아가기"/>
              <p:cNvSpPr txBox="1"/>
              <p:nvPr/>
            </p:nvSpPr>
            <p:spPr>
              <a:xfrm>
                <a:off x="45719" y="0"/>
                <a:ext cx="556562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돌아가기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사각형: 둥근 모서리 12"/>
          <p:cNvGrpSpPr/>
          <p:nvPr/>
        </p:nvGrpSpPr>
        <p:grpSpPr>
          <a:xfrm>
            <a:off x="208494" y="879431"/>
            <a:ext cx="11787012" cy="5818915"/>
            <a:chOff x="0" y="0"/>
            <a:chExt cx="11787010" cy="5818913"/>
          </a:xfrm>
        </p:grpSpPr>
        <p:sp>
          <p:nvSpPr>
            <p:cNvPr id="285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8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TextBox 1"/>
          <p:cNvSpPr txBox="1"/>
          <p:nvPr/>
        </p:nvSpPr>
        <p:spPr>
          <a:xfrm>
            <a:off x="981349" y="238634"/>
            <a:ext cx="167549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GUI </a:t>
            </a:r>
            <a:r>
              <a:t>초안</a:t>
            </a:r>
          </a:p>
        </p:txBody>
      </p:sp>
      <p:grpSp>
        <p:nvGrpSpPr>
          <p:cNvPr id="305" name="그룹 95"/>
          <p:cNvGrpSpPr/>
          <p:nvPr/>
        </p:nvGrpSpPr>
        <p:grpSpPr>
          <a:xfrm>
            <a:off x="2979609" y="2821477"/>
            <a:ext cx="2635143" cy="1512090"/>
            <a:chOff x="0" y="0"/>
            <a:chExt cx="2635142" cy="1512089"/>
          </a:xfrm>
        </p:grpSpPr>
        <p:sp>
          <p:nvSpPr>
            <p:cNvPr id="290" name="사각형: 둥근 모서리 96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91" name="직사각형 101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92" name="사각형: 둥근 모서리 103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293" name="TextBox 104"/>
            <p:cNvSpPr txBox="1"/>
            <p:nvPr/>
          </p:nvSpPr>
          <p:spPr>
            <a:xfrm>
              <a:off x="526350" y="147516"/>
              <a:ext cx="1569118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지뢰 찾기 성공 </a:t>
              </a:r>
              <a:r>
                <a:t>! ]</a:t>
              </a:r>
            </a:p>
          </p:txBody>
        </p:sp>
        <p:grpSp>
          <p:nvGrpSpPr>
            <p:cNvPr id="296" name="직사각형 105"/>
            <p:cNvGrpSpPr/>
            <p:nvPr/>
          </p:nvGrpSpPr>
          <p:grpSpPr>
            <a:xfrm>
              <a:off x="467016" y="1069591"/>
              <a:ext cx="688127" cy="243841"/>
              <a:chOff x="0" y="0"/>
              <a:chExt cx="688126" cy="243840"/>
            </a:xfrm>
          </p:grpSpPr>
          <p:sp>
            <p:nvSpPr>
              <p:cNvPr id="294" name="직사각형"/>
              <p:cNvSpPr/>
              <p:nvPr/>
            </p:nvSpPr>
            <p:spPr>
              <a:xfrm>
                <a:off x="0" y="43399"/>
                <a:ext cx="688127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pPr>
              </a:p>
            </p:txBody>
          </p:sp>
          <p:sp>
            <p:nvSpPr>
              <p:cNvPr id="295" name="재시작"/>
              <p:cNvSpPr txBox="1"/>
              <p:nvPr/>
            </p:nvSpPr>
            <p:spPr>
              <a:xfrm>
                <a:off x="45719" y="0"/>
                <a:ext cx="596688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재시작</a:t>
                </a:r>
              </a:p>
            </p:txBody>
          </p:sp>
        </p:grpSp>
        <p:grpSp>
          <p:nvGrpSpPr>
            <p:cNvPr id="299" name="직사각형 106"/>
            <p:cNvGrpSpPr/>
            <p:nvPr/>
          </p:nvGrpSpPr>
          <p:grpSpPr>
            <a:xfrm>
              <a:off x="1453061" y="1069591"/>
              <a:ext cx="688127" cy="243841"/>
              <a:chOff x="0" y="0"/>
              <a:chExt cx="688126" cy="243840"/>
            </a:xfrm>
          </p:grpSpPr>
          <p:sp>
            <p:nvSpPr>
              <p:cNvPr id="297" name="직사각형"/>
              <p:cNvSpPr/>
              <p:nvPr/>
            </p:nvSpPr>
            <p:spPr>
              <a:xfrm>
                <a:off x="0" y="43399"/>
                <a:ext cx="688127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처음으로"/>
              <p:cNvSpPr txBox="1"/>
              <p:nvPr/>
            </p:nvSpPr>
            <p:spPr>
              <a:xfrm>
                <a:off x="45719" y="0"/>
                <a:ext cx="596688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처음으로</a:t>
                </a:r>
              </a:p>
            </p:txBody>
          </p:sp>
        </p:grpSp>
        <p:grpSp>
          <p:nvGrpSpPr>
            <p:cNvPr id="304" name="그룹 107"/>
            <p:cNvGrpSpPr/>
            <p:nvPr/>
          </p:nvGrpSpPr>
          <p:grpSpPr>
            <a:xfrm>
              <a:off x="237457" y="441275"/>
              <a:ext cx="1950916" cy="840197"/>
              <a:chOff x="0" y="0"/>
              <a:chExt cx="1950915" cy="840197"/>
            </a:xfrm>
          </p:grpSpPr>
          <p:sp>
            <p:nvSpPr>
              <p:cNvPr id="300" name="TextBox 108"/>
              <p:cNvSpPr txBox="1"/>
              <p:nvPr/>
            </p:nvSpPr>
            <p:spPr>
              <a:xfrm>
                <a:off x="0" y="6381"/>
                <a:ext cx="1231420" cy="333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지뢰 탐색 횟수</a:t>
                </a:r>
              </a:p>
            </p:txBody>
          </p:sp>
          <p:sp>
            <p:nvSpPr>
              <p:cNvPr id="301" name="TextBox 109"/>
              <p:cNvSpPr txBox="1"/>
              <p:nvPr/>
            </p:nvSpPr>
            <p:spPr>
              <a:xfrm>
                <a:off x="194542" y="298357"/>
                <a:ext cx="839853" cy="333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걸린 시간</a:t>
                </a:r>
              </a:p>
            </p:txBody>
          </p:sp>
          <p:sp>
            <p:nvSpPr>
              <p:cNvPr id="302" name="TextBox 111"/>
              <p:cNvSpPr txBox="1"/>
              <p:nvPr/>
            </p:nvSpPr>
            <p:spPr>
              <a:xfrm>
                <a:off x="1339962" y="0"/>
                <a:ext cx="589051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00</a:t>
                </a:r>
              </a:p>
            </p:txBody>
          </p:sp>
          <p:sp>
            <p:nvSpPr>
              <p:cNvPr id="303" name="TextBox 112"/>
              <p:cNvSpPr txBox="1"/>
              <p:nvPr/>
            </p:nvSpPr>
            <p:spPr>
              <a:xfrm>
                <a:off x="1318058" y="291557"/>
                <a:ext cx="632858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00:00</a:t>
                </a:r>
              </a:p>
            </p:txBody>
          </p:sp>
        </p:grpSp>
      </p:grpSp>
      <p:grpSp>
        <p:nvGrpSpPr>
          <p:cNvPr id="317" name="그룹 113"/>
          <p:cNvGrpSpPr/>
          <p:nvPr/>
        </p:nvGrpSpPr>
        <p:grpSpPr>
          <a:xfrm>
            <a:off x="6551951" y="2821477"/>
            <a:ext cx="2635143" cy="1512090"/>
            <a:chOff x="0" y="0"/>
            <a:chExt cx="2635142" cy="1512089"/>
          </a:xfrm>
        </p:grpSpPr>
        <p:sp>
          <p:nvSpPr>
            <p:cNvPr id="306" name="사각형: 둥근 모서리 114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07" name="직사각형 121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08" name="사각형: 둥근 모서리 129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09" name="TextBox 131"/>
            <p:cNvSpPr txBox="1"/>
            <p:nvPr/>
          </p:nvSpPr>
          <p:spPr>
            <a:xfrm>
              <a:off x="533697" y="155807"/>
              <a:ext cx="1569118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 </a:t>
              </a:r>
              <a:r>
                <a:t>펑 </a:t>
              </a:r>
              <a:r>
                <a:t>!   ]</a:t>
              </a:r>
            </a:p>
          </p:txBody>
        </p:sp>
        <p:grpSp>
          <p:nvGrpSpPr>
            <p:cNvPr id="312" name="직사각형 132"/>
            <p:cNvGrpSpPr/>
            <p:nvPr/>
          </p:nvGrpSpPr>
          <p:grpSpPr>
            <a:xfrm>
              <a:off x="467016" y="1069591"/>
              <a:ext cx="688127" cy="243841"/>
              <a:chOff x="0" y="0"/>
              <a:chExt cx="688126" cy="243840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0" y="43399"/>
                <a:ext cx="688127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1" name="재시작"/>
              <p:cNvSpPr txBox="1"/>
              <p:nvPr/>
            </p:nvSpPr>
            <p:spPr>
              <a:xfrm>
                <a:off x="45719" y="0"/>
                <a:ext cx="596688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재시작</a:t>
                </a:r>
              </a:p>
            </p:txBody>
          </p:sp>
        </p:grpSp>
        <p:grpSp>
          <p:nvGrpSpPr>
            <p:cNvPr id="315" name="직사각형 133"/>
            <p:cNvGrpSpPr/>
            <p:nvPr/>
          </p:nvGrpSpPr>
          <p:grpSpPr>
            <a:xfrm>
              <a:off x="1453061" y="1069591"/>
              <a:ext cx="688127" cy="243841"/>
              <a:chOff x="0" y="0"/>
              <a:chExt cx="688126" cy="243840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0" y="43399"/>
                <a:ext cx="688127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4" name="처음으로"/>
              <p:cNvSpPr txBox="1"/>
              <p:nvPr/>
            </p:nvSpPr>
            <p:spPr>
              <a:xfrm>
                <a:off x="45719" y="0"/>
                <a:ext cx="596688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처음으로</a:t>
                </a:r>
              </a:p>
            </p:txBody>
          </p:sp>
        </p:grpSp>
        <p:sp>
          <p:nvSpPr>
            <p:cNvPr id="316" name="TextBox 135"/>
            <p:cNvSpPr txBox="1"/>
            <p:nvPr/>
          </p:nvSpPr>
          <p:spPr>
            <a:xfrm>
              <a:off x="554053" y="469078"/>
              <a:ext cx="1569118" cy="575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지뢰를 찾지 못해 터졌습니다</a:t>
              </a:r>
              <a:r>
                <a:t>.</a:t>
              </a:r>
            </a:p>
          </p:txBody>
        </p:sp>
      </p:grpSp>
      <p:sp>
        <p:nvSpPr>
          <p:cNvPr id="318" name="TextBox 136"/>
          <p:cNvSpPr txBox="1"/>
          <p:nvPr/>
        </p:nvSpPr>
        <p:spPr>
          <a:xfrm>
            <a:off x="3717373" y="4411050"/>
            <a:ext cx="112276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6 ]</a:t>
            </a:r>
          </a:p>
        </p:txBody>
      </p:sp>
      <p:sp>
        <p:nvSpPr>
          <p:cNvPr id="319" name="TextBox 137"/>
          <p:cNvSpPr txBox="1"/>
          <p:nvPr/>
        </p:nvSpPr>
        <p:spPr>
          <a:xfrm>
            <a:off x="7302360" y="4411050"/>
            <a:ext cx="112276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[ </a:t>
            </a:r>
            <a:r>
              <a:t>화면 </a:t>
            </a:r>
            <a:r>
              <a:t>7 ]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321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2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</a:t>
            </a:r>
            <a:r>
              <a:t>- </a:t>
            </a:r>
            <a:r>
              <a:t>플레이어</a:t>
            </a:r>
          </a:p>
        </p:txBody>
      </p:sp>
      <p:graphicFrame>
        <p:nvGraphicFramePr>
          <p:cNvPr id="326" name="표 6"/>
          <p:cNvGraphicFramePr/>
          <p:nvPr/>
        </p:nvGraphicFramePr>
        <p:xfrm>
          <a:off x="748146" y="1404069"/>
          <a:ext cx="10695709" cy="47721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67890"/>
                <a:gridCol w="7827818"/>
              </a:tblGrid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Bold"/>
                          <a:ea typeface="나눔스퀘어라운드 Bold"/>
                          <a:cs typeface="나눔스퀘어라운드 Bold"/>
                          <a:sym typeface="나눔스퀘어라운드 Bold"/>
                        </a:rPr>
                        <a:t>유스 케이스 이름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Bold"/>
                          <a:ea typeface="나눔스퀘어라운드 Bold"/>
                          <a:cs typeface="나눔스퀘어라운드 Bold"/>
                          <a:sym typeface="나눔스퀘어라운드 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9D9D9"/>
                    </a:solidFill>
                  </a:tcPr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전원 버튼 작동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전원 버튼을 눌러 기기를 켠다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시작 메뉴 터치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의 게임 시작 메뉴를 터치한다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설정 메뉴 터치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의 게임 설정 메뉴를 터치한다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지뢰 탐색 횟수 조정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지뢰를 탐색할 횟수를 설정한다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제한 시간 조정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지뢰를 탐색할 시간을 설정한다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모드 선택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원하는 모드</a:t>
                      </a:r>
                      <a:r>
                        <a:t>(</a:t>
                      </a:r>
                      <a:r>
                        <a:t>보통 </a:t>
                      </a:r>
                      <a:r>
                        <a:t>or </a:t>
                      </a:r>
                      <a:r>
                        <a:t>어려움</a:t>
                      </a:r>
                      <a:r>
                        <a:t>)</a:t>
                      </a:r>
                      <a:r>
                        <a:t>를</a:t>
                      </a:r>
                      <a:r>
                        <a:t> </a:t>
                      </a:r>
                      <a:r>
                        <a:t>선택한다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버튼 푸시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게임보드의 버튼 중 한 칸을 누른다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재시작 메뉴 터치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게임을 재시작한다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772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처음으로 메뉴 터치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초기화면으로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328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3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(1)</a:t>
            </a:r>
          </a:p>
        </p:txBody>
      </p:sp>
      <p:graphicFrame>
        <p:nvGraphicFramePr>
          <p:cNvPr id="333" name="표 7"/>
          <p:cNvGraphicFramePr/>
          <p:nvPr/>
        </p:nvGraphicFramePr>
        <p:xfrm>
          <a:off x="607683" y="1241621"/>
          <a:ext cx="10976634" cy="50647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전원 버튼 작동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전원 버튼을 눌러 기기를 켠다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전원 버튼을 누른다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에 로딩</a:t>
                      </a:r>
                      <a:r>
                        <a:t> </a:t>
                      </a:r>
                      <a:r>
                        <a:t>화면이 나타난다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버튼 패드에 불이 깜빡인다</a:t>
                      </a:r>
                      <a:r>
                        <a:t>.</a:t>
                      </a:r>
                    </a:p>
                    <a:p>
                      <a:pPr marL="342900" indent="-342900" algn="l">
                        <a:buSzPct val="100000"/>
                        <a:buAutoNum type="arabicPeriod" startAt="1"/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에 게임 시작과 게임 설정 메뉴가 나타난다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기기에 이미 전원이 들어와 있는 경우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LCD</a:t>
                      </a:r>
                      <a:r>
                        <a:t>에 종료 화면이 나타나며 기기에 전원이 차단된다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 </a:t>
                      </a:r>
                      <a:r>
                        <a:t>–</a:t>
                      </a:r>
                      <a:r>
                        <a:t> </a:t>
                      </a:r>
                      <a:r>
                        <a:t>20</a:t>
                      </a:r>
                      <a:r>
                        <a:t>초 안에 로딩이 완료 되어야 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340" name="그룹 15"/>
          <p:cNvGrpSpPr/>
          <p:nvPr/>
        </p:nvGrpSpPr>
        <p:grpSpPr>
          <a:xfrm>
            <a:off x="8344251" y="1671470"/>
            <a:ext cx="2635143" cy="1512090"/>
            <a:chOff x="0" y="0"/>
            <a:chExt cx="2635142" cy="1512089"/>
          </a:xfrm>
        </p:grpSpPr>
        <p:sp>
          <p:nvSpPr>
            <p:cNvPr id="334" name="사각형: 둥근 모서리 16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35" name="사각형: 둥근 모서리 17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36" name="직사각형 18"/>
            <p:cNvSpPr/>
            <p:nvPr/>
          </p:nvSpPr>
          <p:spPr>
            <a:xfrm>
              <a:off x="141109" y="140088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grpSp>
          <p:nvGrpSpPr>
            <p:cNvPr id="339" name="그룹 19"/>
            <p:cNvGrpSpPr/>
            <p:nvPr/>
          </p:nvGrpSpPr>
          <p:grpSpPr>
            <a:xfrm>
              <a:off x="645191" y="222682"/>
              <a:ext cx="1382833" cy="954749"/>
              <a:chOff x="0" y="0"/>
              <a:chExt cx="1382831" cy="954747"/>
            </a:xfrm>
          </p:grpSpPr>
          <p:sp>
            <p:nvSpPr>
              <p:cNvPr id="337" name="TextBox 20"/>
              <p:cNvSpPr txBox="1"/>
              <p:nvPr/>
            </p:nvSpPr>
            <p:spPr>
              <a:xfrm>
                <a:off x="0" y="634707"/>
                <a:ext cx="138283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500"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loading . . .</a:t>
                </a:r>
              </a:p>
            </p:txBody>
          </p:sp>
          <p:pic>
            <p:nvPicPr>
              <p:cNvPr id="338" name="그림 21" descr="그림 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201553">
                <a:off x="439166" y="85978"/>
                <a:ext cx="607637" cy="5974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47" name="그룹 15"/>
          <p:cNvGrpSpPr/>
          <p:nvPr/>
        </p:nvGrpSpPr>
        <p:grpSpPr>
          <a:xfrm>
            <a:off x="8344251" y="4010966"/>
            <a:ext cx="2635143" cy="1512090"/>
            <a:chOff x="0" y="0"/>
            <a:chExt cx="2635142" cy="1512089"/>
          </a:xfrm>
        </p:grpSpPr>
        <p:sp>
          <p:nvSpPr>
            <p:cNvPr id="341" name="사각형: 둥근 모서리 16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42" name="사각형: 둥근 모서리 17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43" name="직사각형 14"/>
            <p:cNvSpPr/>
            <p:nvPr/>
          </p:nvSpPr>
          <p:spPr>
            <a:xfrm>
              <a:off x="141109" y="140088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44" name="TextBox 18"/>
            <p:cNvSpPr txBox="1"/>
            <p:nvPr/>
          </p:nvSpPr>
          <p:spPr>
            <a:xfrm>
              <a:off x="632817" y="563272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시작  </a:t>
              </a:r>
              <a:r>
                <a:t>]</a:t>
              </a:r>
            </a:p>
          </p:txBody>
        </p:sp>
        <p:sp>
          <p:nvSpPr>
            <p:cNvPr id="345" name="TextBox 19"/>
            <p:cNvSpPr txBox="1"/>
            <p:nvPr/>
          </p:nvSpPr>
          <p:spPr>
            <a:xfrm>
              <a:off x="632817" y="242996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지뢰찾기</a:t>
              </a:r>
            </a:p>
          </p:txBody>
        </p:sp>
        <p:sp>
          <p:nvSpPr>
            <p:cNvPr id="346" name="TextBox 20"/>
            <p:cNvSpPr txBox="1"/>
            <p:nvPr/>
          </p:nvSpPr>
          <p:spPr>
            <a:xfrm>
              <a:off x="632817" y="864349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설정  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349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5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(2)</a:t>
            </a:r>
          </a:p>
        </p:txBody>
      </p:sp>
      <p:graphicFrame>
        <p:nvGraphicFramePr>
          <p:cNvPr id="354" name="표 7"/>
          <p:cNvGraphicFramePr/>
          <p:nvPr/>
        </p:nvGraphicFramePr>
        <p:xfrm>
          <a:off x="607683" y="1241621"/>
          <a:ext cx="10976634" cy="50647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시작 메뉴 터치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의 게임 시작 메뉴를 터치한다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에 게임 시작과 게임 설정 메뉴가 나타나 있다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</a:t>
                      </a:r>
                      <a:r>
                        <a:t>플레이어가 </a:t>
                      </a:r>
                      <a:r>
                        <a:t>LCD</a:t>
                      </a:r>
                      <a:r>
                        <a:t>의 게임 시작 메뉴를 터치한다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LCD</a:t>
                      </a:r>
                      <a:r>
                        <a:t>에 모드 선택 화면이 출력된다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 </a:t>
                      </a:r>
                      <a:r>
                        <a:t>–</a:t>
                      </a:r>
                      <a:r>
                        <a:t> 응답시간이 </a:t>
                      </a:r>
                      <a:r>
                        <a:t>500ms</a:t>
                      </a:r>
                      <a:r>
                        <a:t>을 넘어서는 안 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361" name="그룹 7"/>
          <p:cNvGrpSpPr/>
          <p:nvPr/>
        </p:nvGrpSpPr>
        <p:grpSpPr>
          <a:xfrm>
            <a:off x="8335034" y="1684477"/>
            <a:ext cx="2635143" cy="1512090"/>
            <a:chOff x="0" y="0"/>
            <a:chExt cx="2635142" cy="1512089"/>
          </a:xfrm>
        </p:grpSpPr>
        <p:sp>
          <p:nvSpPr>
            <p:cNvPr id="355" name="사각형: 둥근 모서리 8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56" name="사각형: 둥근 모서리 9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57" name="직사각형 10"/>
            <p:cNvSpPr/>
            <p:nvPr/>
          </p:nvSpPr>
          <p:spPr>
            <a:xfrm>
              <a:off x="141109" y="140088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58" name="TextBox 11"/>
            <p:cNvSpPr txBox="1"/>
            <p:nvPr/>
          </p:nvSpPr>
          <p:spPr>
            <a:xfrm>
              <a:off x="632817" y="563272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시작  </a:t>
              </a:r>
              <a:r>
                <a:t>]</a:t>
              </a:r>
            </a:p>
          </p:txBody>
        </p:sp>
        <p:sp>
          <p:nvSpPr>
            <p:cNvPr id="359" name="TextBox 12"/>
            <p:cNvSpPr txBox="1"/>
            <p:nvPr/>
          </p:nvSpPr>
          <p:spPr>
            <a:xfrm>
              <a:off x="632817" y="242996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지뢰찾기</a:t>
              </a:r>
            </a:p>
          </p:txBody>
        </p:sp>
        <p:sp>
          <p:nvSpPr>
            <p:cNvPr id="360" name="TextBox 13"/>
            <p:cNvSpPr txBox="1"/>
            <p:nvPr/>
          </p:nvSpPr>
          <p:spPr>
            <a:xfrm>
              <a:off x="632817" y="864349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설정  </a:t>
              </a:r>
              <a:r>
                <a:t>]</a:t>
              </a:r>
            </a:p>
          </p:txBody>
        </p:sp>
      </p:grpSp>
      <p:grpSp>
        <p:nvGrpSpPr>
          <p:cNvPr id="372" name="그룹 14"/>
          <p:cNvGrpSpPr/>
          <p:nvPr/>
        </p:nvGrpSpPr>
        <p:grpSpPr>
          <a:xfrm>
            <a:off x="8339277" y="4137169"/>
            <a:ext cx="2635143" cy="1512090"/>
            <a:chOff x="0" y="0"/>
            <a:chExt cx="2635142" cy="1512089"/>
          </a:xfrm>
        </p:grpSpPr>
        <p:sp>
          <p:nvSpPr>
            <p:cNvPr id="362" name="사각형: 둥근 모서리 15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63" name="직사각형 16"/>
            <p:cNvSpPr/>
            <p:nvPr/>
          </p:nvSpPr>
          <p:spPr>
            <a:xfrm>
              <a:off x="1279989" y="131645"/>
              <a:ext cx="1197103" cy="1217916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64" name="사각형: 둥근 모서리 17"/>
            <p:cNvSpPr/>
            <p:nvPr/>
          </p:nvSpPr>
          <p:spPr>
            <a:xfrm>
              <a:off x="150185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65" name="직사각형 18"/>
            <p:cNvSpPr/>
            <p:nvPr/>
          </p:nvSpPr>
          <p:spPr>
            <a:xfrm>
              <a:off x="150185" y="132468"/>
              <a:ext cx="2341368" cy="1217916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66" name="TextBox 19"/>
            <p:cNvSpPr txBox="1"/>
            <p:nvPr/>
          </p:nvSpPr>
          <p:spPr>
            <a:xfrm>
              <a:off x="28777" y="576557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보통</a:t>
              </a:r>
            </a:p>
          </p:txBody>
        </p:sp>
        <p:sp>
          <p:nvSpPr>
            <p:cNvPr id="367" name="TextBox 20"/>
            <p:cNvSpPr txBox="1"/>
            <p:nvPr/>
          </p:nvSpPr>
          <p:spPr>
            <a:xfrm>
              <a:off x="588573" y="141071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모드 선택 </a:t>
              </a:r>
              <a:r>
                <a:t>]</a:t>
              </a:r>
            </a:p>
          </p:txBody>
        </p:sp>
        <p:sp>
          <p:nvSpPr>
            <p:cNvPr id="368" name="TextBox 21"/>
            <p:cNvSpPr txBox="1"/>
            <p:nvPr/>
          </p:nvSpPr>
          <p:spPr>
            <a:xfrm>
              <a:off x="1215666" y="571378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어려움</a:t>
              </a:r>
            </a:p>
          </p:txBody>
        </p:sp>
        <p:grpSp>
          <p:nvGrpSpPr>
            <p:cNvPr id="371" name="직사각형 22"/>
            <p:cNvGrpSpPr/>
            <p:nvPr/>
          </p:nvGrpSpPr>
          <p:grpSpPr>
            <a:xfrm>
              <a:off x="962031" y="1085111"/>
              <a:ext cx="648002" cy="243841"/>
              <a:chOff x="0" y="0"/>
              <a:chExt cx="648000" cy="243840"/>
            </a:xfrm>
          </p:grpSpPr>
          <p:sp>
            <p:nvSpPr>
              <p:cNvPr id="369" name="직사각형"/>
              <p:cNvSpPr/>
              <p:nvPr/>
            </p:nvSpPr>
            <p:spPr>
              <a:xfrm>
                <a:off x="0" y="43399"/>
                <a:ext cx="648001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0" name="돌아가기"/>
              <p:cNvSpPr txBox="1"/>
              <p:nvPr/>
            </p:nvSpPr>
            <p:spPr>
              <a:xfrm>
                <a:off x="45719" y="0"/>
                <a:ext cx="556562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돌아가기</a:t>
                </a:r>
              </a:p>
            </p:txBody>
          </p:sp>
        </p:grpSp>
      </p:grpSp>
      <p:pic>
        <p:nvPicPr>
          <p:cNvPr id="373" name="그림 33" descr="그림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176" y="2441283"/>
            <a:ext cx="642264" cy="137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375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7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(3)</a:t>
            </a:r>
          </a:p>
        </p:txBody>
      </p:sp>
      <p:graphicFrame>
        <p:nvGraphicFramePr>
          <p:cNvPr id="380" name="표 7"/>
          <p:cNvGraphicFramePr/>
          <p:nvPr/>
        </p:nvGraphicFramePr>
        <p:xfrm>
          <a:off x="607683" y="1241621"/>
          <a:ext cx="10976634" cy="50647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게임 설정 메뉴 터치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</a:t>
                      </a:r>
                      <a:r>
                        <a:t>LCD</a:t>
                      </a:r>
                      <a:r>
                        <a:t>의 게임 설정 메뉴를 터치한다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에 게임 시작과 게임 설정 메뉴가 나타나 있다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</a:t>
                      </a:r>
                      <a:r>
                        <a:t>플레이어가 </a:t>
                      </a:r>
                      <a:r>
                        <a:t>LCD</a:t>
                      </a:r>
                      <a:r>
                        <a:t>의 게임 설정 메뉴를 터치한다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LCD</a:t>
                      </a:r>
                      <a:r>
                        <a:t>에 게임 설정 화면이 출력된다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성능 </a:t>
                      </a:r>
                      <a:r>
                        <a:t>–</a:t>
                      </a:r>
                      <a:r>
                        <a:t> 응답시간이 </a:t>
                      </a:r>
                      <a:r>
                        <a:t>500ms</a:t>
                      </a:r>
                      <a:r>
                        <a:t>을 넘어서는 안 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387" name="그룹 7"/>
          <p:cNvGrpSpPr/>
          <p:nvPr/>
        </p:nvGrpSpPr>
        <p:grpSpPr>
          <a:xfrm>
            <a:off x="8335034" y="1684477"/>
            <a:ext cx="2635143" cy="1512090"/>
            <a:chOff x="0" y="0"/>
            <a:chExt cx="2635142" cy="1512089"/>
          </a:xfrm>
        </p:grpSpPr>
        <p:sp>
          <p:nvSpPr>
            <p:cNvPr id="381" name="사각형: 둥근 모서리 8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82" name="사각형: 둥근 모서리 9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83" name="직사각형 10"/>
            <p:cNvSpPr/>
            <p:nvPr/>
          </p:nvSpPr>
          <p:spPr>
            <a:xfrm>
              <a:off x="141109" y="140088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84" name="TextBox 11"/>
            <p:cNvSpPr txBox="1"/>
            <p:nvPr/>
          </p:nvSpPr>
          <p:spPr>
            <a:xfrm>
              <a:off x="632817" y="563272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시작  </a:t>
              </a:r>
              <a:r>
                <a:t>]</a:t>
              </a:r>
            </a:p>
          </p:txBody>
        </p:sp>
        <p:sp>
          <p:nvSpPr>
            <p:cNvPr id="385" name="TextBox 12"/>
            <p:cNvSpPr txBox="1"/>
            <p:nvPr/>
          </p:nvSpPr>
          <p:spPr>
            <a:xfrm>
              <a:off x="632817" y="242996"/>
              <a:ext cx="13828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지뢰찾기</a:t>
              </a:r>
            </a:p>
          </p:txBody>
        </p:sp>
        <p:sp>
          <p:nvSpPr>
            <p:cNvPr id="386" name="TextBox 13"/>
            <p:cNvSpPr txBox="1"/>
            <p:nvPr/>
          </p:nvSpPr>
          <p:spPr>
            <a:xfrm>
              <a:off x="632817" y="864349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 </a:t>
              </a:r>
              <a:r>
                <a:t>게임 설정  </a:t>
              </a:r>
              <a:r>
                <a:t>]</a:t>
              </a:r>
            </a:p>
          </p:txBody>
        </p:sp>
      </p:grpSp>
      <p:pic>
        <p:nvPicPr>
          <p:cNvPr id="388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176" y="2659837"/>
            <a:ext cx="642264" cy="137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그룹 11"/>
          <p:cNvGrpSpPr/>
          <p:nvPr/>
        </p:nvGrpSpPr>
        <p:grpSpPr>
          <a:xfrm>
            <a:off x="8332345" y="4125266"/>
            <a:ext cx="2635143" cy="1512090"/>
            <a:chOff x="0" y="0"/>
            <a:chExt cx="2635142" cy="1512089"/>
          </a:xfrm>
        </p:grpSpPr>
        <p:sp>
          <p:nvSpPr>
            <p:cNvPr id="389" name="사각형: 둥근 모서리 57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90" name="사각형: 둥근 모서리 55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91" name="직사각형 56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392" name="TextBox 59"/>
            <p:cNvSpPr txBox="1"/>
            <p:nvPr/>
          </p:nvSpPr>
          <p:spPr>
            <a:xfrm>
              <a:off x="632817" y="155511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게임 설정 </a:t>
              </a:r>
              <a:r>
                <a:t>]</a:t>
              </a:r>
            </a:p>
          </p:txBody>
        </p:sp>
        <p:sp>
          <p:nvSpPr>
            <p:cNvPr id="393" name="TextBox 58"/>
            <p:cNvSpPr txBox="1"/>
            <p:nvPr/>
          </p:nvSpPr>
          <p:spPr>
            <a:xfrm>
              <a:off x="145565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 탐색 횟수</a:t>
              </a:r>
            </a:p>
          </p:txBody>
        </p:sp>
        <p:sp>
          <p:nvSpPr>
            <p:cNvPr id="394" name="TextBox 68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5" name="이등변 삼각형 69"/>
            <p:cNvSpPr/>
            <p:nvPr/>
          </p:nvSpPr>
          <p:spPr>
            <a:xfrm>
              <a:off x="2203528" y="548214"/>
              <a:ext cx="92744" cy="95322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이등변 삼각형 70"/>
            <p:cNvSpPr/>
            <p:nvPr/>
          </p:nvSpPr>
          <p:spPr>
            <a:xfrm rot="10800000">
              <a:off x="1507222" y="553038"/>
              <a:ext cx="98105" cy="9520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TextBox 60"/>
            <p:cNvSpPr txBox="1"/>
            <p:nvPr/>
          </p:nvSpPr>
          <p:spPr>
            <a:xfrm>
              <a:off x="158211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grpSp>
          <p:nvGrpSpPr>
            <p:cNvPr id="400" name="직사각형 84"/>
            <p:cNvGrpSpPr/>
            <p:nvPr/>
          </p:nvGrpSpPr>
          <p:grpSpPr>
            <a:xfrm>
              <a:off x="1465436" y="1065144"/>
              <a:ext cx="492761" cy="252734"/>
              <a:chOff x="0" y="0"/>
              <a:chExt cx="492759" cy="252732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0" y="47845"/>
                <a:ext cx="492760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9" name="저 장"/>
              <p:cNvSpPr txBox="1"/>
              <p:nvPr/>
            </p:nvSpPr>
            <p:spPr>
              <a:xfrm>
                <a:off x="45719" y="0"/>
                <a:ext cx="401321" cy="252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저 장</a:t>
                </a:r>
              </a:p>
            </p:txBody>
          </p:sp>
        </p:grpSp>
        <p:sp>
          <p:nvSpPr>
            <p:cNvPr id="401" name="이등변 삼각형 74"/>
            <p:cNvSpPr/>
            <p:nvPr/>
          </p:nvSpPr>
          <p:spPr>
            <a:xfrm>
              <a:off x="2203528" y="867885"/>
              <a:ext cx="92744" cy="95322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이등변 삼각형 75"/>
            <p:cNvSpPr/>
            <p:nvPr/>
          </p:nvSpPr>
          <p:spPr>
            <a:xfrm rot="10800000">
              <a:off x="1510548" y="872709"/>
              <a:ext cx="98105" cy="9520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TextBox 120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00:00</a:t>
              </a:r>
            </a:p>
          </p:txBody>
        </p:sp>
        <p:grpSp>
          <p:nvGrpSpPr>
            <p:cNvPr id="406" name="직사각형 61"/>
            <p:cNvGrpSpPr/>
            <p:nvPr/>
          </p:nvGrpSpPr>
          <p:grpSpPr>
            <a:xfrm>
              <a:off x="651302" y="1065144"/>
              <a:ext cx="492761" cy="252734"/>
              <a:chOff x="0" y="0"/>
              <a:chExt cx="492759" cy="252732"/>
            </a:xfrm>
          </p:grpSpPr>
          <p:sp>
            <p:nvSpPr>
              <p:cNvPr id="404" name="직사각형"/>
              <p:cNvSpPr/>
              <p:nvPr/>
            </p:nvSpPr>
            <p:spPr>
              <a:xfrm>
                <a:off x="0" y="47845"/>
                <a:ext cx="492760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5" name="취 소"/>
              <p:cNvSpPr txBox="1"/>
              <p:nvPr/>
            </p:nvSpPr>
            <p:spPr>
              <a:xfrm>
                <a:off x="45719" y="0"/>
                <a:ext cx="401321" cy="252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취 소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사각형: 둥근 모서리 5"/>
          <p:cNvGrpSpPr/>
          <p:nvPr/>
        </p:nvGrpSpPr>
        <p:grpSpPr>
          <a:xfrm>
            <a:off x="204508" y="879431"/>
            <a:ext cx="11787011" cy="5818915"/>
            <a:chOff x="0" y="0"/>
            <a:chExt cx="11787010" cy="5818913"/>
          </a:xfrm>
        </p:grpSpPr>
        <p:sp>
          <p:nvSpPr>
            <p:cNvPr id="409" name="도형"/>
            <p:cNvSpPr/>
            <p:nvPr/>
          </p:nvSpPr>
          <p:spPr>
            <a:xfrm>
              <a:off x="4350" y="0"/>
              <a:ext cx="11781023" cy="581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fill="norm" stroke="1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도형"/>
            <p:cNvSpPr/>
            <p:nvPr/>
          </p:nvSpPr>
          <p:spPr>
            <a:xfrm>
              <a:off x="0" y="4526"/>
              <a:ext cx="11787011" cy="5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fill="norm" stroke="1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1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1" y="193814"/>
            <a:ext cx="607638" cy="597475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extBox 1"/>
          <p:cNvSpPr txBox="1"/>
          <p:nvPr/>
        </p:nvSpPr>
        <p:spPr>
          <a:xfrm>
            <a:off x="981349" y="238634"/>
            <a:ext cx="4027531" cy="52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유스 케이스 명세서 </a:t>
            </a:r>
            <a:r>
              <a:t>(4)</a:t>
            </a:r>
          </a:p>
        </p:txBody>
      </p:sp>
      <p:graphicFrame>
        <p:nvGraphicFramePr>
          <p:cNvPr id="414" name="표 7"/>
          <p:cNvGraphicFramePr/>
          <p:nvPr/>
        </p:nvGraphicFramePr>
        <p:xfrm>
          <a:off x="607683" y="1241621"/>
          <a:ext cx="10976634" cy="50647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423"/>
                <a:gridCol w="8981211"/>
              </a:tblGrid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유스케이스명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지뢰 탐색 횟수 조정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개요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플레이어가 지뢰를 탐색할 횟수를 설정한다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관련 액터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플레이어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선행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4382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이벤트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1. </a:t>
                      </a:r>
                      <a:r>
                        <a:t>플레이어가 </a:t>
                      </a:r>
                      <a:r>
                        <a:t>LCD</a:t>
                      </a:r>
                      <a:r>
                        <a:t>의 지뢰 탐색 횟수 증가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1-1. LCD</a:t>
                      </a:r>
                      <a:r>
                        <a:t>에 지뢰 탐색 횟수가 </a:t>
                      </a:r>
                      <a:r>
                        <a:t>1</a:t>
                      </a:r>
                      <a:r>
                        <a:t>증가한 화면이 표시된다</a:t>
                      </a:r>
                      <a:r>
                        <a:t>.	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2. </a:t>
                      </a:r>
                      <a:r>
                        <a:t>플레이어가 </a:t>
                      </a:r>
                      <a:r>
                        <a:t>LCD</a:t>
                      </a:r>
                      <a:r>
                        <a:t>의 지뢰 탐색 횟수 감소 화살표를 터치했을 때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2-1. LCD</a:t>
                      </a:r>
                      <a:r>
                        <a:t>에 지뢰 탐색 횟수가 </a:t>
                      </a:r>
                      <a:r>
                        <a:t>1</a:t>
                      </a:r>
                      <a:r>
                        <a:t>감소한 화면이 표시된다</a:t>
                      </a:r>
                      <a:r>
                        <a:t>.	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후행 조건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LCD</a:t>
                      </a:r>
                      <a:r>
                        <a:t>화면의 저장 메뉴를 터치하여 변경한 값을 저장한 후 초기 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대안 흐름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취소 메뉴를 터치한다</a:t>
                      </a:r>
                      <a:r>
                        <a:t>.</a:t>
                      </a:r>
                    </a:p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     </a:t>
                      </a:r>
                      <a:r>
                        <a:t>설정된 값이 저장되지 않고 초기화면으로 돌아간다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8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rPr>
                        <a:t>비기능적 요구사항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나눔스퀘어라운드 Regular"/>
                          <a:ea typeface="나눔스퀘어라운드 Regular"/>
                          <a:cs typeface="나눔스퀘어라운드 Regular"/>
                          <a:sym typeface="나눔스퀘어라운드 Regular"/>
                        </a:defRPr>
                      </a:pPr>
                      <a:r>
                        <a:t>지뢰 탐색 횟수의 값은 범위가 </a:t>
                      </a:r>
                      <a:r>
                        <a:t>5 ~ 20 </a:t>
                      </a:r>
                      <a:r>
                        <a:t>이어야 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433" name="그룹 38"/>
          <p:cNvGrpSpPr/>
          <p:nvPr/>
        </p:nvGrpSpPr>
        <p:grpSpPr>
          <a:xfrm>
            <a:off x="8860852" y="640888"/>
            <a:ext cx="2635144" cy="1512090"/>
            <a:chOff x="0" y="0"/>
            <a:chExt cx="2635142" cy="1512089"/>
          </a:xfrm>
        </p:grpSpPr>
        <p:sp>
          <p:nvSpPr>
            <p:cNvPr id="415" name="사각형: 둥근 모서리 39"/>
            <p:cNvSpPr/>
            <p:nvPr/>
          </p:nvSpPr>
          <p:spPr>
            <a:xfrm>
              <a:off x="0" y="0"/>
              <a:ext cx="2635143" cy="1512090"/>
            </a:xfrm>
            <a:prstGeom prst="roundRect">
              <a:avLst>
                <a:gd name="adj" fmla="val 9642"/>
              </a:avLst>
            </a:prstGeom>
            <a:solidFill>
              <a:srgbClr val="F7F7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416" name="사각형: 둥근 모서리 40"/>
            <p:cNvSpPr/>
            <p:nvPr/>
          </p:nvSpPr>
          <p:spPr>
            <a:xfrm>
              <a:off x="141109" y="123593"/>
              <a:ext cx="2341368" cy="1234411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417" name="직사각형 41"/>
            <p:cNvSpPr/>
            <p:nvPr/>
          </p:nvSpPr>
          <p:spPr>
            <a:xfrm>
              <a:off x="128463" y="115897"/>
              <a:ext cx="2341368" cy="1217917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</a:p>
          </p:txBody>
        </p:sp>
        <p:sp>
          <p:nvSpPr>
            <p:cNvPr id="418" name="TextBox 42"/>
            <p:cNvSpPr txBox="1"/>
            <p:nvPr/>
          </p:nvSpPr>
          <p:spPr>
            <a:xfrm>
              <a:off x="632817" y="155511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pPr>
              <a:r>
                <a:t>[ </a:t>
              </a:r>
              <a:r>
                <a:t>게임 설정 </a:t>
              </a:r>
              <a:r>
                <a:t>]</a:t>
              </a:r>
            </a:p>
          </p:txBody>
        </p:sp>
        <p:sp>
          <p:nvSpPr>
            <p:cNvPr id="419" name="TextBox 43"/>
            <p:cNvSpPr txBox="1"/>
            <p:nvPr/>
          </p:nvSpPr>
          <p:spPr>
            <a:xfrm>
              <a:off x="145565" y="4696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지뢰 탐색 횟수</a:t>
              </a:r>
            </a:p>
          </p:txBody>
        </p:sp>
        <p:sp>
          <p:nvSpPr>
            <p:cNvPr id="420" name="TextBox 44"/>
            <p:cNvSpPr txBox="1"/>
            <p:nvPr/>
          </p:nvSpPr>
          <p:spPr>
            <a:xfrm>
              <a:off x="1663922" y="457626"/>
              <a:ext cx="48048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1" name="이등변 삼각형 45"/>
            <p:cNvSpPr/>
            <p:nvPr/>
          </p:nvSpPr>
          <p:spPr>
            <a:xfrm>
              <a:off x="2203528" y="548214"/>
              <a:ext cx="92744" cy="95323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이등변 삼각형 46"/>
            <p:cNvSpPr/>
            <p:nvPr/>
          </p:nvSpPr>
          <p:spPr>
            <a:xfrm rot="10800000">
              <a:off x="1507222" y="553039"/>
              <a:ext cx="98105" cy="95198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TextBox 47"/>
            <p:cNvSpPr txBox="1"/>
            <p:nvPr/>
          </p:nvSpPr>
          <p:spPr>
            <a:xfrm>
              <a:off x="158211" y="764133"/>
              <a:ext cx="1382833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5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제한 시간</a:t>
              </a:r>
            </a:p>
          </p:txBody>
        </p:sp>
        <p:grpSp>
          <p:nvGrpSpPr>
            <p:cNvPr id="426" name="직사각형 48"/>
            <p:cNvGrpSpPr/>
            <p:nvPr/>
          </p:nvGrpSpPr>
          <p:grpSpPr>
            <a:xfrm>
              <a:off x="1465436" y="1065144"/>
              <a:ext cx="492761" cy="252734"/>
              <a:chOff x="0" y="0"/>
              <a:chExt cx="492759" cy="252732"/>
            </a:xfrm>
          </p:grpSpPr>
          <p:sp>
            <p:nvSpPr>
              <p:cNvPr id="424" name="직사각형"/>
              <p:cNvSpPr/>
              <p:nvPr/>
            </p:nvSpPr>
            <p:spPr>
              <a:xfrm>
                <a:off x="0" y="47845"/>
                <a:ext cx="492760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저 장"/>
              <p:cNvSpPr txBox="1"/>
              <p:nvPr/>
            </p:nvSpPr>
            <p:spPr>
              <a:xfrm>
                <a:off x="45719" y="0"/>
                <a:ext cx="401321" cy="252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저 장</a:t>
                </a:r>
              </a:p>
            </p:txBody>
          </p:sp>
        </p:grpSp>
        <p:sp>
          <p:nvSpPr>
            <p:cNvPr id="427" name="이등변 삼각형 49"/>
            <p:cNvSpPr/>
            <p:nvPr/>
          </p:nvSpPr>
          <p:spPr>
            <a:xfrm>
              <a:off x="2203528" y="867885"/>
              <a:ext cx="92744" cy="95322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이등변 삼각형 50"/>
            <p:cNvSpPr/>
            <p:nvPr/>
          </p:nvSpPr>
          <p:spPr>
            <a:xfrm rot="10800000">
              <a:off x="1510548" y="872709"/>
              <a:ext cx="98105" cy="95199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TextBox 51"/>
            <p:cNvSpPr txBox="1"/>
            <p:nvPr/>
          </p:nvSpPr>
          <p:spPr>
            <a:xfrm>
              <a:off x="1587732" y="771316"/>
              <a:ext cx="63285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01:00</a:t>
              </a:r>
            </a:p>
          </p:txBody>
        </p:sp>
        <p:grpSp>
          <p:nvGrpSpPr>
            <p:cNvPr id="432" name="직사각형 52"/>
            <p:cNvGrpSpPr/>
            <p:nvPr/>
          </p:nvGrpSpPr>
          <p:grpSpPr>
            <a:xfrm>
              <a:off x="651302" y="1065144"/>
              <a:ext cx="492761" cy="252734"/>
              <a:chOff x="0" y="0"/>
              <a:chExt cx="492759" cy="252732"/>
            </a:xfrm>
          </p:grpSpPr>
          <p:sp>
            <p:nvSpPr>
              <p:cNvPr id="430" name="직사각형"/>
              <p:cNvSpPr/>
              <p:nvPr/>
            </p:nvSpPr>
            <p:spPr>
              <a:xfrm>
                <a:off x="0" y="47845"/>
                <a:ext cx="492760" cy="157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1" name="취 소"/>
              <p:cNvSpPr txBox="1"/>
              <p:nvPr/>
            </p:nvSpPr>
            <p:spPr>
              <a:xfrm>
                <a:off x="45719" y="0"/>
                <a:ext cx="401321" cy="252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나눔스퀘어라운드 Bold"/>
                    <a:ea typeface="나눔스퀘어라운드 Bold"/>
                    <a:cs typeface="나눔스퀘어라운드 Bold"/>
                    <a:sym typeface="나눔스퀘어라운드 Bold"/>
                  </a:defRPr>
                </a:lvl1pPr>
              </a:lstStyle>
              <a:p>
                <a:pPr/>
                <a:r>
                  <a:t>취 소</a:t>
                </a:r>
              </a:p>
            </p:txBody>
          </p:sp>
        </p:grpSp>
      </p:grpSp>
      <p:pic>
        <p:nvPicPr>
          <p:cNvPr id="434" name="그림 53" descr="그림 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9793" y="1223697"/>
            <a:ext cx="642264" cy="1374445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사각형: 둥근 모서리 54"/>
          <p:cNvSpPr/>
          <p:nvPr/>
        </p:nvSpPr>
        <p:spPr>
          <a:xfrm>
            <a:off x="8842427" y="3100619"/>
            <a:ext cx="2635143" cy="1512090"/>
          </a:xfrm>
          <a:prstGeom prst="roundRect">
            <a:avLst>
              <a:gd name="adj" fmla="val 9642"/>
            </a:avLst>
          </a:prstGeom>
          <a:solidFill>
            <a:srgbClr val="F7F7F7"/>
          </a:solidFill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36" name="사각형: 둥근 모서리 55"/>
          <p:cNvSpPr/>
          <p:nvPr/>
        </p:nvSpPr>
        <p:spPr>
          <a:xfrm>
            <a:off x="8983536" y="3224211"/>
            <a:ext cx="2341368" cy="1234412"/>
          </a:xfrm>
          <a:prstGeom prst="roundRect">
            <a:avLst>
              <a:gd name="adj" fmla="val 0"/>
            </a:avLst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37" name="직사각형 56"/>
          <p:cNvSpPr/>
          <p:nvPr/>
        </p:nvSpPr>
        <p:spPr>
          <a:xfrm>
            <a:off x="8970891" y="3216516"/>
            <a:ext cx="2341368" cy="1217917"/>
          </a:xfrm>
          <a:prstGeom prst="rect">
            <a:avLst/>
          </a:prstGeom>
          <a:solidFill>
            <a:srgbClr val="BFBFB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</a:p>
        </p:txBody>
      </p:sp>
      <p:sp>
        <p:nvSpPr>
          <p:cNvPr id="438" name="TextBox 57"/>
          <p:cNvSpPr txBox="1"/>
          <p:nvPr/>
        </p:nvSpPr>
        <p:spPr>
          <a:xfrm>
            <a:off x="9475245" y="3256131"/>
            <a:ext cx="1382832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pPr>
            <a:r>
              <a:t>[ </a:t>
            </a:r>
            <a:r>
              <a:t>게임 설정 </a:t>
            </a:r>
            <a:r>
              <a:t>]</a:t>
            </a:r>
          </a:p>
        </p:txBody>
      </p:sp>
      <p:sp>
        <p:nvSpPr>
          <p:cNvPr id="439" name="TextBox 58"/>
          <p:cNvSpPr txBox="1"/>
          <p:nvPr/>
        </p:nvSpPr>
        <p:spPr>
          <a:xfrm>
            <a:off x="8987994" y="3570253"/>
            <a:ext cx="1382832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지뢰 탐색 횟수</a:t>
            </a:r>
          </a:p>
        </p:txBody>
      </p:sp>
      <p:sp>
        <p:nvSpPr>
          <p:cNvPr id="440" name="TextBox 59"/>
          <p:cNvSpPr txBox="1"/>
          <p:nvPr/>
        </p:nvSpPr>
        <p:spPr>
          <a:xfrm>
            <a:off x="10506349" y="3558245"/>
            <a:ext cx="4804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1" name="이등변 삼각형 60"/>
          <p:cNvSpPr/>
          <p:nvPr/>
        </p:nvSpPr>
        <p:spPr>
          <a:xfrm>
            <a:off x="11045956" y="3648833"/>
            <a:ext cx="92743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42" name="이등변 삼각형 61"/>
          <p:cNvSpPr/>
          <p:nvPr/>
        </p:nvSpPr>
        <p:spPr>
          <a:xfrm rot="10800000">
            <a:off x="10349651" y="3653657"/>
            <a:ext cx="98105" cy="95200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43" name="TextBox 62"/>
          <p:cNvSpPr txBox="1"/>
          <p:nvPr/>
        </p:nvSpPr>
        <p:spPr>
          <a:xfrm>
            <a:off x="9000639" y="3864752"/>
            <a:ext cx="1382832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/>
            <a:r>
              <a:t>제한 시간</a:t>
            </a:r>
          </a:p>
        </p:txBody>
      </p:sp>
      <p:grpSp>
        <p:nvGrpSpPr>
          <p:cNvPr id="446" name="직사각형 63"/>
          <p:cNvGrpSpPr/>
          <p:nvPr/>
        </p:nvGrpSpPr>
        <p:grpSpPr>
          <a:xfrm>
            <a:off x="10307863" y="4165763"/>
            <a:ext cx="492761" cy="252734"/>
            <a:chOff x="0" y="0"/>
            <a:chExt cx="492759" cy="252732"/>
          </a:xfrm>
        </p:grpSpPr>
        <p:sp>
          <p:nvSpPr>
            <p:cNvPr id="444" name="직사각형"/>
            <p:cNvSpPr/>
            <p:nvPr/>
          </p:nvSpPr>
          <p:spPr>
            <a:xfrm>
              <a:off x="0" y="47845"/>
              <a:ext cx="492760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5" name="저 장"/>
            <p:cNvSpPr txBox="1"/>
            <p:nvPr/>
          </p:nvSpPr>
          <p:spPr>
            <a:xfrm>
              <a:off x="45719" y="0"/>
              <a:ext cx="40132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저 장</a:t>
              </a:r>
            </a:p>
          </p:txBody>
        </p:sp>
      </p:grpSp>
      <p:sp>
        <p:nvSpPr>
          <p:cNvPr id="447" name="이등변 삼각형 64"/>
          <p:cNvSpPr/>
          <p:nvPr/>
        </p:nvSpPr>
        <p:spPr>
          <a:xfrm>
            <a:off x="11045956" y="3968503"/>
            <a:ext cx="92743" cy="95323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48" name="이등변 삼각형 65"/>
          <p:cNvSpPr/>
          <p:nvPr/>
        </p:nvSpPr>
        <p:spPr>
          <a:xfrm rot="10800000">
            <a:off x="10352978" y="3973329"/>
            <a:ext cx="98104" cy="95199"/>
          </a:xfrm>
          <a:prstGeom prst="triangl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449" name="TextBox 66"/>
          <p:cNvSpPr txBox="1"/>
          <p:nvPr/>
        </p:nvSpPr>
        <p:spPr>
          <a:xfrm>
            <a:off x="10430159" y="3871936"/>
            <a:ext cx="6328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01:00</a:t>
            </a:r>
          </a:p>
        </p:txBody>
      </p:sp>
      <p:grpSp>
        <p:nvGrpSpPr>
          <p:cNvPr id="452" name="직사각형 67"/>
          <p:cNvGrpSpPr/>
          <p:nvPr/>
        </p:nvGrpSpPr>
        <p:grpSpPr>
          <a:xfrm>
            <a:off x="9493729" y="4165763"/>
            <a:ext cx="492761" cy="252734"/>
            <a:chOff x="0" y="0"/>
            <a:chExt cx="492759" cy="252732"/>
          </a:xfrm>
        </p:grpSpPr>
        <p:sp>
          <p:nvSpPr>
            <p:cNvPr id="450" name="직사각형"/>
            <p:cNvSpPr/>
            <p:nvPr/>
          </p:nvSpPr>
          <p:spPr>
            <a:xfrm>
              <a:off x="0" y="47845"/>
              <a:ext cx="492760" cy="157043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취 소"/>
            <p:cNvSpPr txBox="1"/>
            <p:nvPr/>
          </p:nvSpPr>
          <p:spPr>
            <a:xfrm>
              <a:off x="45719" y="0"/>
              <a:ext cx="40132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pPr/>
              <a:r>
                <a:t>취 소</a:t>
              </a:r>
            </a:p>
          </p:txBody>
        </p:sp>
      </p:grpSp>
      <p:pic>
        <p:nvPicPr>
          <p:cNvPr id="453" name="그림 68" descr="그림 6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5238" y="4253108"/>
            <a:ext cx="642264" cy="137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