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나눔스퀘어" panose="020B0600000101010101" pitchFamily="50" charset="-127"/>
      <p:regular r:id="rId19"/>
    </p:embeddedFont>
    <p:embeddedFont>
      <p:font typeface="나눔스퀘어라운드 Bold" panose="020B0600000101010101" pitchFamily="50" charset="-127"/>
      <p:bold r:id="rId20"/>
    </p:embeddedFont>
    <p:embeddedFont>
      <p:font typeface="나눔스퀘어라운드 ExtraBold" panose="020B0600000101010101" pitchFamily="50" charset="-127"/>
      <p:bold r:id="rId21"/>
    </p:embeddedFont>
    <p:embeddedFont>
      <p:font typeface="나눔스퀘어라운드 Regular" panose="020B0600000101010101" pitchFamily="50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D1DDEB"/>
    <a:srgbClr val="E7E9F5"/>
    <a:srgbClr val="DFE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5A310-7D96-4615-8F04-9D3660F37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3C823A-8CA4-4886-B7F8-29F613645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21726-DC33-43EC-A2D8-40F49135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6354-F155-425F-8D5C-4530E176A9B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5C470-B750-4874-A303-254023AB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FAA9C-B9C0-4A39-AE42-9F94734F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E971-E2DE-4EA7-A059-2F120DD8B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05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EC9F0-D5C7-4A71-9E1D-1211DDEB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46259F-3AA7-4EB5-9BE5-91204F903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1E408-2149-4B1F-B897-5AB36859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6354-F155-425F-8D5C-4530E176A9B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D7F60-5998-45EE-AD20-914A87AA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C1CBB-B5DD-4621-89C1-BF83A9A2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E971-E2DE-4EA7-A059-2F120DD8B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24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53F9BE-6DE9-4732-BC7F-4351A998E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9EBF7A-DB0A-4BD7-A090-2B3507314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E757C-E03A-4BE9-87B7-1A875EFF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6354-F155-425F-8D5C-4530E176A9B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F5455-8945-430B-A759-299DDC51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C62B6-CC9E-45F0-B33E-A7F42BEA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E971-E2DE-4EA7-A059-2F120DD8B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3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D9654-1D9A-4DC2-88F1-132388E2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44F42-ED2D-46B7-B36C-DFAFFE3C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5CDD3-7418-4C55-9C23-5838B143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6354-F155-425F-8D5C-4530E176A9B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C55BF-3761-40E9-AC43-490EEF24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D2A6E-3B3E-44CF-85B1-45B9FB59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E971-E2DE-4EA7-A059-2F120DD8B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9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EBE58-B496-4741-BD34-F4604F47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529D8D-468D-4F79-BD8A-CD92C01E4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0AD08-0B72-43E4-829D-48024D42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6354-F155-425F-8D5C-4530E176A9B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0C45C-8E87-4270-A1D1-8D04FB6F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28400-11E1-45A6-B947-4B2D08DE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E971-E2DE-4EA7-A059-2F120DD8B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1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2ACD0-B5A1-470F-87F3-17930ED7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C68E4-E65F-48B1-B12E-3C642A68F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7B821-300B-4A01-AD4B-8CB3C46B4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66361-58EB-46AC-9E2E-3433DF6A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6354-F155-425F-8D5C-4530E176A9B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1E2C7F-13F9-474D-B385-EDBC31B2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DC853-F26C-4430-BB7C-8BB5BFDB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E971-E2DE-4EA7-A059-2F120DD8B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0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E2047-EDE8-49E1-831B-61FC4F69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FD6985-3B46-400D-AE6E-DE7312F6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9E3F22-6ED7-4DDD-8D46-24147CB07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B85928-DFDF-4FEB-960F-915077085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F7A259-3729-4A9D-8DA6-7A9D9020C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927015-D6E5-4F5B-8DE8-0F4111E2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6354-F155-425F-8D5C-4530E176A9B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5CC819-16EA-43D0-A9D6-7944440A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3071AB-2583-4B78-ADB3-E8138F61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E971-E2DE-4EA7-A059-2F120DD8B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78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6E7DC-5DAD-40C1-97CF-E2B27378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F65663-0EBC-4CFD-B05B-FB4FC5F2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6354-F155-425F-8D5C-4530E176A9B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03A36A-A8E9-45F9-B83F-94013FF7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476F4F-7475-46D0-AC52-D1D1DA7D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E971-E2DE-4EA7-A059-2F120DD8B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8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6E6261-0A6E-421E-8DEB-CCC83238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6354-F155-425F-8D5C-4530E176A9B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D68BD1-7CA8-4F08-9B2D-87EA1560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9A672A-1824-42F5-A49F-80D1353F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E971-E2DE-4EA7-A059-2F120DD8B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9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30581-1D0C-4A0A-B8A3-1B4D4B05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BD7FA-6FE7-4C22-9FC9-DD863A4E3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BA4B90-BB09-4EDD-9918-8A5569C33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5F928-EF84-44D9-BD88-4F52171E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6354-F155-425F-8D5C-4530E176A9B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D6AD6-C1A8-4F12-BC5E-DBE44BB2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A4BBF7-78E8-4E68-ADA9-D4574BB6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E971-E2DE-4EA7-A059-2F120DD8B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4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18681-7035-4425-AC9D-2B66BDEA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99166-1204-44BE-9AD6-A89E2D542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081A3E-B99C-40C5-A9E8-384BFD81E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E85963-0322-4ACC-88D1-DF85BFA4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6354-F155-425F-8D5C-4530E176A9B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F31A3-4D39-4A09-8D7E-77D797B8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CBFEF2-93F4-486B-AF54-4CC4E863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E971-E2DE-4EA7-A059-2F120DD8B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0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2B3D67-EA2B-47F5-9379-61125072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8543B-D9FD-4D2F-99C7-EC02AD723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9E5AFF-FFA9-452F-BB94-F074F75E8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46354-F155-425F-8D5C-4530E176A9B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80CAE-0BA3-4004-A087-632363B22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791B5-42B1-422B-8BF3-2F5ECA563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E971-E2DE-4EA7-A059-2F120DD8B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2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0DDB8F4-A1CE-4B84-BC32-CCCA3F33DB11}"/>
              </a:ext>
            </a:extLst>
          </p:cNvPr>
          <p:cNvSpPr/>
          <p:nvPr/>
        </p:nvSpPr>
        <p:spPr>
          <a:xfrm>
            <a:off x="235895" y="2382398"/>
            <a:ext cx="11720209" cy="988940"/>
          </a:xfrm>
          <a:custGeom>
            <a:avLst/>
            <a:gdLst>
              <a:gd name="connsiteX0" fmla="*/ 0 w 11720209"/>
              <a:gd name="connsiteY0" fmla="*/ 164827 h 988940"/>
              <a:gd name="connsiteX1" fmla="*/ 164827 w 11720209"/>
              <a:gd name="connsiteY1" fmla="*/ 0 h 988940"/>
              <a:gd name="connsiteX2" fmla="*/ 878235 w 11720209"/>
              <a:gd name="connsiteY2" fmla="*/ 0 h 988940"/>
              <a:gd name="connsiteX3" fmla="*/ 1477738 w 11720209"/>
              <a:gd name="connsiteY3" fmla="*/ 0 h 988940"/>
              <a:gd name="connsiteX4" fmla="*/ 2305052 w 11720209"/>
              <a:gd name="connsiteY4" fmla="*/ 0 h 988940"/>
              <a:gd name="connsiteX5" fmla="*/ 2790650 w 11720209"/>
              <a:gd name="connsiteY5" fmla="*/ 0 h 988940"/>
              <a:gd name="connsiteX6" fmla="*/ 3162341 w 11720209"/>
              <a:gd name="connsiteY6" fmla="*/ 0 h 988940"/>
              <a:gd name="connsiteX7" fmla="*/ 3761844 w 11720209"/>
              <a:gd name="connsiteY7" fmla="*/ 0 h 988940"/>
              <a:gd name="connsiteX8" fmla="*/ 4475253 w 11720209"/>
              <a:gd name="connsiteY8" fmla="*/ 0 h 988940"/>
              <a:gd name="connsiteX9" fmla="*/ 5302567 w 11720209"/>
              <a:gd name="connsiteY9" fmla="*/ 0 h 988940"/>
              <a:gd name="connsiteX10" fmla="*/ 6015975 w 11720209"/>
              <a:gd name="connsiteY10" fmla="*/ 0 h 988940"/>
              <a:gd name="connsiteX11" fmla="*/ 6843289 w 11720209"/>
              <a:gd name="connsiteY11" fmla="*/ 0 h 988940"/>
              <a:gd name="connsiteX12" fmla="*/ 7556698 w 11720209"/>
              <a:gd name="connsiteY12" fmla="*/ 0 h 988940"/>
              <a:gd name="connsiteX13" fmla="*/ 7928389 w 11720209"/>
              <a:gd name="connsiteY13" fmla="*/ 0 h 988940"/>
              <a:gd name="connsiteX14" fmla="*/ 8641798 w 11720209"/>
              <a:gd name="connsiteY14" fmla="*/ 0 h 988940"/>
              <a:gd name="connsiteX15" fmla="*/ 9127395 w 11720209"/>
              <a:gd name="connsiteY15" fmla="*/ 0 h 988940"/>
              <a:gd name="connsiteX16" fmla="*/ 9499087 w 11720209"/>
              <a:gd name="connsiteY16" fmla="*/ 0 h 988940"/>
              <a:gd name="connsiteX17" fmla="*/ 9756873 w 11720209"/>
              <a:gd name="connsiteY17" fmla="*/ 0 h 988940"/>
              <a:gd name="connsiteX18" fmla="*/ 10128565 w 11720209"/>
              <a:gd name="connsiteY18" fmla="*/ 0 h 988940"/>
              <a:gd name="connsiteX19" fmla="*/ 10500257 w 11720209"/>
              <a:gd name="connsiteY19" fmla="*/ 0 h 988940"/>
              <a:gd name="connsiteX20" fmla="*/ 11555382 w 11720209"/>
              <a:gd name="connsiteY20" fmla="*/ 0 h 988940"/>
              <a:gd name="connsiteX21" fmla="*/ 11720209 w 11720209"/>
              <a:gd name="connsiteY21" fmla="*/ 164827 h 988940"/>
              <a:gd name="connsiteX22" fmla="*/ 11720209 w 11720209"/>
              <a:gd name="connsiteY22" fmla="*/ 474691 h 988940"/>
              <a:gd name="connsiteX23" fmla="*/ 11720209 w 11720209"/>
              <a:gd name="connsiteY23" fmla="*/ 824113 h 988940"/>
              <a:gd name="connsiteX24" fmla="*/ 11555382 w 11720209"/>
              <a:gd name="connsiteY24" fmla="*/ 988940 h 988940"/>
              <a:gd name="connsiteX25" fmla="*/ 10955879 w 11720209"/>
              <a:gd name="connsiteY25" fmla="*/ 988940 h 988940"/>
              <a:gd name="connsiteX26" fmla="*/ 10128565 w 11720209"/>
              <a:gd name="connsiteY26" fmla="*/ 988940 h 988940"/>
              <a:gd name="connsiteX27" fmla="*/ 9870779 w 11720209"/>
              <a:gd name="connsiteY27" fmla="*/ 988940 h 988940"/>
              <a:gd name="connsiteX28" fmla="*/ 9043465 w 11720209"/>
              <a:gd name="connsiteY28" fmla="*/ 988940 h 988940"/>
              <a:gd name="connsiteX29" fmla="*/ 8216151 w 11720209"/>
              <a:gd name="connsiteY29" fmla="*/ 988940 h 988940"/>
              <a:gd name="connsiteX30" fmla="*/ 7958365 w 11720209"/>
              <a:gd name="connsiteY30" fmla="*/ 988940 h 988940"/>
              <a:gd name="connsiteX31" fmla="*/ 7358862 w 11720209"/>
              <a:gd name="connsiteY31" fmla="*/ 988940 h 988940"/>
              <a:gd name="connsiteX32" fmla="*/ 6873264 w 11720209"/>
              <a:gd name="connsiteY32" fmla="*/ 988940 h 988940"/>
              <a:gd name="connsiteX33" fmla="*/ 6387667 w 11720209"/>
              <a:gd name="connsiteY33" fmla="*/ 988940 h 988940"/>
              <a:gd name="connsiteX34" fmla="*/ 5902070 w 11720209"/>
              <a:gd name="connsiteY34" fmla="*/ 988940 h 988940"/>
              <a:gd name="connsiteX35" fmla="*/ 5644283 w 11720209"/>
              <a:gd name="connsiteY35" fmla="*/ 988940 h 988940"/>
              <a:gd name="connsiteX36" fmla="*/ 4816969 w 11720209"/>
              <a:gd name="connsiteY36" fmla="*/ 988940 h 988940"/>
              <a:gd name="connsiteX37" fmla="*/ 3989655 w 11720209"/>
              <a:gd name="connsiteY37" fmla="*/ 988940 h 988940"/>
              <a:gd name="connsiteX38" fmla="*/ 3731869 w 11720209"/>
              <a:gd name="connsiteY38" fmla="*/ 988940 h 988940"/>
              <a:gd name="connsiteX39" fmla="*/ 3360177 w 11720209"/>
              <a:gd name="connsiteY39" fmla="*/ 988940 h 988940"/>
              <a:gd name="connsiteX40" fmla="*/ 2760675 w 11720209"/>
              <a:gd name="connsiteY40" fmla="*/ 988940 h 988940"/>
              <a:gd name="connsiteX41" fmla="*/ 2047266 w 11720209"/>
              <a:gd name="connsiteY41" fmla="*/ 988940 h 988940"/>
              <a:gd name="connsiteX42" fmla="*/ 1561669 w 11720209"/>
              <a:gd name="connsiteY42" fmla="*/ 988940 h 988940"/>
              <a:gd name="connsiteX43" fmla="*/ 1189977 w 11720209"/>
              <a:gd name="connsiteY43" fmla="*/ 988940 h 988940"/>
              <a:gd name="connsiteX44" fmla="*/ 818285 w 11720209"/>
              <a:gd name="connsiteY44" fmla="*/ 988940 h 988940"/>
              <a:gd name="connsiteX45" fmla="*/ 164827 w 11720209"/>
              <a:gd name="connsiteY45" fmla="*/ 988940 h 988940"/>
              <a:gd name="connsiteX46" fmla="*/ 0 w 11720209"/>
              <a:gd name="connsiteY46" fmla="*/ 824113 h 988940"/>
              <a:gd name="connsiteX47" fmla="*/ 0 w 11720209"/>
              <a:gd name="connsiteY47" fmla="*/ 514249 h 988940"/>
              <a:gd name="connsiteX48" fmla="*/ 0 w 11720209"/>
              <a:gd name="connsiteY48" fmla="*/ 164827 h 98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720209" h="988940" fill="none" extrusionOk="0">
                <a:moveTo>
                  <a:pt x="0" y="164827"/>
                </a:moveTo>
                <a:cubicBezTo>
                  <a:pt x="2574" y="47775"/>
                  <a:pt x="82178" y="-24778"/>
                  <a:pt x="164827" y="0"/>
                </a:cubicBezTo>
                <a:cubicBezTo>
                  <a:pt x="487685" y="-13654"/>
                  <a:pt x="675520" y="41764"/>
                  <a:pt x="878235" y="0"/>
                </a:cubicBezTo>
                <a:cubicBezTo>
                  <a:pt x="1080950" y="-41764"/>
                  <a:pt x="1330198" y="62576"/>
                  <a:pt x="1477738" y="0"/>
                </a:cubicBezTo>
                <a:cubicBezTo>
                  <a:pt x="1625278" y="-62576"/>
                  <a:pt x="1908123" y="3340"/>
                  <a:pt x="2305052" y="0"/>
                </a:cubicBezTo>
                <a:cubicBezTo>
                  <a:pt x="2701981" y="-3340"/>
                  <a:pt x="2643632" y="30160"/>
                  <a:pt x="2790650" y="0"/>
                </a:cubicBezTo>
                <a:cubicBezTo>
                  <a:pt x="2937668" y="-30160"/>
                  <a:pt x="3081438" y="19177"/>
                  <a:pt x="3162341" y="0"/>
                </a:cubicBezTo>
                <a:cubicBezTo>
                  <a:pt x="3243244" y="-19177"/>
                  <a:pt x="3641373" y="52780"/>
                  <a:pt x="3761844" y="0"/>
                </a:cubicBezTo>
                <a:cubicBezTo>
                  <a:pt x="3882315" y="-52780"/>
                  <a:pt x="4319842" y="63469"/>
                  <a:pt x="4475253" y="0"/>
                </a:cubicBezTo>
                <a:cubicBezTo>
                  <a:pt x="4630664" y="-63469"/>
                  <a:pt x="5022449" y="7340"/>
                  <a:pt x="5302567" y="0"/>
                </a:cubicBezTo>
                <a:cubicBezTo>
                  <a:pt x="5582685" y="-7340"/>
                  <a:pt x="5735915" y="59985"/>
                  <a:pt x="6015975" y="0"/>
                </a:cubicBezTo>
                <a:cubicBezTo>
                  <a:pt x="6296035" y="-59985"/>
                  <a:pt x="6564536" y="54780"/>
                  <a:pt x="6843289" y="0"/>
                </a:cubicBezTo>
                <a:cubicBezTo>
                  <a:pt x="7122042" y="-54780"/>
                  <a:pt x="7234690" y="9816"/>
                  <a:pt x="7556698" y="0"/>
                </a:cubicBezTo>
                <a:cubicBezTo>
                  <a:pt x="7878706" y="-9816"/>
                  <a:pt x="7776258" y="30057"/>
                  <a:pt x="7928389" y="0"/>
                </a:cubicBezTo>
                <a:cubicBezTo>
                  <a:pt x="8080520" y="-30057"/>
                  <a:pt x="8445094" y="53867"/>
                  <a:pt x="8641798" y="0"/>
                </a:cubicBezTo>
                <a:cubicBezTo>
                  <a:pt x="8838502" y="-53867"/>
                  <a:pt x="8967847" y="43430"/>
                  <a:pt x="9127395" y="0"/>
                </a:cubicBezTo>
                <a:cubicBezTo>
                  <a:pt x="9286943" y="-43430"/>
                  <a:pt x="9422716" y="43167"/>
                  <a:pt x="9499087" y="0"/>
                </a:cubicBezTo>
                <a:cubicBezTo>
                  <a:pt x="9575458" y="-43167"/>
                  <a:pt x="9697007" y="3306"/>
                  <a:pt x="9756873" y="0"/>
                </a:cubicBezTo>
                <a:cubicBezTo>
                  <a:pt x="9816739" y="-3306"/>
                  <a:pt x="9944509" y="34977"/>
                  <a:pt x="10128565" y="0"/>
                </a:cubicBezTo>
                <a:cubicBezTo>
                  <a:pt x="10312621" y="-34977"/>
                  <a:pt x="10377450" y="27547"/>
                  <a:pt x="10500257" y="0"/>
                </a:cubicBezTo>
                <a:cubicBezTo>
                  <a:pt x="10623064" y="-27547"/>
                  <a:pt x="11323945" y="65995"/>
                  <a:pt x="11555382" y="0"/>
                </a:cubicBezTo>
                <a:cubicBezTo>
                  <a:pt x="11633352" y="-21007"/>
                  <a:pt x="11702127" y="72590"/>
                  <a:pt x="11720209" y="164827"/>
                </a:cubicBezTo>
                <a:cubicBezTo>
                  <a:pt x="11734274" y="267829"/>
                  <a:pt x="11690504" y="389616"/>
                  <a:pt x="11720209" y="474691"/>
                </a:cubicBezTo>
                <a:cubicBezTo>
                  <a:pt x="11749914" y="559766"/>
                  <a:pt x="11711280" y="703723"/>
                  <a:pt x="11720209" y="824113"/>
                </a:cubicBezTo>
                <a:cubicBezTo>
                  <a:pt x="11728247" y="912220"/>
                  <a:pt x="11648450" y="993436"/>
                  <a:pt x="11555382" y="988940"/>
                </a:cubicBezTo>
                <a:cubicBezTo>
                  <a:pt x="11394861" y="1013713"/>
                  <a:pt x="11133040" y="939343"/>
                  <a:pt x="10955879" y="988940"/>
                </a:cubicBezTo>
                <a:cubicBezTo>
                  <a:pt x="10778718" y="1038537"/>
                  <a:pt x="10498654" y="931449"/>
                  <a:pt x="10128565" y="988940"/>
                </a:cubicBezTo>
                <a:cubicBezTo>
                  <a:pt x="9758476" y="1046431"/>
                  <a:pt x="9968628" y="978311"/>
                  <a:pt x="9870779" y="988940"/>
                </a:cubicBezTo>
                <a:cubicBezTo>
                  <a:pt x="9772930" y="999569"/>
                  <a:pt x="9221939" y="947151"/>
                  <a:pt x="9043465" y="988940"/>
                </a:cubicBezTo>
                <a:cubicBezTo>
                  <a:pt x="8864991" y="1030729"/>
                  <a:pt x="8500524" y="929951"/>
                  <a:pt x="8216151" y="988940"/>
                </a:cubicBezTo>
                <a:cubicBezTo>
                  <a:pt x="7931778" y="1047929"/>
                  <a:pt x="8032057" y="988444"/>
                  <a:pt x="7958365" y="988940"/>
                </a:cubicBezTo>
                <a:cubicBezTo>
                  <a:pt x="7884673" y="989436"/>
                  <a:pt x="7514982" y="969557"/>
                  <a:pt x="7358862" y="988940"/>
                </a:cubicBezTo>
                <a:cubicBezTo>
                  <a:pt x="7202742" y="1008323"/>
                  <a:pt x="7044553" y="980275"/>
                  <a:pt x="6873264" y="988940"/>
                </a:cubicBezTo>
                <a:cubicBezTo>
                  <a:pt x="6701975" y="997605"/>
                  <a:pt x="6578777" y="971710"/>
                  <a:pt x="6387667" y="988940"/>
                </a:cubicBezTo>
                <a:cubicBezTo>
                  <a:pt x="6196557" y="1006170"/>
                  <a:pt x="6134660" y="978152"/>
                  <a:pt x="5902070" y="988940"/>
                </a:cubicBezTo>
                <a:cubicBezTo>
                  <a:pt x="5669480" y="999728"/>
                  <a:pt x="5763855" y="969269"/>
                  <a:pt x="5644283" y="988940"/>
                </a:cubicBezTo>
                <a:cubicBezTo>
                  <a:pt x="5524711" y="1008611"/>
                  <a:pt x="5048899" y="960900"/>
                  <a:pt x="4816969" y="988940"/>
                </a:cubicBezTo>
                <a:cubicBezTo>
                  <a:pt x="4585039" y="1016980"/>
                  <a:pt x="4233678" y="970193"/>
                  <a:pt x="3989655" y="988940"/>
                </a:cubicBezTo>
                <a:cubicBezTo>
                  <a:pt x="3745632" y="1007687"/>
                  <a:pt x="3842284" y="973701"/>
                  <a:pt x="3731869" y="988940"/>
                </a:cubicBezTo>
                <a:cubicBezTo>
                  <a:pt x="3621454" y="1004179"/>
                  <a:pt x="3447623" y="960011"/>
                  <a:pt x="3360177" y="988940"/>
                </a:cubicBezTo>
                <a:cubicBezTo>
                  <a:pt x="3272731" y="1017869"/>
                  <a:pt x="2905827" y="917749"/>
                  <a:pt x="2760675" y="988940"/>
                </a:cubicBezTo>
                <a:cubicBezTo>
                  <a:pt x="2615523" y="1060131"/>
                  <a:pt x="2270684" y="909277"/>
                  <a:pt x="2047266" y="988940"/>
                </a:cubicBezTo>
                <a:cubicBezTo>
                  <a:pt x="1823848" y="1068603"/>
                  <a:pt x="1759875" y="949634"/>
                  <a:pt x="1561669" y="988940"/>
                </a:cubicBezTo>
                <a:cubicBezTo>
                  <a:pt x="1363463" y="1028246"/>
                  <a:pt x="1282026" y="974370"/>
                  <a:pt x="1189977" y="988940"/>
                </a:cubicBezTo>
                <a:cubicBezTo>
                  <a:pt x="1097928" y="1003510"/>
                  <a:pt x="996382" y="980020"/>
                  <a:pt x="818285" y="988940"/>
                </a:cubicBezTo>
                <a:cubicBezTo>
                  <a:pt x="640188" y="997860"/>
                  <a:pt x="446595" y="978822"/>
                  <a:pt x="164827" y="988940"/>
                </a:cubicBezTo>
                <a:cubicBezTo>
                  <a:pt x="70475" y="1013434"/>
                  <a:pt x="9593" y="923121"/>
                  <a:pt x="0" y="824113"/>
                </a:cubicBezTo>
                <a:cubicBezTo>
                  <a:pt x="-7442" y="758471"/>
                  <a:pt x="15389" y="633358"/>
                  <a:pt x="0" y="514249"/>
                </a:cubicBezTo>
                <a:cubicBezTo>
                  <a:pt x="-15389" y="395140"/>
                  <a:pt x="27991" y="261590"/>
                  <a:pt x="0" y="164827"/>
                </a:cubicBezTo>
                <a:close/>
              </a:path>
              <a:path w="11720209" h="988940" stroke="0" extrusionOk="0">
                <a:moveTo>
                  <a:pt x="0" y="164827"/>
                </a:moveTo>
                <a:cubicBezTo>
                  <a:pt x="-22470" y="59936"/>
                  <a:pt x="61215" y="4722"/>
                  <a:pt x="164827" y="0"/>
                </a:cubicBezTo>
                <a:cubicBezTo>
                  <a:pt x="370311" y="-47416"/>
                  <a:pt x="774131" y="32611"/>
                  <a:pt x="992141" y="0"/>
                </a:cubicBezTo>
                <a:cubicBezTo>
                  <a:pt x="1210151" y="-32611"/>
                  <a:pt x="1266310" y="3143"/>
                  <a:pt x="1477738" y="0"/>
                </a:cubicBezTo>
                <a:cubicBezTo>
                  <a:pt x="1689166" y="-3143"/>
                  <a:pt x="1760080" y="5687"/>
                  <a:pt x="1849430" y="0"/>
                </a:cubicBezTo>
                <a:cubicBezTo>
                  <a:pt x="1938780" y="-5687"/>
                  <a:pt x="2381674" y="53761"/>
                  <a:pt x="2562839" y="0"/>
                </a:cubicBezTo>
                <a:cubicBezTo>
                  <a:pt x="2744004" y="-53761"/>
                  <a:pt x="2919219" y="20833"/>
                  <a:pt x="3048436" y="0"/>
                </a:cubicBezTo>
                <a:cubicBezTo>
                  <a:pt x="3177653" y="-20833"/>
                  <a:pt x="3633522" y="13866"/>
                  <a:pt x="3875750" y="0"/>
                </a:cubicBezTo>
                <a:cubicBezTo>
                  <a:pt x="4117978" y="-13866"/>
                  <a:pt x="4095955" y="12960"/>
                  <a:pt x="4247442" y="0"/>
                </a:cubicBezTo>
                <a:cubicBezTo>
                  <a:pt x="4398929" y="-12960"/>
                  <a:pt x="4715834" y="64150"/>
                  <a:pt x="5074756" y="0"/>
                </a:cubicBezTo>
                <a:cubicBezTo>
                  <a:pt x="5433678" y="-64150"/>
                  <a:pt x="5235439" y="3193"/>
                  <a:pt x="5332542" y="0"/>
                </a:cubicBezTo>
                <a:cubicBezTo>
                  <a:pt x="5429645" y="-3193"/>
                  <a:pt x="5794430" y="66950"/>
                  <a:pt x="5932045" y="0"/>
                </a:cubicBezTo>
                <a:cubicBezTo>
                  <a:pt x="6069660" y="-66950"/>
                  <a:pt x="6256896" y="64520"/>
                  <a:pt x="6531548" y="0"/>
                </a:cubicBezTo>
                <a:cubicBezTo>
                  <a:pt x="6806200" y="-64520"/>
                  <a:pt x="6808858" y="57994"/>
                  <a:pt x="7017145" y="0"/>
                </a:cubicBezTo>
                <a:cubicBezTo>
                  <a:pt x="7225432" y="-57994"/>
                  <a:pt x="7508051" y="12797"/>
                  <a:pt x="7844459" y="0"/>
                </a:cubicBezTo>
                <a:cubicBezTo>
                  <a:pt x="8180867" y="-12797"/>
                  <a:pt x="8297426" y="2470"/>
                  <a:pt x="8671773" y="0"/>
                </a:cubicBezTo>
                <a:cubicBezTo>
                  <a:pt x="9046120" y="-2470"/>
                  <a:pt x="8933407" y="1920"/>
                  <a:pt x="9043465" y="0"/>
                </a:cubicBezTo>
                <a:cubicBezTo>
                  <a:pt x="9153523" y="-1920"/>
                  <a:pt x="9394237" y="59832"/>
                  <a:pt x="9642968" y="0"/>
                </a:cubicBezTo>
                <a:cubicBezTo>
                  <a:pt x="9891699" y="-59832"/>
                  <a:pt x="10137381" y="11152"/>
                  <a:pt x="10470282" y="0"/>
                </a:cubicBezTo>
                <a:cubicBezTo>
                  <a:pt x="10803183" y="-11152"/>
                  <a:pt x="11021867" y="18162"/>
                  <a:pt x="11555382" y="0"/>
                </a:cubicBezTo>
                <a:cubicBezTo>
                  <a:pt x="11634751" y="20852"/>
                  <a:pt x="11724056" y="76655"/>
                  <a:pt x="11720209" y="164827"/>
                </a:cubicBezTo>
                <a:cubicBezTo>
                  <a:pt x="11742008" y="301486"/>
                  <a:pt x="11717298" y="399955"/>
                  <a:pt x="11720209" y="481284"/>
                </a:cubicBezTo>
                <a:cubicBezTo>
                  <a:pt x="11723120" y="562613"/>
                  <a:pt x="11704482" y="705758"/>
                  <a:pt x="11720209" y="824113"/>
                </a:cubicBezTo>
                <a:cubicBezTo>
                  <a:pt x="11721853" y="918399"/>
                  <a:pt x="11633305" y="995852"/>
                  <a:pt x="11555382" y="988940"/>
                </a:cubicBezTo>
                <a:cubicBezTo>
                  <a:pt x="11303742" y="1044170"/>
                  <a:pt x="11110755" y="987420"/>
                  <a:pt x="10841974" y="988940"/>
                </a:cubicBezTo>
                <a:cubicBezTo>
                  <a:pt x="10573193" y="990460"/>
                  <a:pt x="10688753" y="970062"/>
                  <a:pt x="10584187" y="988940"/>
                </a:cubicBezTo>
                <a:cubicBezTo>
                  <a:pt x="10479621" y="1007818"/>
                  <a:pt x="10158422" y="929899"/>
                  <a:pt x="9984684" y="988940"/>
                </a:cubicBezTo>
                <a:cubicBezTo>
                  <a:pt x="9810946" y="1047981"/>
                  <a:pt x="9763381" y="945037"/>
                  <a:pt x="9612993" y="988940"/>
                </a:cubicBezTo>
                <a:cubicBezTo>
                  <a:pt x="9462605" y="1032843"/>
                  <a:pt x="9073314" y="908872"/>
                  <a:pt x="8899584" y="988940"/>
                </a:cubicBezTo>
                <a:cubicBezTo>
                  <a:pt x="8725854" y="1069008"/>
                  <a:pt x="8646294" y="977620"/>
                  <a:pt x="8527892" y="988940"/>
                </a:cubicBezTo>
                <a:cubicBezTo>
                  <a:pt x="8409490" y="1000260"/>
                  <a:pt x="7962686" y="930400"/>
                  <a:pt x="7814484" y="988940"/>
                </a:cubicBezTo>
                <a:cubicBezTo>
                  <a:pt x="7666282" y="1047480"/>
                  <a:pt x="7635916" y="963669"/>
                  <a:pt x="7556698" y="988940"/>
                </a:cubicBezTo>
                <a:cubicBezTo>
                  <a:pt x="7477480" y="1014211"/>
                  <a:pt x="7122834" y="964227"/>
                  <a:pt x="6843289" y="988940"/>
                </a:cubicBezTo>
                <a:cubicBezTo>
                  <a:pt x="6563744" y="1013653"/>
                  <a:pt x="6578995" y="975618"/>
                  <a:pt x="6471597" y="988940"/>
                </a:cubicBezTo>
                <a:cubicBezTo>
                  <a:pt x="6364199" y="1002262"/>
                  <a:pt x="6339834" y="958829"/>
                  <a:pt x="6213811" y="988940"/>
                </a:cubicBezTo>
                <a:cubicBezTo>
                  <a:pt x="6087788" y="1019051"/>
                  <a:pt x="6007727" y="987356"/>
                  <a:pt x="5842119" y="988940"/>
                </a:cubicBezTo>
                <a:cubicBezTo>
                  <a:pt x="5676511" y="990524"/>
                  <a:pt x="5351242" y="937983"/>
                  <a:pt x="5128711" y="988940"/>
                </a:cubicBezTo>
                <a:cubicBezTo>
                  <a:pt x="4906180" y="1039897"/>
                  <a:pt x="4895335" y="982458"/>
                  <a:pt x="4757019" y="988940"/>
                </a:cubicBezTo>
                <a:cubicBezTo>
                  <a:pt x="4618703" y="995422"/>
                  <a:pt x="4595807" y="986921"/>
                  <a:pt x="4499233" y="988940"/>
                </a:cubicBezTo>
                <a:cubicBezTo>
                  <a:pt x="4402659" y="990959"/>
                  <a:pt x="4260187" y="945720"/>
                  <a:pt x="4127541" y="988940"/>
                </a:cubicBezTo>
                <a:cubicBezTo>
                  <a:pt x="3994895" y="1032160"/>
                  <a:pt x="3804525" y="981745"/>
                  <a:pt x="3641944" y="988940"/>
                </a:cubicBezTo>
                <a:cubicBezTo>
                  <a:pt x="3479363" y="996135"/>
                  <a:pt x="3327885" y="988624"/>
                  <a:pt x="3042441" y="988940"/>
                </a:cubicBezTo>
                <a:cubicBezTo>
                  <a:pt x="2756997" y="989256"/>
                  <a:pt x="2833937" y="983996"/>
                  <a:pt x="2670749" y="988940"/>
                </a:cubicBezTo>
                <a:cubicBezTo>
                  <a:pt x="2507561" y="993884"/>
                  <a:pt x="2023592" y="976365"/>
                  <a:pt x="1843435" y="988940"/>
                </a:cubicBezTo>
                <a:cubicBezTo>
                  <a:pt x="1663278" y="1001515"/>
                  <a:pt x="1387407" y="949482"/>
                  <a:pt x="1243932" y="988940"/>
                </a:cubicBezTo>
                <a:cubicBezTo>
                  <a:pt x="1100457" y="1028398"/>
                  <a:pt x="382819" y="915439"/>
                  <a:pt x="164827" y="988940"/>
                </a:cubicBezTo>
                <a:cubicBezTo>
                  <a:pt x="61229" y="974562"/>
                  <a:pt x="12664" y="901441"/>
                  <a:pt x="0" y="824113"/>
                </a:cubicBezTo>
                <a:cubicBezTo>
                  <a:pt x="-17611" y="723763"/>
                  <a:pt x="15887" y="611519"/>
                  <a:pt x="0" y="481284"/>
                </a:cubicBezTo>
                <a:cubicBezTo>
                  <a:pt x="-15887" y="351049"/>
                  <a:pt x="15681" y="314658"/>
                  <a:pt x="0" y="1648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8DF8D0-608E-4AF7-BB3B-9355FFF961CE}"/>
              </a:ext>
            </a:extLst>
          </p:cNvPr>
          <p:cNvSpPr txBox="1"/>
          <p:nvPr/>
        </p:nvSpPr>
        <p:spPr>
          <a:xfrm>
            <a:off x="3972536" y="2461738"/>
            <a:ext cx="34843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유스 케이스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443E06-1C55-493F-A339-58C225998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90136" l="9699" r="89967">
                        <a14:foregroundMark x1="62876" y1="20408" x2="62876" y2="20408"/>
                        <a14:foregroundMark x1="72910" y1="17687" x2="72910" y2="17687"/>
                        <a14:foregroundMark x1="82609" y1="16667" x2="82609" y2="16667"/>
                        <a14:foregroundMark x1="83946" y1="25170" x2="83946" y2="25170"/>
                        <a14:foregroundMark x1="85619" y1="20068" x2="85619" y2="20068"/>
                        <a14:foregroundMark x1="74582" y1="10884" x2="74582" y2="10884"/>
                        <a14:foregroundMark x1="63545" y1="12925" x2="63545" y2="12925"/>
                        <a14:foregroundMark x1="58194" y1="26190" x2="58194" y2="26190"/>
                        <a14:foregroundMark x1="67224" y1="29932" x2="67224" y2="29932"/>
                        <a14:foregroundMark x1="75585" y1="34354" x2="75585" y2="34354"/>
                        <a14:foregroundMark x1="81940" y1="32313" x2="81940" y2="32313"/>
                        <a14:foregroundMark x1="88629" y1="30612" x2="88629" y2="30612"/>
                        <a14:foregroundMark x1="81940" y1="38435" x2="81940" y2="38435"/>
                        <a14:foregroundMark x1="71572" y1="39456" x2="71572" y2="39456"/>
                        <a14:foregroundMark x1="39130" y1="90136" x2="39130" y2="901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01552">
            <a:off x="7295638" y="2361428"/>
            <a:ext cx="923824" cy="9083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8C99D0-8ED2-4A75-A563-3436F5813026}"/>
              </a:ext>
            </a:extLst>
          </p:cNvPr>
          <p:cNvSpPr txBox="1"/>
          <p:nvPr/>
        </p:nvSpPr>
        <p:spPr>
          <a:xfrm>
            <a:off x="5429654" y="3810209"/>
            <a:ext cx="13326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김병민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김수연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손병수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이예은</a:t>
            </a:r>
          </a:p>
        </p:txBody>
      </p:sp>
    </p:spTree>
    <p:extLst>
      <p:ext uri="{BB962C8B-B14F-4D97-AF65-F5344CB8AC3E}">
        <p14:creationId xmlns:p14="http://schemas.microsoft.com/office/powerpoint/2010/main" val="253309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AF782CC-DE87-4063-AEB2-AC36F2FC10C4}"/>
              </a:ext>
            </a:extLst>
          </p:cNvPr>
          <p:cNvSpPr/>
          <p:nvPr/>
        </p:nvSpPr>
        <p:spPr>
          <a:xfrm>
            <a:off x="204658" y="222926"/>
            <a:ext cx="3595818" cy="561640"/>
          </a:xfrm>
          <a:custGeom>
            <a:avLst/>
            <a:gdLst>
              <a:gd name="connsiteX0" fmla="*/ 0 w 3595818"/>
              <a:gd name="connsiteY0" fmla="*/ 153446 h 561640"/>
              <a:gd name="connsiteX1" fmla="*/ 153446 w 3595818"/>
              <a:gd name="connsiteY1" fmla="*/ 0 h 561640"/>
              <a:gd name="connsiteX2" fmla="*/ 877010 w 3595818"/>
              <a:gd name="connsiteY2" fmla="*/ 0 h 561640"/>
              <a:gd name="connsiteX3" fmla="*/ 1501906 w 3595818"/>
              <a:gd name="connsiteY3" fmla="*/ 0 h 561640"/>
              <a:gd name="connsiteX4" fmla="*/ 2093912 w 3595818"/>
              <a:gd name="connsiteY4" fmla="*/ 0 h 561640"/>
              <a:gd name="connsiteX5" fmla="*/ 2784587 w 3595818"/>
              <a:gd name="connsiteY5" fmla="*/ 0 h 561640"/>
              <a:gd name="connsiteX6" fmla="*/ 3442372 w 3595818"/>
              <a:gd name="connsiteY6" fmla="*/ 0 h 561640"/>
              <a:gd name="connsiteX7" fmla="*/ 3595818 w 3595818"/>
              <a:gd name="connsiteY7" fmla="*/ 153446 h 561640"/>
              <a:gd name="connsiteX8" fmla="*/ 3595818 w 3595818"/>
              <a:gd name="connsiteY8" fmla="*/ 408194 h 561640"/>
              <a:gd name="connsiteX9" fmla="*/ 3442372 w 3595818"/>
              <a:gd name="connsiteY9" fmla="*/ 561640 h 561640"/>
              <a:gd name="connsiteX10" fmla="*/ 2784587 w 3595818"/>
              <a:gd name="connsiteY10" fmla="*/ 561640 h 561640"/>
              <a:gd name="connsiteX11" fmla="*/ 2159691 w 3595818"/>
              <a:gd name="connsiteY11" fmla="*/ 561640 h 561640"/>
              <a:gd name="connsiteX12" fmla="*/ 1436127 w 3595818"/>
              <a:gd name="connsiteY12" fmla="*/ 561640 h 561640"/>
              <a:gd name="connsiteX13" fmla="*/ 712563 w 3595818"/>
              <a:gd name="connsiteY13" fmla="*/ 561640 h 561640"/>
              <a:gd name="connsiteX14" fmla="*/ 153446 w 3595818"/>
              <a:gd name="connsiteY14" fmla="*/ 561640 h 561640"/>
              <a:gd name="connsiteX15" fmla="*/ 0 w 3595818"/>
              <a:gd name="connsiteY15" fmla="*/ 408194 h 561640"/>
              <a:gd name="connsiteX16" fmla="*/ 0 w 3595818"/>
              <a:gd name="connsiteY16" fmla="*/ 153446 h 5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95818" h="561640" extrusionOk="0">
                <a:moveTo>
                  <a:pt x="0" y="153446"/>
                </a:moveTo>
                <a:cubicBezTo>
                  <a:pt x="-6288" y="64821"/>
                  <a:pt x="60653" y="3020"/>
                  <a:pt x="153446" y="0"/>
                </a:cubicBezTo>
                <a:cubicBezTo>
                  <a:pt x="511012" y="-2702"/>
                  <a:pt x="661510" y="27158"/>
                  <a:pt x="877010" y="0"/>
                </a:cubicBezTo>
                <a:cubicBezTo>
                  <a:pt x="1092510" y="-27158"/>
                  <a:pt x="1259271" y="-29105"/>
                  <a:pt x="1501906" y="0"/>
                </a:cubicBezTo>
                <a:cubicBezTo>
                  <a:pt x="1744541" y="29105"/>
                  <a:pt x="1831554" y="23234"/>
                  <a:pt x="2093912" y="0"/>
                </a:cubicBezTo>
                <a:cubicBezTo>
                  <a:pt x="2356270" y="-23234"/>
                  <a:pt x="2523478" y="1236"/>
                  <a:pt x="2784587" y="0"/>
                </a:cubicBezTo>
                <a:cubicBezTo>
                  <a:pt x="3045697" y="-1236"/>
                  <a:pt x="3181693" y="18109"/>
                  <a:pt x="3442372" y="0"/>
                </a:cubicBezTo>
                <a:cubicBezTo>
                  <a:pt x="3537312" y="-16590"/>
                  <a:pt x="3585636" y="77648"/>
                  <a:pt x="3595818" y="153446"/>
                </a:cubicBezTo>
                <a:cubicBezTo>
                  <a:pt x="3607157" y="222147"/>
                  <a:pt x="3584834" y="344624"/>
                  <a:pt x="3595818" y="408194"/>
                </a:cubicBezTo>
                <a:cubicBezTo>
                  <a:pt x="3610822" y="496547"/>
                  <a:pt x="3509873" y="558851"/>
                  <a:pt x="3442372" y="561640"/>
                </a:cubicBezTo>
                <a:cubicBezTo>
                  <a:pt x="3253795" y="570178"/>
                  <a:pt x="3025570" y="588210"/>
                  <a:pt x="2784587" y="561640"/>
                </a:cubicBezTo>
                <a:cubicBezTo>
                  <a:pt x="2543605" y="535070"/>
                  <a:pt x="2425519" y="534990"/>
                  <a:pt x="2159691" y="561640"/>
                </a:cubicBezTo>
                <a:cubicBezTo>
                  <a:pt x="1893863" y="588290"/>
                  <a:pt x="1672237" y="559474"/>
                  <a:pt x="1436127" y="561640"/>
                </a:cubicBezTo>
                <a:cubicBezTo>
                  <a:pt x="1200017" y="563806"/>
                  <a:pt x="976911" y="533174"/>
                  <a:pt x="712563" y="561640"/>
                </a:cubicBezTo>
                <a:cubicBezTo>
                  <a:pt x="448215" y="590106"/>
                  <a:pt x="388150" y="534680"/>
                  <a:pt x="153446" y="561640"/>
                </a:cubicBezTo>
                <a:cubicBezTo>
                  <a:pt x="60584" y="553994"/>
                  <a:pt x="-2295" y="489509"/>
                  <a:pt x="0" y="408194"/>
                </a:cubicBezTo>
                <a:cubicBezTo>
                  <a:pt x="-271" y="357013"/>
                  <a:pt x="5753" y="251916"/>
                  <a:pt x="0" y="153446"/>
                </a:cubicBezTo>
                <a:close/>
              </a:path>
            </a:pathLst>
          </a:cu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732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AD3E798-EC68-4061-ABD7-15C7D51B1E9C}"/>
              </a:ext>
            </a:extLst>
          </p:cNvPr>
          <p:cNvSpPr/>
          <p:nvPr/>
        </p:nvSpPr>
        <p:spPr>
          <a:xfrm>
            <a:off x="223736" y="899657"/>
            <a:ext cx="11751013" cy="5773517"/>
          </a:xfrm>
          <a:custGeom>
            <a:avLst/>
            <a:gdLst>
              <a:gd name="connsiteX0" fmla="*/ 0 w 11751013"/>
              <a:gd name="connsiteY0" fmla="*/ 163679 h 5773517"/>
              <a:gd name="connsiteX1" fmla="*/ 163679 w 11751013"/>
              <a:gd name="connsiteY1" fmla="*/ 0 h 5773517"/>
              <a:gd name="connsiteX2" fmla="*/ 835659 w 11751013"/>
              <a:gd name="connsiteY2" fmla="*/ 0 h 5773517"/>
              <a:gd name="connsiteX3" fmla="*/ 1736112 w 11751013"/>
              <a:gd name="connsiteY3" fmla="*/ 0 h 5773517"/>
              <a:gd name="connsiteX4" fmla="*/ 2522328 w 11751013"/>
              <a:gd name="connsiteY4" fmla="*/ 0 h 5773517"/>
              <a:gd name="connsiteX5" fmla="*/ 2965834 w 11751013"/>
              <a:gd name="connsiteY5" fmla="*/ 0 h 5773517"/>
              <a:gd name="connsiteX6" fmla="*/ 3752051 w 11751013"/>
              <a:gd name="connsiteY6" fmla="*/ 0 h 5773517"/>
              <a:gd name="connsiteX7" fmla="*/ 4309794 w 11751013"/>
              <a:gd name="connsiteY7" fmla="*/ 0 h 5773517"/>
              <a:gd name="connsiteX8" fmla="*/ 4753300 w 11751013"/>
              <a:gd name="connsiteY8" fmla="*/ 0 h 5773517"/>
              <a:gd name="connsiteX9" fmla="*/ 5082570 w 11751013"/>
              <a:gd name="connsiteY9" fmla="*/ 0 h 5773517"/>
              <a:gd name="connsiteX10" fmla="*/ 5526077 w 11751013"/>
              <a:gd name="connsiteY10" fmla="*/ 0 h 5773517"/>
              <a:gd name="connsiteX11" fmla="*/ 5969584 w 11751013"/>
              <a:gd name="connsiteY11" fmla="*/ 0 h 5773517"/>
              <a:gd name="connsiteX12" fmla="*/ 6641563 w 11751013"/>
              <a:gd name="connsiteY12" fmla="*/ 0 h 5773517"/>
              <a:gd name="connsiteX13" fmla="*/ 7313543 w 11751013"/>
              <a:gd name="connsiteY13" fmla="*/ 0 h 5773517"/>
              <a:gd name="connsiteX14" fmla="*/ 7871286 w 11751013"/>
              <a:gd name="connsiteY14" fmla="*/ 0 h 5773517"/>
              <a:gd name="connsiteX15" fmla="*/ 8771739 w 11751013"/>
              <a:gd name="connsiteY15" fmla="*/ 0 h 5773517"/>
              <a:gd name="connsiteX16" fmla="*/ 9215246 w 11751013"/>
              <a:gd name="connsiteY16" fmla="*/ 0 h 5773517"/>
              <a:gd name="connsiteX17" fmla="*/ 10115698 w 11751013"/>
              <a:gd name="connsiteY17" fmla="*/ 0 h 5773517"/>
              <a:gd name="connsiteX18" fmla="*/ 10559205 w 11751013"/>
              <a:gd name="connsiteY18" fmla="*/ 0 h 5773517"/>
              <a:gd name="connsiteX19" fmla="*/ 11587334 w 11751013"/>
              <a:gd name="connsiteY19" fmla="*/ 0 h 5773517"/>
              <a:gd name="connsiteX20" fmla="*/ 11751013 w 11751013"/>
              <a:gd name="connsiteY20" fmla="*/ 163679 h 5773517"/>
              <a:gd name="connsiteX21" fmla="*/ 11751013 w 11751013"/>
              <a:gd name="connsiteY21" fmla="*/ 735526 h 5773517"/>
              <a:gd name="connsiteX22" fmla="*/ 11751013 w 11751013"/>
              <a:gd name="connsiteY22" fmla="*/ 1525219 h 5773517"/>
              <a:gd name="connsiteX23" fmla="*/ 11751013 w 11751013"/>
              <a:gd name="connsiteY23" fmla="*/ 2042604 h 5773517"/>
              <a:gd name="connsiteX24" fmla="*/ 11751013 w 11751013"/>
              <a:gd name="connsiteY24" fmla="*/ 2723374 h 5773517"/>
              <a:gd name="connsiteX25" fmla="*/ 11751013 w 11751013"/>
              <a:gd name="connsiteY25" fmla="*/ 3349682 h 5773517"/>
              <a:gd name="connsiteX26" fmla="*/ 11751013 w 11751013"/>
              <a:gd name="connsiteY26" fmla="*/ 3975990 h 5773517"/>
              <a:gd name="connsiteX27" fmla="*/ 11751013 w 11751013"/>
              <a:gd name="connsiteY27" fmla="*/ 4602299 h 5773517"/>
              <a:gd name="connsiteX28" fmla="*/ 11751013 w 11751013"/>
              <a:gd name="connsiteY28" fmla="*/ 5609838 h 5773517"/>
              <a:gd name="connsiteX29" fmla="*/ 11587334 w 11751013"/>
              <a:gd name="connsiteY29" fmla="*/ 5773517 h 5773517"/>
              <a:gd name="connsiteX30" fmla="*/ 10915354 w 11751013"/>
              <a:gd name="connsiteY30" fmla="*/ 5773517 h 5773517"/>
              <a:gd name="connsiteX31" fmla="*/ 10471848 w 11751013"/>
              <a:gd name="connsiteY31" fmla="*/ 5773517 h 5773517"/>
              <a:gd name="connsiteX32" fmla="*/ 9799868 w 11751013"/>
              <a:gd name="connsiteY32" fmla="*/ 5773517 h 5773517"/>
              <a:gd name="connsiteX33" fmla="*/ 9013652 w 11751013"/>
              <a:gd name="connsiteY33" fmla="*/ 5773517 h 5773517"/>
              <a:gd name="connsiteX34" fmla="*/ 8455909 w 11751013"/>
              <a:gd name="connsiteY34" fmla="*/ 5773517 h 5773517"/>
              <a:gd name="connsiteX35" fmla="*/ 8012402 w 11751013"/>
              <a:gd name="connsiteY35" fmla="*/ 5773517 h 5773517"/>
              <a:gd name="connsiteX36" fmla="*/ 7568895 w 11751013"/>
              <a:gd name="connsiteY36" fmla="*/ 5773517 h 5773517"/>
              <a:gd name="connsiteX37" fmla="*/ 6782679 w 11751013"/>
              <a:gd name="connsiteY37" fmla="*/ 5773517 h 5773517"/>
              <a:gd name="connsiteX38" fmla="*/ 6453409 w 11751013"/>
              <a:gd name="connsiteY38" fmla="*/ 5773517 h 5773517"/>
              <a:gd name="connsiteX39" fmla="*/ 5895666 w 11751013"/>
              <a:gd name="connsiteY39" fmla="*/ 5773517 h 5773517"/>
              <a:gd name="connsiteX40" fmla="*/ 5223686 w 11751013"/>
              <a:gd name="connsiteY40" fmla="*/ 5773517 h 5773517"/>
              <a:gd name="connsiteX41" fmla="*/ 4780180 w 11751013"/>
              <a:gd name="connsiteY41" fmla="*/ 5773517 h 5773517"/>
              <a:gd name="connsiteX42" fmla="*/ 3879727 w 11751013"/>
              <a:gd name="connsiteY42" fmla="*/ 5773517 h 5773517"/>
              <a:gd name="connsiteX43" fmla="*/ 3550457 w 11751013"/>
              <a:gd name="connsiteY43" fmla="*/ 5773517 h 5773517"/>
              <a:gd name="connsiteX44" fmla="*/ 3221187 w 11751013"/>
              <a:gd name="connsiteY44" fmla="*/ 5773517 h 5773517"/>
              <a:gd name="connsiteX45" fmla="*/ 2663444 w 11751013"/>
              <a:gd name="connsiteY45" fmla="*/ 5773517 h 5773517"/>
              <a:gd name="connsiteX46" fmla="*/ 1991464 w 11751013"/>
              <a:gd name="connsiteY46" fmla="*/ 5773517 h 5773517"/>
              <a:gd name="connsiteX47" fmla="*/ 1205248 w 11751013"/>
              <a:gd name="connsiteY47" fmla="*/ 5773517 h 5773517"/>
              <a:gd name="connsiteX48" fmla="*/ 163679 w 11751013"/>
              <a:gd name="connsiteY48" fmla="*/ 5773517 h 5773517"/>
              <a:gd name="connsiteX49" fmla="*/ 0 w 11751013"/>
              <a:gd name="connsiteY49" fmla="*/ 5609838 h 5773517"/>
              <a:gd name="connsiteX50" fmla="*/ 0 w 11751013"/>
              <a:gd name="connsiteY50" fmla="*/ 5092453 h 5773517"/>
              <a:gd name="connsiteX51" fmla="*/ 0 w 11751013"/>
              <a:gd name="connsiteY51" fmla="*/ 4302760 h 5773517"/>
              <a:gd name="connsiteX52" fmla="*/ 0 w 11751013"/>
              <a:gd name="connsiteY52" fmla="*/ 3621990 h 5773517"/>
              <a:gd name="connsiteX53" fmla="*/ 0 w 11751013"/>
              <a:gd name="connsiteY53" fmla="*/ 2941220 h 5773517"/>
              <a:gd name="connsiteX54" fmla="*/ 0 w 11751013"/>
              <a:gd name="connsiteY54" fmla="*/ 2369373 h 5773517"/>
              <a:gd name="connsiteX55" fmla="*/ 0 w 11751013"/>
              <a:gd name="connsiteY55" fmla="*/ 1579680 h 5773517"/>
              <a:gd name="connsiteX56" fmla="*/ 0 w 11751013"/>
              <a:gd name="connsiteY56" fmla="*/ 1007834 h 5773517"/>
              <a:gd name="connsiteX57" fmla="*/ 0 w 11751013"/>
              <a:gd name="connsiteY57" fmla="*/ 163679 h 577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1751013" h="5773517" fill="none" extrusionOk="0">
                <a:moveTo>
                  <a:pt x="0" y="163679"/>
                </a:moveTo>
                <a:cubicBezTo>
                  <a:pt x="-5200" y="75106"/>
                  <a:pt x="72987" y="-14720"/>
                  <a:pt x="163679" y="0"/>
                </a:cubicBezTo>
                <a:cubicBezTo>
                  <a:pt x="448770" y="13897"/>
                  <a:pt x="513426" y="22882"/>
                  <a:pt x="835659" y="0"/>
                </a:cubicBezTo>
                <a:cubicBezTo>
                  <a:pt x="1157892" y="-22882"/>
                  <a:pt x="1409073" y="5450"/>
                  <a:pt x="1736112" y="0"/>
                </a:cubicBezTo>
                <a:cubicBezTo>
                  <a:pt x="2063151" y="-5450"/>
                  <a:pt x="2288980" y="-32422"/>
                  <a:pt x="2522328" y="0"/>
                </a:cubicBezTo>
                <a:cubicBezTo>
                  <a:pt x="2755676" y="32422"/>
                  <a:pt x="2837160" y="-20888"/>
                  <a:pt x="2965834" y="0"/>
                </a:cubicBezTo>
                <a:cubicBezTo>
                  <a:pt x="3094508" y="20888"/>
                  <a:pt x="3583720" y="-21034"/>
                  <a:pt x="3752051" y="0"/>
                </a:cubicBezTo>
                <a:cubicBezTo>
                  <a:pt x="3920382" y="21034"/>
                  <a:pt x="4162817" y="-9614"/>
                  <a:pt x="4309794" y="0"/>
                </a:cubicBezTo>
                <a:cubicBezTo>
                  <a:pt x="4456771" y="9614"/>
                  <a:pt x="4548690" y="-8483"/>
                  <a:pt x="4753300" y="0"/>
                </a:cubicBezTo>
                <a:cubicBezTo>
                  <a:pt x="4957910" y="8483"/>
                  <a:pt x="5002353" y="11350"/>
                  <a:pt x="5082570" y="0"/>
                </a:cubicBezTo>
                <a:cubicBezTo>
                  <a:pt x="5162787" y="-11350"/>
                  <a:pt x="5405548" y="-11244"/>
                  <a:pt x="5526077" y="0"/>
                </a:cubicBezTo>
                <a:cubicBezTo>
                  <a:pt x="5646606" y="11244"/>
                  <a:pt x="5877330" y="13030"/>
                  <a:pt x="5969584" y="0"/>
                </a:cubicBezTo>
                <a:cubicBezTo>
                  <a:pt x="6061838" y="-13030"/>
                  <a:pt x="6357384" y="21342"/>
                  <a:pt x="6641563" y="0"/>
                </a:cubicBezTo>
                <a:cubicBezTo>
                  <a:pt x="6925742" y="-21342"/>
                  <a:pt x="7006846" y="25474"/>
                  <a:pt x="7313543" y="0"/>
                </a:cubicBezTo>
                <a:cubicBezTo>
                  <a:pt x="7620240" y="-25474"/>
                  <a:pt x="7620227" y="12144"/>
                  <a:pt x="7871286" y="0"/>
                </a:cubicBezTo>
                <a:cubicBezTo>
                  <a:pt x="8122345" y="-12144"/>
                  <a:pt x="8445512" y="-3326"/>
                  <a:pt x="8771739" y="0"/>
                </a:cubicBezTo>
                <a:cubicBezTo>
                  <a:pt x="9097966" y="3326"/>
                  <a:pt x="9011755" y="9514"/>
                  <a:pt x="9215246" y="0"/>
                </a:cubicBezTo>
                <a:cubicBezTo>
                  <a:pt x="9418737" y="-9514"/>
                  <a:pt x="9678606" y="-9161"/>
                  <a:pt x="10115698" y="0"/>
                </a:cubicBezTo>
                <a:cubicBezTo>
                  <a:pt x="10552790" y="9161"/>
                  <a:pt x="10425608" y="21710"/>
                  <a:pt x="10559205" y="0"/>
                </a:cubicBezTo>
                <a:cubicBezTo>
                  <a:pt x="10692802" y="-21710"/>
                  <a:pt x="11330715" y="45910"/>
                  <a:pt x="11587334" y="0"/>
                </a:cubicBezTo>
                <a:cubicBezTo>
                  <a:pt x="11688653" y="-17145"/>
                  <a:pt x="11771397" y="66483"/>
                  <a:pt x="11751013" y="163679"/>
                </a:cubicBezTo>
                <a:cubicBezTo>
                  <a:pt x="11778912" y="413147"/>
                  <a:pt x="11753229" y="507892"/>
                  <a:pt x="11751013" y="735526"/>
                </a:cubicBezTo>
                <a:cubicBezTo>
                  <a:pt x="11748797" y="963160"/>
                  <a:pt x="11718367" y="1191136"/>
                  <a:pt x="11751013" y="1525219"/>
                </a:cubicBezTo>
                <a:cubicBezTo>
                  <a:pt x="11783659" y="1859302"/>
                  <a:pt x="11739605" y="1906763"/>
                  <a:pt x="11751013" y="2042604"/>
                </a:cubicBezTo>
                <a:cubicBezTo>
                  <a:pt x="11762421" y="2178445"/>
                  <a:pt x="11782225" y="2545301"/>
                  <a:pt x="11751013" y="2723374"/>
                </a:cubicBezTo>
                <a:cubicBezTo>
                  <a:pt x="11719802" y="2901447"/>
                  <a:pt x="11727197" y="3066471"/>
                  <a:pt x="11751013" y="3349682"/>
                </a:cubicBezTo>
                <a:cubicBezTo>
                  <a:pt x="11774829" y="3632893"/>
                  <a:pt x="11727969" y="3849660"/>
                  <a:pt x="11751013" y="3975990"/>
                </a:cubicBezTo>
                <a:cubicBezTo>
                  <a:pt x="11774057" y="4102320"/>
                  <a:pt x="11770610" y="4461801"/>
                  <a:pt x="11751013" y="4602299"/>
                </a:cubicBezTo>
                <a:cubicBezTo>
                  <a:pt x="11731416" y="4742797"/>
                  <a:pt x="11769029" y="5133603"/>
                  <a:pt x="11751013" y="5609838"/>
                </a:cubicBezTo>
                <a:cubicBezTo>
                  <a:pt x="11753281" y="5686769"/>
                  <a:pt x="11675521" y="5768638"/>
                  <a:pt x="11587334" y="5773517"/>
                </a:cubicBezTo>
                <a:cubicBezTo>
                  <a:pt x="11341480" y="5789514"/>
                  <a:pt x="11179652" y="5800635"/>
                  <a:pt x="10915354" y="5773517"/>
                </a:cubicBezTo>
                <a:cubicBezTo>
                  <a:pt x="10651056" y="5746399"/>
                  <a:pt x="10605197" y="5784992"/>
                  <a:pt x="10471848" y="5773517"/>
                </a:cubicBezTo>
                <a:cubicBezTo>
                  <a:pt x="10338499" y="5762042"/>
                  <a:pt x="10088070" y="5741815"/>
                  <a:pt x="9799868" y="5773517"/>
                </a:cubicBezTo>
                <a:cubicBezTo>
                  <a:pt x="9511666" y="5805219"/>
                  <a:pt x="9231955" y="5808888"/>
                  <a:pt x="9013652" y="5773517"/>
                </a:cubicBezTo>
                <a:cubicBezTo>
                  <a:pt x="8795349" y="5738146"/>
                  <a:pt x="8720745" y="5793634"/>
                  <a:pt x="8455909" y="5773517"/>
                </a:cubicBezTo>
                <a:cubicBezTo>
                  <a:pt x="8191073" y="5753400"/>
                  <a:pt x="8181558" y="5770510"/>
                  <a:pt x="8012402" y="5773517"/>
                </a:cubicBezTo>
                <a:cubicBezTo>
                  <a:pt x="7843246" y="5776524"/>
                  <a:pt x="7715311" y="5783640"/>
                  <a:pt x="7568895" y="5773517"/>
                </a:cubicBezTo>
                <a:cubicBezTo>
                  <a:pt x="7422479" y="5763394"/>
                  <a:pt x="7162171" y="5768427"/>
                  <a:pt x="6782679" y="5773517"/>
                </a:cubicBezTo>
                <a:cubicBezTo>
                  <a:pt x="6403187" y="5778607"/>
                  <a:pt x="6561328" y="5779452"/>
                  <a:pt x="6453409" y="5773517"/>
                </a:cubicBezTo>
                <a:cubicBezTo>
                  <a:pt x="6345490" y="5767583"/>
                  <a:pt x="6126728" y="5755244"/>
                  <a:pt x="5895666" y="5773517"/>
                </a:cubicBezTo>
                <a:cubicBezTo>
                  <a:pt x="5664604" y="5791790"/>
                  <a:pt x="5373019" y="5746465"/>
                  <a:pt x="5223686" y="5773517"/>
                </a:cubicBezTo>
                <a:cubicBezTo>
                  <a:pt x="5074353" y="5800569"/>
                  <a:pt x="4995229" y="5786823"/>
                  <a:pt x="4780180" y="5773517"/>
                </a:cubicBezTo>
                <a:cubicBezTo>
                  <a:pt x="4565131" y="5760211"/>
                  <a:pt x="4300810" y="5802689"/>
                  <a:pt x="3879727" y="5773517"/>
                </a:cubicBezTo>
                <a:cubicBezTo>
                  <a:pt x="3458644" y="5744345"/>
                  <a:pt x="3674274" y="5779777"/>
                  <a:pt x="3550457" y="5773517"/>
                </a:cubicBezTo>
                <a:cubicBezTo>
                  <a:pt x="3426640" y="5767258"/>
                  <a:pt x="3336108" y="5777353"/>
                  <a:pt x="3221187" y="5773517"/>
                </a:cubicBezTo>
                <a:cubicBezTo>
                  <a:pt x="3106266" y="5769682"/>
                  <a:pt x="2791635" y="5769383"/>
                  <a:pt x="2663444" y="5773517"/>
                </a:cubicBezTo>
                <a:cubicBezTo>
                  <a:pt x="2535253" y="5777651"/>
                  <a:pt x="2217251" y="5799516"/>
                  <a:pt x="1991464" y="5773517"/>
                </a:cubicBezTo>
                <a:cubicBezTo>
                  <a:pt x="1765677" y="5747518"/>
                  <a:pt x="1505092" y="5772940"/>
                  <a:pt x="1205248" y="5773517"/>
                </a:cubicBezTo>
                <a:cubicBezTo>
                  <a:pt x="905404" y="5774094"/>
                  <a:pt x="676206" y="5789577"/>
                  <a:pt x="163679" y="5773517"/>
                </a:cubicBezTo>
                <a:cubicBezTo>
                  <a:pt x="92098" y="5773529"/>
                  <a:pt x="3372" y="5698008"/>
                  <a:pt x="0" y="5609838"/>
                </a:cubicBezTo>
                <a:cubicBezTo>
                  <a:pt x="-22424" y="5469542"/>
                  <a:pt x="23373" y="5326749"/>
                  <a:pt x="0" y="5092453"/>
                </a:cubicBezTo>
                <a:cubicBezTo>
                  <a:pt x="-23373" y="4858157"/>
                  <a:pt x="-6793" y="4628473"/>
                  <a:pt x="0" y="4302760"/>
                </a:cubicBezTo>
                <a:cubicBezTo>
                  <a:pt x="6793" y="3977047"/>
                  <a:pt x="25994" y="3844625"/>
                  <a:pt x="0" y="3621990"/>
                </a:cubicBezTo>
                <a:cubicBezTo>
                  <a:pt x="-25994" y="3399355"/>
                  <a:pt x="32796" y="3271223"/>
                  <a:pt x="0" y="2941220"/>
                </a:cubicBezTo>
                <a:cubicBezTo>
                  <a:pt x="-32796" y="2611217"/>
                  <a:pt x="-17339" y="2645544"/>
                  <a:pt x="0" y="2369373"/>
                </a:cubicBezTo>
                <a:cubicBezTo>
                  <a:pt x="17339" y="2093202"/>
                  <a:pt x="30969" y="1949572"/>
                  <a:pt x="0" y="1579680"/>
                </a:cubicBezTo>
                <a:cubicBezTo>
                  <a:pt x="-30969" y="1209788"/>
                  <a:pt x="3572" y="1272351"/>
                  <a:pt x="0" y="1007834"/>
                </a:cubicBezTo>
                <a:cubicBezTo>
                  <a:pt x="-3572" y="743317"/>
                  <a:pt x="-4494" y="349788"/>
                  <a:pt x="0" y="163679"/>
                </a:cubicBezTo>
                <a:close/>
              </a:path>
              <a:path w="11751013" h="5773517" stroke="0" extrusionOk="0">
                <a:moveTo>
                  <a:pt x="0" y="163679"/>
                </a:moveTo>
                <a:cubicBezTo>
                  <a:pt x="-7339" y="68755"/>
                  <a:pt x="58770" y="5446"/>
                  <a:pt x="163679" y="0"/>
                </a:cubicBezTo>
                <a:cubicBezTo>
                  <a:pt x="368024" y="-21759"/>
                  <a:pt x="816321" y="-17095"/>
                  <a:pt x="1064132" y="0"/>
                </a:cubicBezTo>
                <a:cubicBezTo>
                  <a:pt x="1311943" y="17095"/>
                  <a:pt x="1468817" y="5772"/>
                  <a:pt x="1621875" y="0"/>
                </a:cubicBezTo>
                <a:cubicBezTo>
                  <a:pt x="1774933" y="-5772"/>
                  <a:pt x="1889194" y="2229"/>
                  <a:pt x="2065382" y="0"/>
                </a:cubicBezTo>
                <a:cubicBezTo>
                  <a:pt x="2241570" y="-2229"/>
                  <a:pt x="2487354" y="-32921"/>
                  <a:pt x="2851598" y="0"/>
                </a:cubicBezTo>
                <a:cubicBezTo>
                  <a:pt x="3215842" y="32921"/>
                  <a:pt x="3186706" y="11349"/>
                  <a:pt x="3409341" y="0"/>
                </a:cubicBezTo>
                <a:cubicBezTo>
                  <a:pt x="3631976" y="-11349"/>
                  <a:pt x="3969624" y="21680"/>
                  <a:pt x="4309794" y="0"/>
                </a:cubicBezTo>
                <a:cubicBezTo>
                  <a:pt x="4649964" y="-21680"/>
                  <a:pt x="4554994" y="-6113"/>
                  <a:pt x="4753300" y="0"/>
                </a:cubicBezTo>
                <a:cubicBezTo>
                  <a:pt x="4951606" y="6113"/>
                  <a:pt x="5414605" y="44393"/>
                  <a:pt x="5653753" y="0"/>
                </a:cubicBezTo>
                <a:cubicBezTo>
                  <a:pt x="5892901" y="-44393"/>
                  <a:pt x="5901697" y="-2189"/>
                  <a:pt x="5983023" y="0"/>
                </a:cubicBezTo>
                <a:cubicBezTo>
                  <a:pt x="6064349" y="2189"/>
                  <a:pt x="6320912" y="20309"/>
                  <a:pt x="6655003" y="0"/>
                </a:cubicBezTo>
                <a:cubicBezTo>
                  <a:pt x="6989094" y="-20309"/>
                  <a:pt x="7012327" y="10175"/>
                  <a:pt x="7326983" y="0"/>
                </a:cubicBezTo>
                <a:cubicBezTo>
                  <a:pt x="7641639" y="-10175"/>
                  <a:pt x="7613899" y="5184"/>
                  <a:pt x="7884726" y="0"/>
                </a:cubicBezTo>
                <a:cubicBezTo>
                  <a:pt x="8155553" y="-5184"/>
                  <a:pt x="8363338" y="-213"/>
                  <a:pt x="8785179" y="0"/>
                </a:cubicBezTo>
                <a:cubicBezTo>
                  <a:pt x="9207020" y="213"/>
                  <a:pt x="9381093" y="28101"/>
                  <a:pt x="9685631" y="0"/>
                </a:cubicBezTo>
                <a:cubicBezTo>
                  <a:pt x="9990169" y="-28101"/>
                  <a:pt x="10001392" y="-20165"/>
                  <a:pt x="10129138" y="0"/>
                </a:cubicBezTo>
                <a:cubicBezTo>
                  <a:pt x="10256884" y="20165"/>
                  <a:pt x="10552378" y="23530"/>
                  <a:pt x="10801118" y="0"/>
                </a:cubicBezTo>
                <a:cubicBezTo>
                  <a:pt x="11049858" y="-23530"/>
                  <a:pt x="11283267" y="-286"/>
                  <a:pt x="11587334" y="0"/>
                </a:cubicBezTo>
                <a:cubicBezTo>
                  <a:pt x="11673611" y="-12393"/>
                  <a:pt x="11771706" y="69078"/>
                  <a:pt x="11751013" y="163679"/>
                </a:cubicBezTo>
                <a:cubicBezTo>
                  <a:pt x="11754719" y="303958"/>
                  <a:pt x="11742733" y="517610"/>
                  <a:pt x="11751013" y="681064"/>
                </a:cubicBezTo>
                <a:cubicBezTo>
                  <a:pt x="11759293" y="844519"/>
                  <a:pt x="11774048" y="1281925"/>
                  <a:pt x="11751013" y="1470757"/>
                </a:cubicBezTo>
                <a:cubicBezTo>
                  <a:pt x="11727978" y="1659589"/>
                  <a:pt x="11727638" y="1910518"/>
                  <a:pt x="11751013" y="2151527"/>
                </a:cubicBezTo>
                <a:cubicBezTo>
                  <a:pt x="11774389" y="2392536"/>
                  <a:pt x="11767713" y="2494482"/>
                  <a:pt x="11751013" y="2723374"/>
                </a:cubicBezTo>
                <a:cubicBezTo>
                  <a:pt x="11734313" y="2952266"/>
                  <a:pt x="11779435" y="3150083"/>
                  <a:pt x="11751013" y="3404144"/>
                </a:cubicBezTo>
                <a:cubicBezTo>
                  <a:pt x="11722592" y="3658205"/>
                  <a:pt x="11727321" y="3785119"/>
                  <a:pt x="11751013" y="3921529"/>
                </a:cubicBezTo>
                <a:cubicBezTo>
                  <a:pt x="11774705" y="4057939"/>
                  <a:pt x="11727278" y="4201163"/>
                  <a:pt x="11751013" y="4438914"/>
                </a:cubicBezTo>
                <a:cubicBezTo>
                  <a:pt x="11774748" y="4676665"/>
                  <a:pt x="11745666" y="5113114"/>
                  <a:pt x="11751013" y="5609838"/>
                </a:cubicBezTo>
                <a:cubicBezTo>
                  <a:pt x="11754994" y="5701628"/>
                  <a:pt x="11684017" y="5794692"/>
                  <a:pt x="11587334" y="5773517"/>
                </a:cubicBezTo>
                <a:cubicBezTo>
                  <a:pt x="11447455" y="5769529"/>
                  <a:pt x="11333001" y="5767965"/>
                  <a:pt x="11258064" y="5773517"/>
                </a:cubicBezTo>
                <a:cubicBezTo>
                  <a:pt x="11183127" y="5779070"/>
                  <a:pt x="10744080" y="5792806"/>
                  <a:pt x="10471848" y="5773517"/>
                </a:cubicBezTo>
                <a:cubicBezTo>
                  <a:pt x="10199616" y="5754228"/>
                  <a:pt x="10299016" y="5762376"/>
                  <a:pt x="10142578" y="5773517"/>
                </a:cubicBezTo>
                <a:cubicBezTo>
                  <a:pt x="9986140" y="5784659"/>
                  <a:pt x="9621207" y="5792408"/>
                  <a:pt x="9356361" y="5773517"/>
                </a:cubicBezTo>
                <a:cubicBezTo>
                  <a:pt x="9091515" y="5754626"/>
                  <a:pt x="9019755" y="5795284"/>
                  <a:pt x="8912855" y="5773517"/>
                </a:cubicBezTo>
                <a:cubicBezTo>
                  <a:pt x="8805955" y="5751750"/>
                  <a:pt x="8707495" y="5758139"/>
                  <a:pt x="8583585" y="5773517"/>
                </a:cubicBezTo>
                <a:cubicBezTo>
                  <a:pt x="8459675" y="5788896"/>
                  <a:pt x="8251053" y="5782214"/>
                  <a:pt x="8140078" y="5773517"/>
                </a:cubicBezTo>
                <a:cubicBezTo>
                  <a:pt x="8029103" y="5764820"/>
                  <a:pt x="7694899" y="5778697"/>
                  <a:pt x="7353862" y="5773517"/>
                </a:cubicBezTo>
                <a:cubicBezTo>
                  <a:pt x="7012825" y="5768337"/>
                  <a:pt x="7090323" y="5761418"/>
                  <a:pt x="6910355" y="5773517"/>
                </a:cubicBezTo>
                <a:cubicBezTo>
                  <a:pt x="6730387" y="5785616"/>
                  <a:pt x="6647957" y="5769736"/>
                  <a:pt x="6581085" y="5773517"/>
                </a:cubicBezTo>
                <a:cubicBezTo>
                  <a:pt x="6514213" y="5777299"/>
                  <a:pt x="6341697" y="5781873"/>
                  <a:pt x="6137579" y="5773517"/>
                </a:cubicBezTo>
                <a:cubicBezTo>
                  <a:pt x="5933461" y="5765161"/>
                  <a:pt x="5754592" y="5771370"/>
                  <a:pt x="5579835" y="5773517"/>
                </a:cubicBezTo>
                <a:cubicBezTo>
                  <a:pt x="5405078" y="5775664"/>
                  <a:pt x="5195873" y="5779784"/>
                  <a:pt x="4907856" y="5773517"/>
                </a:cubicBezTo>
                <a:cubicBezTo>
                  <a:pt x="4619839" y="5767250"/>
                  <a:pt x="4679534" y="5762862"/>
                  <a:pt x="4464349" y="5773517"/>
                </a:cubicBezTo>
                <a:cubicBezTo>
                  <a:pt x="4249164" y="5784172"/>
                  <a:pt x="3904565" y="5765108"/>
                  <a:pt x="3563896" y="5773517"/>
                </a:cubicBezTo>
                <a:cubicBezTo>
                  <a:pt x="3223227" y="5781926"/>
                  <a:pt x="3116898" y="5744237"/>
                  <a:pt x="2891917" y="5773517"/>
                </a:cubicBezTo>
                <a:cubicBezTo>
                  <a:pt x="2666936" y="5802797"/>
                  <a:pt x="2383995" y="5801351"/>
                  <a:pt x="1991464" y="5773517"/>
                </a:cubicBezTo>
                <a:cubicBezTo>
                  <a:pt x="1598933" y="5745683"/>
                  <a:pt x="1591727" y="5751484"/>
                  <a:pt x="1205248" y="5773517"/>
                </a:cubicBezTo>
                <a:cubicBezTo>
                  <a:pt x="818769" y="5795550"/>
                  <a:pt x="566751" y="5735815"/>
                  <a:pt x="163679" y="5773517"/>
                </a:cubicBezTo>
                <a:cubicBezTo>
                  <a:pt x="83130" y="5775205"/>
                  <a:pt x="-17804" y="5706749"/>
                  <a:pt x="0" y="5609838"/>
                </a:cubicBezTo>
                <a:cubicBezTo>
                  <a:pt x="14797" y="5382537"/>
                  <a:pt x="23324" y="5159930"/>
                  <a:pt x="0" y="4983530"/>
                </a:cubicBezTo>
                <a:cubicBezTo>
                  <a:pt x="-23324" y="4807130"/>
                  <a:pt x="23667" y="4582783"/>
                  <a:pt x="0" y="4466145"/>
                </a:cubicBezTo>
                <a:cubicBezTo>
                  <a:pt x="-23667" y="4349508"/>
                  <a:pt x="-15599" y="3988881"/>
                  <a:pt x="0" y="3676452"/>
                </a:cubicBezTo>
                <a:cubicBezTo>
                  <a:pt x="15599" y="3364023"/>
                  <a:pt x="-5049" y="3150571"/>
                  <a:pt x="0" y="2995682"/>
                </a:cubicBezTo>
                <a:cubicBezTo>
                  <a:pt x="5049" y="2840793"/>
                  <a:pt x="-4276" y="2540767"/>
                  <a:pt x="0" y="2205989"/>
                </a:cubicBezTo>
                <a:cubicBezTo>
                  <a:pt x="4276" y="1871211"/>
                  <a:pt x="-5566" y="1715213"/>
                  <a:pt x="0" y="1579680"/>
                </a:cubicBezTo>
                <a:cubicBezTo>
                  <a:pt x="5566" y="1444147"/>
                  <a:pt x="-26765" y="1214519"/>
                  <a:pt x="0" y="1007834"/>
                </a:cubicBezTo>
                <a:cubicBezTo>
                  <a:pt x="26765" y="801149"/>
                  <a:pt x="-34125" y="489407"/>
                  <a:pt x="0" y="16367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83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CE40C8-07D6-48B8-BFD1-D692D035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90136" l="9699" r="89967">
                        <a14:foregroundMark x1="62876" y1="20408" x2="62876" y2="20408"/>
                        <a14:foregroundMark x1="72910" y1="17687" x2="72910" y2="17687"/>
                        <a14:foregroundMark x1="82609" y1="16667" x2="82609" y2="16667"/>
                        <a14:foregroundMark x1="83946" y1="25170" x2="83946" y2="25170"/>
                        <a14:foregroundMark x1="85619" y1="20068" x2="85619" y2="20068"/>
                        <a14:foregroundMark x1="74582" y1="10884" x2="74582" y2="10884"/>
                        <a14:foregroundMark x1="63545" y1="12925" x2="63545" y2="12925"/>
                        <a14:foregroundMark x1="58194" y1="26190" x2="58194" y2="26190"/>
                        <a14:foregroundMark x1="67224" y1="29932" x2="67224" y2="29932"/>
                        <a14:foregroundMark x1="75585" y1="34354" x2="75585" y2="34354"/>
                        <a14:foregroundMark x1="81940" y1="32313" x2="81940" y2="32313"/>
                        <a14:foregroundMark x1="88629" y1="30612" x2="88629" y2="30612"/>
                        <a14:foregroundMark x1="81940" y1="38435" x2="81940" y2="38435"/>
                        <a14:foregroundMark x1="71572" y1="39456" x2="71572" y2="39456"/>
                        <a14:foregroundMark x1="39130" y1="90136" x2="39130" y2="90136"/>
                        <a14:foregroundMark x1="32107" y1="69048" x2="32107" y2="69048"/>
                        <a14:foregroundMark x1="35452" y1="46599" x2="33779" y2="59184"/>
                        <a14:foregroundMark x1="23077" y1="60884" x2="23077" y2="59184"/>
                        <a14:foregroundMark x1="26421" y1="55102" x2="37458" y2="61565"/>
                        <a14:foregroundMark x1="25753" y1="61905" x2="47157" y2="73469"/>
                        <a14:foregroundMark x1="41137" y1="48299" x2="44147" y2="82313"/>
                        <a14:foregroundMark x1="43813" y1="52721" x2="46823" y2="79252"/>
                        <a14:foregroundMark x1="19732" y1="65986" x2="49833" y2="58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01552">
            <a:off x="320262" y="193814"/>
            <a:ext cx="607636" cy="5974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023D71-0C1C-41BE-BDDA-CA354BDA00FE}"/>
              </a:ext>
            </a:extLst>
          </p:cNvPr>
          <p:cNvSpPr txBox="1"/>
          <p:nvPr/>
        </p:nvSpPr>
        <p:spPr>
          <a:xfrm>
            <a:off x="935629" y="238635"/>
            <a:ext cx="41189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유스 케이스 명세서 </a:t>
            </a: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(6)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A4E7D97-05E7-46B5-946C-440CD9EFC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463649"/>
              </p:ext>
            </p:extLst>
          </p:nvPr>
        </p:nvGraphicFramePr>
        <p:xfrm>
          <a:off x="607683" y="1241622"/>
          <a:ext cx="10976634" cy="50647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5423">
                  <a:extLst>
                    <a:ext uri="{9D8B030D-6E8A-4147-A177-3AD203B41FA5}">
                      <a16:colId xmlns:a16="http://schemas.microsoft.com/office/drawing/2014/main" val="1024533748"/>
                    </a:ext>
                  </a:extLst>
                </a:gridCol>
                <a:gridCol w="8981211">
                  <a:extLst>
                    <a:ext uri="{9D8B030D-6E8A-4147-A177-3AD203B41FA5}">
                      <a16:colId xmlns:a16="http://schemas.microsoft.com/office/drawing/2014/main" val="1372942542"/>
                    </a:ext>
                  </a:extLst>
                </a:gridCol>
              </a:tblGrid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유스케이스명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지뢰 찾기 실패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27335816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개요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플레이어가 지뢰 찾기에 실패한다</a:t>
                      </a:r>
                      <a:r>
                        <a:rPr lang="en-US" altLang="ko-KR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sz="18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7866011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관련 </a:t>
                      </a:r>
                      <a:r>
                        <a:rPr lang="ko-KR" altLang="en-US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액터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7173309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선행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시도횟수가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이 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or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제한 시간이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이 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9602470"/>
                  </a:ext>
                </a:extLst>
              </a:tr>
              <a:tr h="1438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이벤트 흐름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기본 흐름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기기는 지뢰가 있던 버튼에 빨강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주황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노랑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초록을 번갈아 점등하여 지뢰 위치를 표시한다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기기는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LCD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화면에 패배 알림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게임 결과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새 게임 및 종료 버튼을 출력한다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0126974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후행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6068450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대안 흐름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5471118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비기능적 요구사항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플레이어가 진행한 게임의 보드 상태가 유지돼야 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999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91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AF782CC-DE87-4063-AEB2-AC36F2FC10C4}"/>
              </a:ext>
            </a:extLst>
          </p:cNvPr>
          <p:cNvSpPr/>
          <p:nvPr/>
        </p:nvSpPr>
        <p:spPr>
          <a:xfrm>
            <a:off x="204658" y="222926"/>
            <a:ext cx="3595818" cy="561640"/>
          </a:xfrm>
          <a:custGeom>
            <a:avLst/>
            <a:gdLst>
              <a:gd name="connsiteX0" fmla="*/ 0 w 3595818"/>
              <a:gd name="connsiteY0" fmla="*/ 153446 h 561640"/>
              <a:gd name="connsiteX1" fmla="*/ 153446 w 3595818"/>
              <a:gd name="connsiteY1" fmla="*/ 0 h 561640"/>
              <a:gd name="connsiteX2" fmla="*/ 877010 w 3595818"/>
              <a:gd name="connsiteY2" fmla="*/ 0 h 561640"/>
              <a:gd name="connsiteX3" fmla="*/ 1501906 w 3595818"/>
              <a:gd name="connsiteY3" fmla="*/ 0 h 561640"/>
              <a:gd name="connsiteX4" fmla="*/ 2093912 w 3595818"/>
              <a:gd name="connsiteY4" fmla="*/ 0 h 561640"/>
              <a:gd name="connsiteX5" fmla="*/ 2784587 w 3595818"/>
              <a:gd name="connsiteY5" fmla="*/ 0 h 561640"/>
              <a:gd name="connsiteX6" fmla="*/ 3442372 w 3595818"/>
              <a:gd name="connsiteY6" fmla="*/ 0 h 561640"/>
              <a:gd name="connsiteX7" fmla="*/ 3595818 w 3595818"/>
              <a:gd name="connsiteY7" fmla="*/ 153446 h 561640"/>
              <a:gd name="connsiteX8" fmla="*/ 3595818 w 3595818"/>
              <a:gd name="connsiteY8" fmla="*/ 408194 h 561640"/>
              <a:gd name="connsiteX9" fmla="*/ 3442372 w 3595818"/>
              <a:gd name="connsiteY9" fmla="*/ 561640 h 561640"/>
              <a:gd name="connsiteX10" fmla="*/ 2784587 w 3595818"/>
              <a:gd name="connsiteY10" fmla="*/ 561640 h 561640"/>
              <a:gd name="connsiteX11" fmla="*/ 2159691 w 3595818"/>
              <a:gd name="connsiteY11" fmla="*/ 561640 h 561640"/>
              <a:gd name="connsiteX12" fmla="*/ 1436127 w 3595818"/>
              <a:gd name="connsiteY12" fmla="*/ 561640 h 561640"/>
              <a:gd name="connsiteX13" fmla="*/ 712563 w 3595818"/>
              <a:gd name="connsiteY13" fmla="*/ 561640 h 561640"/>
              <a:gd name="connsiteX14" fmla="*/ 153446 w 3595818"/>
              <a:gd name="connsiteY14" fmla="*/ 561640 h 561640"/>
              <a:gd name="connsiteX15" fmla="*/ 0 w 3595818"/>
              <a:gd name="connsiteY15" fmla="*/ 408194 h 561640"/>
              <a:gd name="connsiteX16" fmla="*/ 0 w 3595818"/>
              <a:gd name="connsiteY16" fmla="*/ 153446 h 5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95818" h="561640" extrusionOk="0">
                <a:moveTo>
                  <a:pt x="0" y="153446"/>
                </a:moveTo>
                <a:cubicBezTo>
                  <a:pt x="-6288" y="64821"/>
                  <a:pt x="60653" y="3020"/>
                  <a:pt x="153446" y="0"/>
                </a:cubicBezTo>
                <a:cubicBezTo>
                  <a:pt x="511012" y="-2702"/>
                  <a:pt x="661510" y="27158"/>
                  <a:pt x="877010" y="0"/>
                </a:cubicBezTo>
                <a:cubicBezTo>
                  <a:pt x="1092510" y="-27158"/>
                  <a:pt x="1259271" y="-29105"/>
                  <a:pt x="1501906" y="0"/>
                </a:cubicBezTo>
                <a:cubicBezTo>
                  <a:pt x="1744541" y="29105"/>
                  <a:pt x="1831554" y="23234"/>
                  <a:pt x="2093912" y="0"/>
                </a:cubicBezTo>
                <a:cubicBezTo>
                  <a:pt x="2356270" y="-23234"/>
                  <a:pt x="2523478" y="1236"/>
                  <a:pt x="2784587" y="0"/>
                </a:cubicBezTo>
                <a:cubicBezTo>
                  <a:pt x="3045697" y="-1236"/>
                  <a:pt x="3181693" y="18109"/>
                  <a:pt x="3442372" y="0"/>
                </a:cubicBezTo>
                <a:cubicBezTo>
                  <a:pt x="3537312" y="-16590"/>
                  <a:pt x="3585636" y="77648"/>
                  <a:pt x="3595818" y="153446"/>
                </a:cubicBezTo>
                <a:cubicBezTo>
                  <a:pt x="3607157" y="222147"/>
                  <a:pt x="3584834" y="344624"/>
                  <a:pt x="3595818" y="408194"/>
                </a:cubicBezTo>
                <a:cubicBezTo>
                  <a:pt x="3610822" y="496547"/>
                  <a:pt x="3509873" y="558851"/>
                  <a:pt x="3442372" y="561640"/>
                </a:cubicBezTo>
                <a:cubicBezTo>
                  <a:pt x="3253795" y="570178"/>
                  <a:pt x="3025570" y="588210"/>
                  <a:pt x="2784587" y="561640"/>
                </a:cubicBezTo>
                <a:cubicBezTo>
                  <a:pt x="2543605" y="535070"/>
                  <a:pt x="2425519" y="534990"/>
                  <a:pt x="2159691" y="561640"/>
                </a:cubicBezTo>
                <a:cubicBezTo>
                  <a:pt x="1893863" y="588290"/>
                  <a:pt x="1672237" y="559474"/>
                  <a:pt x="1436127" y="561640"/>
                </a:cubicBezTo>
                <a:cubicBezTo>
                  <a:pt x="1200017" y="563806"/>
                  <a:pt x="976911" y="533174"/>
                  <a:pt x="712563" y="561640"/>
                </a:cubicBezTo>
                <a:cubicBezTo>
                  <a:pt x="448215" y="590106"/>
                  <a:pt x="388150" y="534680"/>
                  <a:pt x="153446" y="561640"/>
                </a:cubicBezTo>
                <a:cubicBezTo>
                  <a:pt x="60584" y="553994"/>
                  <a:pt x="-2295" y="489509"/>
                  <a:pt x="0" y="408194"/>
                </a:cubicBezTo>
                <a:cubicBezTo>
                  <a:pt x="-271" y="357013"/>
                  <a:pt x="5753" y="251916"/>
                  <a:pt x="0" y="153446"/>
                </a:cubicBezTo>
                <a:close/>
              </a:path>
            </a:pathLst>
          </a:cu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732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AD3E798-EC68-4061-ABD7-15C7D51B1E9C}"/>
              </a:ext>
            </a:extLst>
          </p:cNvPr>
          <p:cNvSpPr/>
          <p:nvPr/>
        </p:nvSpPr>
        <p:spPr>
          <a:xfrm>
            <a:off x="223736" y="899657"/>
            <a:ext cx="11751013" cy="5773517"/>
          </a:xfrm>
          <a:custGeom>
            <a:avLst/>
            <a:gdLst>
              <a:gd name="connsiteX0" fmla="*/ 0 w 11751013"/>
              <a:gd name="connsiteY0" fmla="*/ 163679 h 5773517"/>
              <a:gd name="connsiteX1" fmla="*/ 163679 w 11751013"/>
              <a:gd name="connsiteY1" fmla="*/ 0 h 5773517"/>
              <a:gd name="connsiteX2" fmla="*/ 835659 w 11751013"/>
              <a:gd name="connsiteY2" fmla="*/ 0 h 5773517"/>
              <a:gd name="connsiteX3" fmla="*/ 1736112 w 11751013"/>
              <a:gd name="connsiteY3" fmla="*/ 0 h 5773517"/>
              <a:gd name="connsiteX4" fmla="*/ 2522328 w 11751013"/>
              <a:gd name="connsiteY4" fmla="*/ 0 h 5773517"/>
              <a:gd name="connsiteX5" fmla="*/ 2965834 w 11751013"/>
              <a:gd name="connsiteY5" fmla="*/ 0 h 5773517"/>
              <a:gd name="connsiteX6" fmla="*/ 3752051 w 11751013"/>
              <a:gd name="connsiteY6" fmla="*/ 0 h 5773517"/>
              <a:gd name="connsiteX7" fmla="*/ 4309794 w 11751013"/>
              <a:gd name="connsiteY7" fmla="*/ 0 h 5773517"/>
              <a:gd name="connsiteX8" fmla="*/ 4753300 w 11751013"/>
              <a:gd name="connsiteY8" fmla="*/ 0 h 5773517"/>
              <a:gd name="connsiteX9" fmla="*/ 5082570 w 11751013"/>
              <a:gd name="connsiteY9" fmla="*/ 0 h 5773517"/>
              <a:gd name="connsiteX10" fmla="*/ 5526077 w 11751013"/>
              <a:gd name="connsiteY10" fmla="*/ 0 h 5773517"/>
              <a:gd name="connsiteX11" fmla="*/ 5969584 w 11751013"/>
              <a:gd name="connsiteY11" fmla="*/ 0 h 5773517"/>
              <a:gd name="connsiteX12" fmla="*/ 6641563 w 11751013"/>
              <a:gd name="connsiteY12" fmla="*/ 0 h 5773517"/>
              <a:gd name="connsiteX13" fmla="*/ 7313543 w 11751013"/>
              <a:gd name="connsiteY13" fmla="*/ 0 h 5773517"/>
              <a:gd name="connsiteX14" fmla="*/ 7871286 w 11751013"/>
              <a:gd name="connsiteY14" fmla="*/ 0 h 5773517"/>
              <a:gd name="connsiteX15" fmla="*/ 8771739 w 11751013"/>
              <a:gd name="connsiteY15" fmla="*/ 0 h 5773517"/>
              <a:gd name="connsiteX16" fmla="*/ 9215246 w 11751013"/>
              <a:gd name="connsiteY16" fmla="*/ 0 h 5773517"/>
              <a:gd name="connsiteX17" fmla="*/ 10115698 w 11751013"/>
              <a:gd name="connsiteY17" fmla="*/ 0 h 5773517"/>
              <a:gd name="connsiteX18" fmla="*/ 10559205 w 11751013"/>
              <a:gd name="connsiteY18" fmla="*/ 0 h 5773517"/>
              <a:gd name="connsiteX19" fmla="*/ 11587334 w 11751013"/>
              <a:gd name="connsiteY19" fmla="*/ 0 h 5773517"/>
              <a:gd name="connsiteX20" fmla="*/ 11751013 w 11751013"/>
              <a:gd name="connsiteY20" fmla="*/ 163679 h 5773517"/>
              <a:gd name="connsiteX21" fmla="*/ 11751013 w 11751013"/>
              <a:gd name="connsiteY21" fmla="*/ 735526 h 5773517"/>
              <a:gd name="connsiteX22" fmla="*/ 11751013 w 11751013"/>
              <a:gd name="connsiteY22" fmla="*/ 1525219 h 5773517"/>
              <a:gd name="connsiteX23" fmla="*/ 11751013 w 11751013"/>
              <a:gd name="connsiteY23" fmla="*/ 2042604 h 5773517"/>
              <a:gd name="connsiteX24" fmla="*/ 11751013 w 11751013"/>
              <a:gd name="connsiteY24" fmla="*/ 2723374 h 5773517"/>
              <a:gd name="connsiteX25" fmla="*/ 11751013 w 11751013"/>
              <a:gd name="connsiteY25" fmla="*/ 3349682 h 5773517"/>
              <a:gd name="connsiteX26" fmla="*/ 11751013 w 11751013"/>
              <a:gd name="connsiteY26" fmla="*/ 3975990 h 5773517"/>
              <a:gd name="connsiteX27" fmla="*/ 11751013 w 11751013"/>
              <a:gd name="connsiteY27" fmla="*/ 4602299 h 5773517"/>
              <a:gd name="connsiteX28" fmla="*/ 11751013 w 11751013"/>
              <a:gd name="connsiteY28" fmla="*/ 5609838 h 5773517"/>
              <a:gd name="connsiteX29" fmla="*/ 11587334 w 11751013"/>
              <a:gd name="connsiteY29" fmla="*/ 5773517 h 5773517"/>
              <a:gd name="connsiteX30" fmla="*/ 10915354 w 11751013"/>
              <a:gd name="connsiteY30" fmla="*/ 5773517 h 5773517"/>
              <a:gd name="connsiteX31" fmla="*/ 10471848 w 11751013"/>
              <a:gd name="connsiteY31" fmla="*/ 5773517 h 5773517"/>
              <a:gd name="connsiteX32" fmla="*/ 9799868 w 11751013"/>
              <a:gd name="connsiteY32" fmla="*/ 5773517 h 5773517"/>
              <a:gd name="connsiteX33" fmla="*/ 9013652 w 11751013"/>
              <a:gd name="connsiteY33" fmla="*/ 5773517 h 5773517"/>
              <a:gd name="connsiteX34" fmla="*/ 8455909 w 11751013"/>
              <a:gd name="connsiteY34" fmla="*/ 5773517 h 5773517"/>
              <a:gd name="connsiteX35" fmla="*/ 8012402 w 11751013"/>
              <a:gd name="connsiteY35" fmla="*/ 5773517 h 5773517"/>
              <a:gd name="connsiteX36" fmla="*/ 7568895 w 11751013"/>
              <a:gd name="connsiteY36" fmla="*/ 5773517 h 5773517"/>
              <a:gd name="connsiteX37" fmla="*/ 6782679 w 11751013"/>
              <a:gd name="connsiteY37" fmla="*/ 5773517 h 5773517"/>
              <a:gd name="connsiteX38" fmla="*/ 6453409 w 11751013"/>
              <a:gd name="connsiteY38" fmla="*/ 5773517 h 5773517"/>
              <a:gd name="connsiteX39" fmla="*/ 5895666 w 11751013"/>
              <a:gd name="connsiteY39" fmla="*/ 5773517 h 5773517"/>
              <a:gd name="connsiteX40" fmla="*/ 5223686 w 11751013"/>
              <a:gd name="connsiteY40" fmla="*/ 5773517 h 5773517"/>
              <a:gd name="connsiteX41" fmla="*/ 4780180 w 11751013"/>
              <a:gd name="connsiteY41" fmla="*/ 5773517 h 5773517"/>
              <a:gd name="connsiteX42" fmla="*/ 3879727 w 11751013"/>
              <a:gd name="connsiteY42" fmla="*/ 5773517 h 5773517"/>
              <a:gd name="connsiteX43" fmla="*/ 3550457 w 11751013"/>
              <a:gd name="connsiteY43" fmla="*/ 5773517 h 5773517"/>
              <a:gd name="connsiteX44" fmla="*/ 3221187 w 11751013"/>
              <a:gd name="connsiteY44" fmla="*/ 5773517 h 5773517"/>
              <a:gd name="connsiteX45" fmla="*/ 2663444 w 11751013"/>
              <a:gd name="connsiteY45" fmla="*/ 5773517 h 5773517"/>
              <a:gd name="connsiteX46" fmla="*/ 1991464 w 11751013"/>
              <a:gd name="connsiteY46" fmla="*/ 5773517 h 5773517"/>
              <a:gd name="connsiteX47" fmla="*/ 1205248 w 11751013"/>
              <a:gd name="connsiteY47" fmla="*/ 5773517 h 5773517"/>
              <a:gd name="connsiteX48" fmla="*/ 163679 w 11751013"/>
              <a:gd name="connsiteY48" fmla="*/ 5773517 h 5773517"/>
              <a:gd name="connsiteX49" fmla="*/ 0 w 11751013"/>
              <a:gd name="connsiteY49" fmla="*/ 5609838 h 5773517"/>
              <a:gd name="connsiteX50" fmla="*/ 0 w 11751013"/>
              <a:gd name="connsiteY50" fmla="*/ 5092453 h 5773517"/>
              <a:gd name="connsiteX51" fmla="*/ 0 w 11751013"/>
              <a:gd name="connsiteY51" fmla="*/ 4302760 h 5773517"/>
              <a:gd name="connsiteX52" fmla="*/ 0 w 11751013"/>
              <a:gd name="connsiteY52" fmla="*/ 3621990 h 5773517"/>
              <a:gd name="connsiteX53" fmla="*/ 0 w 11751013"/>
              <a:gd name="connsiteY53" fmla="*/ 2941220 h 5773517"/>
              <a:gd name="connsiteX54" fmla="*/ 0 w 11751013"/>
              <a:gd name="connsiteY54" fmla="*/ 2369373 h 5773517"/>
              <a:gd name="connsiteX55" fmla="*/ 0 w 11751013"/>
              <a:gd name="connsiteY55" fmla="*/ 1579680 h 5773517"/>
              <a:gd name="connsiteX56" fmla="*/ 0 w 11751013"/>
              <a:gd name="connsiteY56" fmla="*/ 1007834 h 5773517"/>
              <a:gd name="connsiteX57" fmla="*/ 0 w 11751013"/>
              <a:gd name="connsiteY57" fmla="*/ 163679 h 577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1751013" h="5773517" fill="none" extrusionOk="0">
                <a:moveTo>
                  <a:pt x="0" y="163679"/>
                </a:moveTo>
                <a:cubicBezTo>
                  <a:pt x="-5200" y="75106"/>
                  <a:pt x="72987" y="-14720"/>
                  <a:pt x="163679" y="0"/>
                </a:cubicBezTo>
                <a:cubicBezTo>
                  <a:pt x="448770" y="13897"/>
                  <a:pt x="513426" y="22882"/>
                  <a:pt x="835659" y="0"/>
                </a:cubicBezTo>
                <a:cubicBezTo>
                  <a:pt x="1157892" y="-22882"/>
                  <a:pt x="1409073" y="5450"/>
                  <a:pt x="1736112" y="0"/>
                </a:cubicBezTo>
                <a:cubicBezTo>
                  <a:pt x="2063151" y="-5450"/>
                  <a:pt x="2288980" y="-32422"/>
                  <a:pt x="2522328" y="0"/>
                </a:cubicBezTo>
                <a:cubicBezTo>
                  <a:pt x="2755676" y="32422"/>
                  <a:pt x="2837160" y="-20888"/>
                  <a:pt x="2965834" y="0"/>
                </a:cubicBezTo>
                <a:cubicBezTo>
                  <a:pt x="3094508" y="20888"/>
                  <a:pt x="3583720" y="-21034"/>
                  <a:pt x="3752051" y="0"/>
                </a:cubicBezTo>
                <a:cubicBezTo>
                  <a:pt x="3920382" y="21034"/>
                  <a:pt x="4162817" y="-9614"/>
                  <a:pt x="4309794" y="0"/>
                </a:cubicBezTo>
                <a:cubicBezTo>
                  <a:pt x="4456771" y="9614"/>
                  <a:pt x="4548690" y="-8483"/>
                  <a:pt x="4753300" y="0"/>
                </a:cubicBezTo>
                <a:cubicBezTo>
                  <a:pt x="4957910" y="8483"/>
                  <a:pt x="5002353" y="11350"/>
                  <a:pt x="5082570" y="0"/>
                </a:cubicBezTo>
                <a:cubicBezTo>
                  <a:pt x="5162787" y="-11350"/>
                  <a:pt x="5405548" y="-11244"/>
                  <a:pt x="5526077" y="0"/>
                </a:cubicBezTo>
                <a:cubicBezTo>
                  <a:pt x="5646606" y="11244"/>
                  <a:pt x="5877330" y="13030"/>
                  <a:pt x="5969584" y="0"/>
                </a:cubicBezTo>
                <a:cubicBezTo>
                  <a:pt x="6061838" y="-13030"/>
                  <a:pt x="6357384" y="21342"/>
                  <a:pt x="6641563" y="0"/>
                </a:cubicBezTo>
                <a:cubicBezTo>
                  <a:pt x="6925742" y="-21342"/>
                  <a:pt x="7006846" y="25474"/>
                  <a:pt x="7313543" y="0"/>
                </a:cubicBezTo>
                <a:cubicBezTo>
                  <a:pt x="7620240" y="-25474"/>
                  <a:pt x="7620227" y="12144"/>
                  <a:pt x="7871286" y="0"/>
                </a:cubicBezTo>
                <a:cubicBezTo>
                  <a:pt x="8122345" y="-12144"/>
                  <a:pt x="8445512" y="-3326"/>
                  <a:pt x="8771739" y="0"/>
                </a:cubicBezTo>
                <a:cubicBezTo>
                  <a:pt x="9097966" y="3326"/>
                  <a:pt x="9011755" y="9514"/>
                  <a:pt x="9215246" y="0"/>
                </a:cubicBezTo>
                <a:cubicBezTo>
                  <a:pt x="9418737" y="-9514"/>
                  <a:pt x="9678606" y="-9161"/>
                  <a:pt x="10115698" y="0"/>
                </a:cubicBezTo>
                <a:cubicBezTo>
                  <a:pt x="10552790" y="9161"/>
                  <a:pt x="10425608" y="21710"/>
                  <a:pt x="10559205" y="0"/>
                </a:cubicBezTo>
                <a:cubicBezTo>
                  <a:pt x="10692802" y="-21710"/>
                  <a:pt x="11330715" y="45910"/>
                  <a:pt x="11587334" y="0"/>
                </a:cubicBezTo>
                <a:cubicBezTo>
                  <a:pt x="11688653" y="-17145"/>
                  <a:pt x="11771397" y="66483"/>
                  <a:pt x="11751013" y="163679"/>
                </a:cubicBezTo>
                <a:cubicBezTo>
                  <a:pt x="11778912" y="413147"/>
                  <a:pt x="11753229" y="507892"/>
                  <a:pt x="11751013" y="735526"/>
                </a:cubicBezTo>
                <a:cubicBezTo>
                  <a:pt x="11748797" y="963160"/>
                  <a:pt x="11718367" y="1191136"/>
                  <a:pt x="11751013" y="1525219"/>
                </a:cubicBezTo>
                <a:cubicBezTo>
                  <a:pt x="11783659" y="1859302"/>
                  <a:pt x="11739605" y="1906763"/>
                  <a:pt x="11751013" y="2042604"/>
                </a:cubicBezTo>
                <a:cubicBezTo>
                  <a:pt x="11762421" y="2178445"/>
                  <a:pt x="11782225" y="2545301"/>
                  <a:pt x="11751013" y="2723374"/>
                </a:cubicBezTo>
                <a:cubicBezTo>
                  <a:pt x="11719802" y="2901447"/>
                  <a:pt x="11727197" y="3066471"/>
                  <a:pt x="11751013" y="3349682"/>
                </a:cubicBezTo>
                <a:cubicBezTo>
                  <a:pt x="11774829" y="3632893"/>
                  <a:pt x="11727969" y="3849660"/>
                  <a:pt x="11751013" y="3975990"/>
                </a:cubicBezTo>
                <a:cubicBezTo>
                  <a:pt x="11774057" y="4102320"/>
                  <a:pt x="11770610" y="4461801"/>
                  <a:pt x="11751013" y="4602299"/>
                </a:cubicBezTo>
                <a:cubicBezTo>
                  <a:pt x="11731416" y="4742797"/>
                  <a:pt x="11769029" y="5133603"/>
                  <a:pt x="11751013" y="5609838"/>
                </a:cubicBezTo>
                <a:cubicBezTo>
                  <a:pt x="11753281" y="5686769"/>
                  <a:pt x="11675521" y="5768638"/>
                  <a:pt x="11587334" y="5773517"/>
                </a:cubicBezTo>
                <a:cubicBezTo>
                  <a:pt x="11341480" y="5789514"/>
                  <a:pt x="11179652" y="5800635"/>
                  <a:pt x="10915354" y="5773517"/>
                </a:cubicBezTo>
                <a:cubicBezTo>
                  <a:pt x="10651056" y="5746399"/>
                  <a:pt x="10605197" y="5784992"/>
                  <a:pt x="10471848" y="5773517"/>
                </a:cubicBezTo>
                <a:cubicBezTo>
                  <a:pt x="10338499" y="5762042"/>
                  <a:pt x="10088070" y="5741815"/>
                  <a:pt x="9799868" y="5773517"/>
                </a:cubicBezTo>
                <a:cubicBezTo>
                  <a:pt x="9511666" y="5805219"/>
                  <a:pt x="9231955" y="5808888"/>
                  <a:pt x="9013652" y="5773517"/>
                </a:cubicBezTo>
                <a:cubicBezTo>
                  <a:pt x="8795349" y="5738146"/>
                  <a:pt x="8720745" y="5793634"/>
                  <a:pt x="8455909" y="5773517"/>
                </a:cubicBezTo>
                <a:cubicBezTo>
                  <a:pt x="8191073" y="5753400"/>
                  <a:pt x="8181558" y="5770510"/>
                  <a:pt x="8012402" y="5773517"/>
                </a:cubicBezTo>
                <a:cubicBezTo>
                  <a:pt x="7843246" y="5776524"/>
                  <a:pt x="7715311" y="5783640"/>
                  <a:pt x="7568895" y="5773517"/>
                </a:cubicBezTo>
                <a:cubicBezTo>
                  <a:pt x="7422479" y="5763394"/>
                  <a:pt x="7162171" y="5768427"/>
                  <a:pt x="6782679" y="5773517"/>
                </a:cubicBezTo>
                <a:cubicBezTo>
                  <a:pt x="6403187" y="5778607"/>
                  <a:pt x="6561328" y="5779452"/>
                  <a:pt x="6453409" y="5773517"/>
                </a:cubicBezTo>
                <a:cubicBezTo>
                  <a:pt x="6345490" y="5767583"/>
                  <a:pt x="6126728" y="5755244"/>
                  <a:pt x="5895666" y="5773517"/>
                </a:cubicBezTo>
                <a:cubicBezTo>
                  <a:pt x="5664604" y="5791790"/>
                  <a:pt x="5373019" y="5746465"/>
                  <a:pt x="5223686" y="5773517"/>
                </a:cubicBezTo>
                <a:cubicBezTo>
                  <a:pt x="5074353" y="5800569"/>
                  <a:pt x="4995229" y="5786823"/>
                  <a:pt x="4780180" y="5773517"/>
                </a:cubicBezTo>
                <a:cubicBezTo>
                  <a:pt x="4565131" y="5760211"/>
                  <a:pt x="4300810" y="5802689"/>
                  <a:pt x="3879727" y="5773517"/>
                </a:cubicBezTo>
                <a:cubicBezTo>
                  <a:pt x="3458644" y="5744345"/>
                  <a:pt x="3674274" y="5779777"/>
                  <a:pt x="3550457" y="5773517"/>
                </a:cubicBezTo>
                <a:cubicBezTo>
                  <a:pt x="3426640" y="5767258"/>
                  <a:pt x="3336108" y="5777353"/>
                  <a:pt x="3221187" y="5773517"/>
                </a:cubicBezTo>
                <a:cubicBezTo>
                  <a:pt x="3106266" y="5769682"/>
                  <a:pt x="2791635" y="5769383"/>
                  <a:pt x="2663444" y="5773517"/>
                </a:cubicBezTo>
                <a:cubicBezTo>
                  <a:pt x="2535253" y="5777651"/>
                  <a:pt x="2217251" y="5799516"/>
                  <a:pt x="1991464" y="5773517"/>
                </a:cubicBezTo>
                <a:cubicBezTo>
                  <a:pt x="1765677" y="5747518"/>
                  <a:pt x="1505092" y="5772940"/>
                  <a:pt x="1205248" y="5773517"/>
                </a:cubicBezTo>
                <a:cubicBezTo>
                  <a:pt x="905404" y="5774094"/>
                  <a:pt x="676206" y="5789577"/>
                  <a:pt x="163679" y="5773517"/>
                </a:cubicBezTo>
                <a:cubicBezTo>
                  <a:pt x="92098" y="5773529"/>
                  <a:pt x="3372" y="5698008"/>
                  <a:pt x="0" y="5609838"/>
                </a:cubicBezTo>
                <a:cubicBezTo>
                  <a:pt x="-22424" y="5469542"/>
                  <a:pt x="23373" y="5326749"/>
                  <a:pt x="0" y="5092453"/>
                </a:cubicBezTo>
                <a:cubicBezTo>
                  <a:pt x="-23373" y="4858157"/>
                  <a:pt x="-6793" y="4628473"/>
                  <a:pt x="0" y="4302760"/>
                </a:cubicBezTo>
                <a:cubicBezTo>
                  <a:pt x="6793" y="3977047"/>
                  <a:pt x="25994" y="3844625"/>
                  <a:pt x="0" y="3621990"/>
                </a:cubicBezTo>
                <a:cubicBezTo>
                  <a:pt x="-25994" y="3399355"/>
                  <a:pt x="32796" y="3271223"/>
                  <a:pt x="0" y="2941220"/>
                </a:cubicBezTo>
                <a:cubicBezTo>
                  <a:pt x="-32796" y="2611217"/>
                  <a:pt x="-17339" y="2645544"/>
                  <a:pt x="0" y="2369373"/>
                </a:cubicBezTo>
                <a:cubicBezTo>
                  <a:pt x="17339" y="2093202"/>
                  <a:pt x="30969" y="1949572"/>
                  <a:pt x="0" y="1579680"/>
                </a:cubicBezTo>
                <a:cubicBezTo>
                  <a:pt x="-30969" y="1209788"/>
                  <a:pt x="3572" y="1272351"/>
                  <a:pt x="0" y="1007834"/>
                </a:cubicBezTo>
                <a:cubicBezTo>
                  <a:pt x="-3572" y="743317"/>
                  <a:pt x="-4494" y="349788"/>
                  <a:pt x="0" y="163679"/>
                </a:cubicBezTo>
                <a:close/>
              </a:path>
              <a:path w="11751013" h="5773517" stroke="0" extrusionOk="0">
                <a:moveTo>
                  <a:pt x="0" y="163679"/>
                </a:moveTo>
                <a:cubicBezTo>
                  <a:pt x="-7339" y="68755"/>
                  <a:pt x="58770" y="5446"/>
                  <a:pt x="163679" y="0"/>
                </a:cubicBezTo>
                <a:cubicBezTo>
                  <a:pt x="368024" y="-21759"/>
                  <a:pt x="816321" y="-17095"/>
                  <a:pt x="1064132" y="0"/>
                </a:cubicBezTo>
                <a:cubicBezTo>
                  <a:pt x="1311943" y="17095"/>
                  <a:pt x="1468817" y="5772"/>
                  <a:pt x="1621875" y="0"/>
                </a:cubicBezTo>
                <a:cubicBezTo>
                  <a:pt x="1774933" y="-5772"/>
                  <a:pt x="1889194" y="2229"/>
                  <a:pt x="2065382" y="0"/>
                </a:cubicBezTo>
                <a:cubicBezTo>
                  <a:pt x="2241570" y="-2229"/>
                  <a:pt x="2487354" y="-32921"/>
                  <a:pt x="2851598" y="0"/>
                </a:cubicBezTo>
                <a:cubicBezTo>
                  <a:pt x="3215842" y="32921"/>
                  <a:pt x="3186706" y="11349"/>
                  <a:pt x="3409341" y="0"/>
                </a:cubicBezTo>
                <a:cubicBezTo>
                  <a:pt x="3631976" y="-11349"/>
                  <a:pt x="3969624" y="21680"/>
                  <a:pt x="4309794" y="0"/>
                </a:cubicBezTo>
                <a:cubicBezTo>
                  <a:pt x="4649964" y="-21680"/>
                  <a:pt x="4554994" y="-6113"/>
                  <a:pt x="4753300" y="0"/>
                </a:cubicBezTo>
                <a:cubicBezTo>
                  <a:pt x="4951606" y="6113"/>
                  <a:pt x="5414605" y="44393"/>
                  <a:pt x="5653753" y="0"/>
                </a:cubicBezTo>
                <a:cubicBezTo>
                  <a:pt x="5892901" y="-44393"/>
                  <a:pt x="5901697" y="-2189"/>
                  <a:pt x="5983023" y="0"/>
                </a:cubicBezTo>
                <a:cubicBezTo>
                  <a:pt x="6064349" y="2189"/>
                  <a:pt x="6320912" y="20309"/>
                  <a:pt x="6655003" y="0"/>
                </a:cubicBezTo>
                <a:cubicBezTo>
                  <a:pt x="6989094" y="-20309"/>
                  <a:pt x="7012327" y="10175"/>
                  <a:pt x="7326983" y="0"/>
                </a:cubicBezTo>
                <a:cubicBezTo>
                  <a:pt x="7641639" y="-10175"/>
                  <a:pt x="7613899" y="5184"/>
                  <a:pt x="7884726" y="0"/>
                </a:cubicBezTo>
                <a:cubicBezTo>
                  <a:pt x="8155553" y="-5184"/>
                  <a:pt x="8363338" y="-213"/>
                  <a:pt x="8785179" y="0"/>
                </a:cubicBezTo>
                <a:cubicBezTo>
                  <a:pt x="9207020" y="213"/>
                  <a:pt x="9381093" y="28101"/>
                  <a:pt x="9685631" y="0"/>
                </a:cubicBezTo>
                <a:cubicBezTo>
                  <a:pt x="9990169" y="-28101"/>
                  <a:pt x="10001392" y="-20165"/>
                  <a:pt x="10129138" y="0"/>
                </a:cubicBezTo>
                <a:cubicBezTo>
                  <a:pt x="10256884" y="20165"/>
                  <a:pt x="10552378" y="23530"/>
                  <a:pt x="10801118" y="0"/>
                </a:cubicBezTo>
                <a:cubicBezTo>
                  <a:pt x="11049858" y="-23530"/>
                  <a:pt x="11283267" y="-286"/>
                  <a:pt x="11587334" y="0"/>
                </a:cubicBezTo>
                <a:cubicBezTo>
                  <a:pt x="11673611" y="-12393"/>
                  <a:pt x="11771706" y="69078"/>
                  <a:pt x="11751013" y="163679"/>
                </a:cubicBezTo>
                <a:cubicBezTo>
                  <a:pt x="11754719" y="303958"/>
                  <a:pt x="11742733" y="517610"/>
                  <a:pt x="11751013" y="681064"/>
                </a:cubicBezTo>
                <a:cubicBezTo>
                  <a:pt x="11759293" y="844519"/>
                  <a:pt x="11774048" y="1281925"/>
                  <a:pt x="11751013" y="1470757"/>
                </a:cubicBezTo>
                <a:cubicBezTo>
                  <a:pt x="11727978" y="1659589"/>
                  <a:pt x="11727638" y="1910518"/>
                  <a:pt x="11751013" y="2151527"/>
                </a:cubicBezTo>
                <a:cubicBezTo>
                  <a:pt x="11774389" y="2392536"/>
                  <a:pt x="11767713" y="2494482"/>
                  <a:pt x="11751013" y="2723374"/>
                </a:cubicBezTo>
                <a:cubicBezTo>
                  <a:pt x="11734313" y="2952266"/>
                  <a:pt x="11779435" y="3150083"/>
                  <a:pt x="11751013" y="3404144"/>
                </a:cubicBezTo>
                <a:cubicBezTo>
                  <a:pt x="11722592" y="3658205"/>
                  <a:pt x="11727321" y="3785119"/>
                  <a:pt x="11751013" y="3921529"/>
                </a:cubicBezTo>
                <a:cubicBezTo>
                  <a:pt x="11774705" y="4057939"/>
                  <a:pt x="11727278" y="4201163"/>
                  <a:pt x="11751013" y="4438914"/>
                </a:cubicBezTo>
                <a:cubicBezTo>
                  <a:pt x="11774748" y="4676665"/>
                  <a:pt x="11745666" y="5113114"/>
                  <a:pt x="11751013" y="5609838"/>
                </a:cubicBezTo>
                <a:cubicBezTo>
                  <a:pt x="11754994" y="5701628"/>
                  <a:pt x="11684017" y="5794692"/>
                  <a:pt x="11587334" y="5773517"/>
                </a:cubicBezTo>
                <a:cubicBezTo>
                  <a:pt x="11447455" y="5769529"/>
                  <a:pt x="11333001" y="5767965"/>
                  <a:pt x="11258064" y="5773517"/>
                </a:cubicBezTo>
                <a:cubicBezTo>
                  <a:pt x="11183127" y="5779070"/>
                  <a:pt x="10744080" y="5792806"/>
                  <a:pt x="10471848" y="5773517"/>
                </a:cubicBezTo>
                <a:cubicBezTo>
                  <a:pt x="10199616" y="5754228"/>
                  <a:pt x="10299016" y="5762376"/>
                  <a:pt x="10142578" y="5773517"/>
                </a:cubicBezTo>
                <a:cubicBezTo>
                  <a:pt x="9986140" y="5784659"/>
                  <a:pt x="9621207" y="5792408"/>
                  <a:pt x="9356361" y="5773517"/>
                </a:cubicBezTo>
                <a:cubicBezTo>
                  <a:pt x="9091515" y="5754626"/>
                  <a:pt x="9019755" y="5795284"/>
                  <a:pt x="8912855" y="5773517"/>
                </a:cubicBezTo>
                <a:cubicBezTo>
                  <a:pt x="8805955" y="5751750"/>
                  <a:pt x="8707495" y="5758139"/>
                  <a:pt x="8583585" y="5773517"/>
                </a:cubicBezTo>
                <a:cubicBezTo>
                  <a:pt x="8459675" y="5788896"/>
                  <a:pt x="8251053" y="5782214"/>
                  <a:pt x="8140078" y="5773517"/>
                </a:cubicBezTo>
                <a:cubicBezTo>
                  <a:pt x="8029103" y="5764820"/>
                  <a:pt x="7694899" y="5778697"/>
                  <a:pt x="7353862" y="5773517"/>
                </a:cubicBezTo>
                <a:cubicBezTo>
                  <a:pt x="7012825" y="5768337"/>
                  <a:pt x="7090323" y="5761418"/>
                  <a:pt x="6910355" y="5773517"/>
                </a:cubicBezTo>
                <a:cubicBezTo>
                  <a:pt x="6730387" y="5785616"/>
                  <a:pt x="6647957" y="5769736"/>
                  <a:pt x="6581085" y="5773517"/>
                </a:cubicBezTo>
                <a:cubicBezTo>
                  <a:pt x="6514213" y="5777299"/>
                  <a:pt x="6341697" y="5781873"/>
                  <a:pt x="6137579" y="5773517"/>
                </a:cubicBezTo>
                <a:cubicBezTo>
                  <a:pt x="5933461" y="5765161"/>
                  <a:pt x="5754592" y="5771370"/>
                  <a:pt x="5579835" y="5773517"/>
                </a:cubicBezTo>
                <a:cubicBezTo>
                  <a:pt x="5405078" y="5775664"/>
                  <a:pt x="5195873" y="5779784"/>
                  <a:pt x="4907856" y="5773517"/>
                </a:cubicBezTo>
                <a:cubicBezTo>
                  <a:pt x="4619839" y="5767250"/>
                  <a:pt x="4679534" y="5762862"/>
                  <a:pt x="4464349" y="5773517"/>
                </a:cubicBezTo>
                <a:cubicBezTo>
                  <a:pt x="4249164" y="5784172"/>
                  <a:pt x="3904565" y="5765108"/>
                  <a:pt x="3563896" y="5773517"/>
                </a:cubicBezTo>
                <a:cubicBezTo>
                  <a:pt x="3223227" y="5781926"/>
                  <a:pt x="3116898" y="5744237"/>
                  <a:pt x="2891917" y="5773517"/>
                </a:cubicBezTo>
                <a:cubicBezTo>
                  <a:pt x="2666936" y="5802797"/>
                  <a:pt x="2383995" y="5801351"/>
                  <a:pt x="1991464" y="5773517"/>
                </a:cubicBezTo>
                <a:cubicBezTo>
                  <a:pt x="1598933" y="5745683"/>
                  <a:pt x="1591727" y="5751484"/>
                  <a:pt x="1205248" y="5773517"/>
                </a:cubicBezTo>
                <a:cubicBezTo>
                  <a:pt x="818769" y="5795550"/>
                  <a:pt x="566751" y="5735815"/>
                  <a:pt x="163679" y="5773517"/>
                </a:cubicBezTo>
                <a:cubicBezTo>
                  <a:pt x="83130" y="5775205"/>
                  <a:pt x="-17804" y="5706749"/>
                  <a:pt x="0" y="5609838"/>
                </a:cubicBezTo>
                <a:cubicBezTo>
                  <a:pt x="14797" y="5382537"/>
                  <a:pt x="23324" y="5159930"/>
                  <a:pt x="0" y="4983530"/>
                </a:cubicBezTo>
                <a:cubicBezTo>
                  <a:pt x="-23324" y="4807130"/>
                  <a:pt x="23667" y="4582783"/>
                  <a:pt x="0" y="4466145"/>
                </a:cubicBezTo>
                <a:cubicBezTo>
                  <a:pt x="-23667" y="4349508"/>
                  <a:pt x="-15599" y="3988881"/>
                  <a:pt x="0" y="3676452"/>
                </a:cubicBezTo>
                <a:cubicBezTo>
                  <a:pt x="15599" y="3364023"/>
                  <a:pt x="-5049" y="3150571"/>
                  <a:pt x="0" y="2995682"/>
                </a:cubicBezTo>
                <a:cubicBezTo>
                  <a:pt x="5049" y="2840793"/>
                  <a:pt x="-4276" y="2540767"/>
                  <a:pt x="0" y="2205989"/>
                </a:cubicBezTo>
                <a:cubicBezTo>
                  <a:pt x="4276" y="1871211"/>
                  <a:pt x="-5566" y="1715213"/>
                  <a:pt x="0" y="1579680"/>
                </a:cubicBezTo>
                <a:cubicBezTo>
                  <a:pt x="5566" y="1444147"/>
                  <a:pt x="-26765" y="1214519"/>
                  <a:pt x="0" y="1007834"/>
                </a:cubicBezTo>
                <a:cubicBezTo>
                  <a:pt x="26765" y="801149"/>
                  <a:pt x="-34125" y="489407"/>
                  <a:pt x="0" y="16367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83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CE40C8-07D6-48B8-BFD1-D692D035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90136" l="9699" r="89967">
                        <a14:foregroundMark x1="62876" y1="20408" x2="62876" y2="20408"/>
                        <a14:foregroundMark x1="72910" y1="17687" x2="72910" y2="17687"/>
                        <a14:foregroundMark x1="82609" y1="16667" x2="82609" y2="16667"/>
                        <a14:foregroundMark x1="83946" y1="25170" x2="83946" y2="25170"/>
                        <a14:foregroundMark x1="85619" y1="20068" x2="85619" y2="20068"/>
                        <a14:foregroundMark x1="74582" y1="10884" x2="74582" y2="10884"/>
                        <a14:foregroundMark x1="63545" y1="12925" x2="63545" y2="12925"/>
                        <a14:foregroundMark x1="58194" y1="26190" x2="58194" y2="26190"/>
                        <a14:foregroundMark x1="67224" y1="29932" x2="67224" y2="29932"/>
                        <a14:foregroundMark x1="75585" y1="34354" x2="75585" y2="34354"/>
                        <a14:foregroundMark x1="81940" y1="32313" x2="81940" y2="32313"/>
                        <a14:foregroundMark x1="88629" y1="30612" x2="88629" y2="30612"/>
                        <a14:foregroundMark x1="81940" y1="38435" x2="81940" y2="38435"/>
                        <a14:foregroundMark x1="71572" y1="39456" x2="71572" y2="39456"/>
                        <a14:foregroundMark x1="39130" y1="90136" x2="39130" y2="90136"/>
                        <a14:foregroundMark x1="32107" y1="69048" x2="32107" y2="69048"/>
                        <a14:foregroundMark x1="35452" y1="46599" x2="33779" y2="59184"/>
                        <a14:foregroundMark x1="23077" y1="60884" x2="23077" y2="59184"/>
                        <a14:foregroundMark x1="26421" y1="55102" x2="37458" y2="61565"/>
                        <a14:foregroundMark x1="25753" y1="61905" x2="47157" y2="73469"/>
                        <a14:foregroundMark x1="41137" y1="48299" x2="44147" y2="82313"/>
                        <a14:foregroundMark x1="43813" y1="52721" x2="46823" y2="79252"/>
                        <a14:foregroundMark x1="19732" y1="65986" x2="49833" y2="58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01552">
            <a:off x="320262" y="193814"/>
            <a:ext cx="607636" cy="5974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023D71-0C1C-41BE-BDDA-CA354BDA00FE}"/>
              </a:ext>
            </a:extLst>
          </p:cNvPr>
          <p:cNvSpPr txBox="1"/>
          <p:nvPr/>
        </p:nvSpPr>
        <p:spPr>
          <a:xfrm>
            <a:off x="935629" y="238635"/>
            <a:ext cx="41189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유스 케이스 명세서 </a:t>
            </a: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(7)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A4E7D97-05E7-46B5-946C-440CD9EFC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3299"/>
              </p:ext>
            </p:extLst>
          </p:nvPr>
        </p:nvGraphicFramePr>
        <p:xfrm>
          <a:off x="607683" y="1241622"/>
          <a:ext cx="10976634" cy="50647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5423">
                  <a:extLst>
                    <a:ext uri="{9D8B030D-6E8A-4147-A177-3AD203B41FA5}">
                      <a16:colId xmlns:a16="http://schemas.microsoft.com/office/drawing/2014/main" val="1024533748"/>
                    </a:ext>
                  </a:extLst>
                </a:gridCol>
                <a:gridCol w="8981211">
                  <a:extLst>
                    <a:ext uri="{9D8B030D-6E8A-4147-A177-3AD203B41FA5}">
                      <a16:colId xmlns:a16="http://schemas.microsoft.com/office/drawing/2014/main" val="1372942542"/>
                    </a:ext>
                  </a:extLst>
                </a:gridCol>
              </a:tblGrid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유스케이스명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새 게임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27335816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개요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플레이어는 새로운 게임을 시작한다</a:t>
                      </a:r>
                      <a:r>
                        <a:rPr lang="en-US" altLang="ko-KR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sz="18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7866011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관련 </a:t>
                      </a:r>
                      <a:r>
                        <a:rPr lang="ko-KR" altLang="en-US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액터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7173309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선행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9602470"/>
                  </a:ext>
                </a:extLst>
              </a:tr>
              <a:tr h="1438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이벤트 흐름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기본 흐름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: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플레이어는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LCD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에서 새 게임 버튼을 터치한다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기기는 게임 변수들과 게임 보드를 초기화 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0126974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후행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LCD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는 게임 시작 및 게임 설정 화면으로 돌아간다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6068450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대안 흐름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5471118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비기능적 요구사항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999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15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AF782CC-DE87-4063-AEB2-AC36F2FC10C4}"/>
              </a:ext>
            </a:extLst>
          </p:cNvPr>
          <p:cNvSpPr/>
          <p:nvPr/>
        </p:nvSpPr>
        <p:spPr>
          <a:xfrm>
            <a:off x="204658" y="222926"/>
            <a:ext cx="3595818" cy="561640"/>
          </a:xfrm>
          <a:custGeom>
            <a:avLst/>
            <a:gdLst>
              <a:gd name="connsiteX0" fmla="*/ 0 w 3595818"/>
              <a:gd name="connsiteY0" fmla="*/ 153446 h 561640"/>
              <a:gd name="connsiteX1" fmla="*/ 153446 w 3595818"/>
              <a:gd name="connsiteY1" fmla="*/ 0 h 561640"/>
              <a:gd name="connsiteX2" fmla="*/ 877010 w 3595818"/>
              <a:gd name="connsiteY2" fmla="*/ 0 h 561640"/>
              <a:gd name="connsiteX3" fmla="*/ 1501906 w 3595818"/>
              <a:gd name="connsiteY3" fmla="*/ 0 h 561640"/>
              <a:gd name="connsiteX4" fmla="*/ 2093912 w 3595818"/>
              <a:gd name="connsiteY4" fmla="*/ 0 h 561640"/>
              <a:gd name="connsiteX5" fmla="*/ 2784587 w 3595818"/>
              <a:gd name="connsiteY5" fmla="*/ 0 h 561640"/>
              <a:gd name="connsiteX6" fmla="*/ 3442372 w 3595818"/>
              <a:gd name="connsiteY6" fmla="*/ 0 h 561640"/>
              <a:gd name="connsiteX7" fmla="*/ 3595818 w 3595818"/>
              <a:gd name="connsiteY7" fmla="*/ 153446 h 561640"/>
              <a:gd name="connsiteX8" fmla="*/ 3595818 w 3595818"/>
              <a:gd name="connsiteY8" fmla="*/ 408194 h 561640"/>
              <a:gd name="connsiteX9" fmla="*/ 3442372 w 3595818"/>
              <a:gd name="connsiteY9" fmla="*/ 561640 h 561640"/>
              <a:gd name="connsiteX10" fmla="*/ 2784587 w 3595818"/>
              <a:gd name="connsiteY10" fmla="*/ 561640 h 561640"/>
              <a:gd name="connsiteX11" fmla="*/ 2159691 w 3595818"/>
              <a:gd name="connsiteY11" fmla="*/ 561640 h 561640"/>
              <a:gd name="connsiteX12" fmla="*/ 1436127 w 3595818"/>
              <a:gd name="connsiteY12" fmla="*/ 561640 h 561640"/>
              <a:gd name="connsiteX13" fmla="*/ 712563 w 3595818"/>
              <a:gd name="connsiteY13" fmla="*/ 561640 h 561640"/>
              <a:gd name="connsiteX14" fmla="*/ 153446 w 3595818"/>
              <a:gd name="connsiteY14" fmla="*/ 561640 h 561640"/>
              <a:gd name="connsiteX15" fmla="*/ 0 w 3595818"/>
              <a:gd name="connsiteY15" fmla="*/ 408194 h 561640"/>
              <a:gd name="connsiteX16" fmla="*/ 0 w 3595818"/>
              <a:gd name="connsiteY16" fmla="*/ 153446 h 5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95818" h="561640" extrusionOk="0">
                <a:moveTo>
                  <a:pt x="0" y="153446"/>
                </a:moveTo>
                <a:cubicBezTo>
                  <a:pt x="-6288" y="64821"/>
                  <a:pt x="60653" y="3020"/>
                  <a:pt x="153446" y="0"/>
                </a:cubicBezTo>
                <a:cubicBezTo>
                  <a:pt x="511012" y="-2702"/>
                  <a:pt x="661510" y="27158"/>
                  <a:pt x="877010" y="0"/>
                </a:cubicBezTo>
                <a:cubicBezTo>
                  <a:pt x="1092510" y="-27158"/>
                  <a:pt x="1259271" y="-29105"/>
                  <a:pt x="1501906" y="0"/>
                </a:cubicBezTo>
                <a:cubicBezTo>
                  <a:pt x="1744541" y="29105"/>
                  <a:pt x="1831554" y="23234"/>
                  <a:pt x="2093912" y="0"/>
                </a:cubicBezTo>
                <a:cubicBezTo>
                  <a:pt x="2356270" y="-23234"/>
                  <a:pt x="2523478" y="1236"/>
                  <a:pt x="2784587" y="0"/>
                </a:cubicBezTo>
                <a:cubicBezTo>
                  <a:pt x="3045697" y="-1236"/>
                  <a:pt x="3181693" y="18109"/>
                  <a:pt x="3442372" y="0"/>
                </a:cubicBezTo>
                <a:cubicBezTo>
                  <a:pt x="3537312" y="-16590"/>
                  <a:pt x="3585636" y="77648"/>
                  <a:pt x="3595818" y="153446"/>
                </a:cubicBezTo>
                <a:cubicBezTo>
                  <a:pt x="3607157" y="222147"/>
                  <a:pt x="3584834" y="344624"/>
                  <a:pt x="3595818" y="408194"/>
                </a:cubicBezTo>
                <a:cubicBezTo>
                  <a:pt x="3610822" y="496547"/>
                  <a:pt x="3509873" y="558851"/>
                  <a:pt x="3442372" y="561640"/>
                </a:cubicBezTo>
                <a:cubicBezTo>
                  <a:pt x="3253795" y="570178"/>
                  <a:pt x="3025570" y="588210"/>
                  <a:pt x="2784587" y="561640"/>
                </a:cubicBezTo>
                <a:cubicBezTo>
                  <a:pt x="2543605" y="535070"/>
                  <a:pt x="2425519" y="534990"/>
                  <a:pt x="2159691" y="561640"/>
                </a:cubicBezTo>
                <a:cubicBezTo>
                  <a:pt x="1893863" y="588290"/>
                  <a:pt x="1672237" y="559474"/>
                  <a:pt x="1436127" y="561640"/>
                </a:cubicBezTo>
                <a:cubicBezTo>
                  <a:pt x="1200017" y="563806"/>
                  <a:pt x="976911" y="533174"/>
                  <a:pt x="712563" y="561640"/>
                </a:cubicBezTo>
                <a:cubicBezTo>
                  <a:pt x="448215" y="590106"/>
                  <a:pt x="388150" y="534680"/>
                  <a:pt x="153446" y="561640"/>
                </a:cubicBezTo>
                <a:cubicBezTo>
                  <a:pt x="60584" y="553994"/>
                  <a:pt x="-2295" y="489509"/>
                  <a:pt x="0" y="408194"/>
                </a:cubicBezTo>
                <a:cubicBezTo>
                  <a:pt x="-271" y="357013"/>
                  <a:pt x="5753" y="251916"/>
                  <a:pt x="0" y="153446"/>
                </a:cubicBezTo>
                <a:close/>
              </a:path>
            </a:pathLst>
          </a:cu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732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AD3E798-EC68-4061-ABD7-15C7D51B1E9C}"/>
              </a:ext>
            </a:extLst>
          </p:cNvPr>
          <p:cNvSpPr/>
          <p:nvPr/>
        </p:nvSpPr>
        <p:spPr>
          <a:xfrm>
            <a:off x="223736" y="899657"/>
            <a:ext cx="11751013" cy="5773517"/>
          </a:xfrm>
          <a:custGeom>
            <a:avLst/>
            <a:gdLst>
              <a:gd name="connsiteX0" fmla="*/ 0 w 11751013"/>
              <a:gd name="connsiteY0" fmla="*/ 163679 h 5773517"/>
              <a:gd name="connsiteX1" fmla="*/ 163679 w 11751013"/>
              <a:gd name="connsiteY1" fmla="*/ 0 h 5773517"/>
              <a:gd name="connsiteX2" fmla="*/ 835659 w 11751013"/>
              <a:gd name="connsiteY2" fmla="*/ 0 h 5773517"/>
              <a:gd name="connsiteX3" fmla="*/ 1736112 w 11751013"/>
              <a:gd name="connsiteY3" fmla="*/ 0 h 5773517"/>
              <a:gd name="connsiteX4" fmla="*/ 2522328 w 11751013"/>
              <a:gd name="connsiteY4" fmla="*/ 0 h 5773517"/>
              <a:gd name="connsiteX5" fmla="*/ 2965834 w 11751013"/>
              <a:gd name="connsiteY5" fmla="*/ 0 h 5773517"/>
              <a:gd name="connsiteX6" fmla="*/ 3752051 w 11751013"/>
              <a:gd name="connsiteY6" fmla="*/ 0 h 5773517"/>
              <a:gd name="connsiteX7" fmla="*/ 4309794 w 11751013"/>
              <a:gd name="connsiteY7" fmla="*/ 0 h 5773517"/>
              <a:gd name="connsiteX8" fmla="*/ 4753300 w 11751013"/>
              <a:gd name="connsiteY8" fmla="*/ 0 h 5773517"/>
              <a:gd name="connsiteX9" fmla="*/ 5082570 w 11751013"/>
              <a:gd name="connsiteY9" fmla="*/ 0 h 5773517"/>
              <a:gd name="connsiteX10" fmla="*/ 5526077 w 11751013"/>
              <a:gd name="connsiteY10" fmla="*/ 0 h 5773517"/>
              <a:gd name="connsiteX11" fmla="*/ 5969584 w 11751013"/>
              <a:gd name="connsiteY11" fmla="*/ 0 h 5773517"/>
              <a:gd name="connsiteX12" fmla="*/ 6641563 w 11751013"/>
              <a:gd name="connsiteY12" fmla="*/ 0 h 5773517"/>
              <a:gd name="connsiteX13" fmla="*/ 7313543 w 11751013"/>
              <a:gd name="connsiteY13" fmla="*/ 0 h 5773517"/>
              <a:gd name="connsiteX14" fmla="*/ 7871286 w 11751013"/>
              <a:gd name="connsiteY14" fmla="*/ 0 h 5773517"/>
              <a:gd name="connsiteX15" fmla="*/ 8771739 w 11751013"/>
              <a:gd name="connsiteY15" fmla="*/ 0 h 5773517"/>
              <a:gd name="connsiteX16" fmla="*/ 9215246 w 11751013"/>
              <a:gd name="connsiteY16" fmla="*/ 0 h 5773517"/>
              <a:gd name="connsiteX17" fmla="*/ 10115698 w 11751013"/>
              <a:gd name="connsiteY17" fmla="*/ 0 h 5773517"/>
              <a:gd name="connsiteX18" fmla="*/ 10559205 w 11751013"/>
              <a:gd name="connsiteY18" fmla="*/ 0 h 5773517"/>
              <a:gd name="connsiteX19" fmla="*/ 11587334 w 11751013"/>
              <a:gd name="connsiteY19" fmla="*/ 0 h 5773517"/>
              <a:gd name="connsiteX20" fmla="*/ 11751013 w 11751013"/>
              <a:gd name="connsiteY20" fmla="*/ 163679 h 5773517"/>
              <a:gd name="connsiteX21" fmla="*/ 11751013 w 11751013"/>
              <a:gd name="connsiteY21" fmla="*/ 735526 h 5773517"/>
              <a:gd name="connsiteX22" fmla="*/ 11751013 w 11751013"/>
              <a:gd name="connsiteY22" fmla="*/ 1525219 h 5773517"/>
              <a:gd name="connsiteX23" fmla="*/ 11751013 w 11751013"/>
              <a:gd name="connsiteY23" fmla="*/ 2042604 h 5773517"/>
              <a:gd name="connsiteX24" fmla="*/ 11751013 w 11751013"/>
              <a:gd name="connsiteY24" fmla="*/ 2723374 h 5773517"/>
              <a:gd name="connsiteX25" fmla="*/ 11751013 w 11751013"/>
              <a:gd name="connsiteY25" fmla="*/ 3349682 h 5773517"/>
              <a:gd name="connsiteX26" fmla="*/ 11751013 w 11751013"/>
              <a:gd name="connsiteY26" fmla="*/ 3975990 h 5773517"/>
              <a:gd name="connsiteX27" fmla="*/ 11751013 w 11751013"/>
              <a:gd name="connsiteY27" fmla="*/ 4602299 h 5773517"/>
              <a:gd name="connsiteX28" fmla="*/ 11751013 w 11751013"/>
              <a:gd name="connsiteY28" fmla="*/ 5609838 h 5773517"/>
              <a:gd name="connsiteX29" fmla="*/ 11587334 w 11751013"/>
              <a:gd name="connsiteY29" fmla="*/ 5773517 h 5773517"/>
              <a:gd name="connsiteX30" fmla="*/ 10915354 w 11751013"/>
              <a:gd name="connsiteY30" fmla="*/ 5773517 h 5773517"/>
              <a:gd name="connsiteX31" fmla="*/ 10471848 w 11751013"/>
              <a:gd name="connsiteY31" fmla="*/ 5773517 h 5773517"/>
              <a:gd name="connsiteX32" fmla="*/ 9799868 w 11751013"/>
              <a:gd name="connsiteY32" fmla="*/ 5773517 h 5773517"/>
              <a:gd name="connsiteX33" fmla="*/ 9013652 w 11751013"/>
              <a:gd name="connsiteY33" fmla="*/ 5773517 h 5773517"/>
              <a:gd name="connsiteX34" fmla="*/ 8455909 w 11751013"/>
              <a:gd name="connsiteY34" fmla="*/ 5773517 h 5773517"/>
              <a:gd name="connsiteX35" fmla="*/ 8012402 w 11751013"/>
              <a:gd name="connsiteY35" fmla="*/ 5773517 h 5773517"/>
              <a:gd name="connsiteX36" fmla="*/ 7568895 w 11751013"/>
              <a:gd name="connsiteY36" fmla="*/ 5773517 h 5773517"/>
              <a:gd name="connsiteX37" fmla="*/ 6782679 w 11751013"/>
              <a:gd name="connsiteY37" fmla="*/ 5773517 h 5773517"/>
              <a:gd name="connsiteX38" fmla="*/ 6453409 w 11751013"/>
              <a:gd name="connsiteY38" fmla="*/ 5773517 h 5773517"/>
              <a:gd name="connsiteX39" fmla="*/ 5895666 w 11751013"/>
              <a:gd name="connsiteY39" fmla="*/ 5773517 h 5773517"/>
              <a:gd name="connsiteX40" fmla="*/ 5223686 w 11751013"/>
              <a:gd name="connsiteY40" fmla="*/ 5773517 h 5773517"/>
              <a:gd name="connsiteX41" fmla="*/ 4780180 w 11751013"/>
              <a:gd name="connsiteY41" fmla="*/ 5773517 h 5773517"/>
              <a:gd name="connsiteX42" fmla="*/ 3879727 w 11751013"/>
              <a:gd name="connsiteY42" fmla="*/ 5773517 h 5773517"/>
              <a:gd name="connsiteX43" fmla="*/ 3550457 w 11751013"/>
              <a:gd name="connsiteY43" fmla="*/ 5773517 h 5773517"/>
              <a:gd name="connsiteX44" fmla="*/ 3221187 w 11751013"/>
              <a:gd name="connsiteY44" fmla="*/ 5773517 h 5773517"/>
              <a:gd name="connsiteX45" fmla="*/ 2663444 w 11751013"/>
              <a:gd name="connsiteY45" fmla="*/ 5773517 h 5773517"/>
              <a:gd name="connsiteX46" fmla="*/ 1991464 w 11751013"/>
              <a:gd name="connsiteY46" fmla="*/ 5773517 h 5773517"/>
              <a:gd name="connsiteX47" fmla="*/ 1205248 w 11751013"/>
              <a:gd name="connsiteY47" fmla="*/ 5773517 h 5773517"/>
              <a:gd name="connsiteX48" fmla="*/ 163679 w 11751013"/>
              <a:gd name="connsiteY48" fmla="*/ 5773517 h 5773517"/>
              <a:gd name="connsiteX49" fmla="*/ 0 w 11751013"/>
              <a:gd name="connsiteY49" fmla="*/ 5609838 h 5773517"/>
              <a:gd name="connsiteX50" fmla="*/ 0 w 11751013"/>
              <a:gd name="connsiteY50" fmla="*/ 5092453 h 5773517"/>
              <a:gd name="connsiteX51" fmla="*/ 0 w 11751013"/>
              <a:gd name="connsiteY51" fmla="*/ 4302760 h 5773517"/>
              <a:gd name="connsiteX52" fmla="*/ 0 w 11751013"/>
              <a:gd name="connsiteY52" fmla="*/ 3621990 h 5773517"/>
              <a:gd name="connsiteX53" fmla="*/ 0 w 11751013"/>
              <a:gd name="connsiteY53" fmla="*/ 2941220 h 5773517"/>
              <a:gd name="connsiteX54" fmla="*/ 0 w 11751013"/>
              <a:gd name="connsiteY54" fmla="*/ 2369373 h 5773517"/>
              <a:gd name="connsiteX55" fmla="*/ 0 w 11751013"/>
              <a:gd name="connsiteY55" fmla="*/ 1579680 h 5773517"/>
              <a:gd name="connsiteX56" fmla="*/ 0 w 11751013"/>
              <a:gd name="connsiteY56" fmla="*/ 1007834 h 5773517"/>
              <a:gd name="connsiteX57" fmla="*/ 0 w 11751013"/>
              <a:gd name="connsiteY57" fmla="*/ 163679 h 577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1751013" h="5773517" fill="none" extrusionOk="0">
                <a:moveTo>
                  <a:pt x="0" y="163679"/>
                </a:moveTo>
                <a:cubicBezTo>
                  <a:pt x="-5200" y="75106"/>
                  <a:pt x="72987" y="-14720"/>
                  <a:pt x="163679" y="0"/>
                </a:cubicBezTo>
                <a:cubicBezTo>
                  <a:pt x="448770" y="13897"/>
                  <a:pt x="513426" y="22882"/>
                  <a:pt x="835659" y="0"/>
                </a:cubicBezTo>
                <a:cubicBezTo>
                  <a:pt x="1157892" y="-22882"/>
                  <a:pt x="1409073" y="5450"/>
                  <a:pt x="1736112" y="0"/>
                </a:cubicBezTo>
                <a:cubicBezTo>
                  <a:pt x="2063151" y="-5450"/>
                  <a:pt x="2288980" y="-32422"/>
                  <a:pt x="2522328" y="0"/>
                </a:cubicBezTo>
                <a:cubicBezTo>
                  <a:pt x="2755676" y="32422"/>
                  <a:pt x="2837160" y="-20888"/>
                  <a:pt x="2965834" y="0"/>
                </a:cubicBezTo>
                <a:cubicBezTo>
                  <a:pt x="3094508" y="20888"/>
                  <a:pt x="3583720" y="-21034"/>
                  <a:pt x="3752051" y="0"/>
                </a:cubicBezTo>
                <a:cubicBezTo>
                  <a:pt x="3920382" y="21034"/>
                  <a:pt x="4162817" y="-9614"/>
                  <a:pt x="4309794" y="0"/>
                </a:cubicBezTo>
                <a:cubicBezTo>
                  <a:pt x="4456771" y="9614"/>
                  <a:pt x="4548690" y="-8483"/>
                  <a:pt x="4753300" y="0"/>
                </a:cubicBezTo>
                <a:cubicBezTo>
                  <a:pt x="4957910" y="8483"/>
                  <a:pt x="5002353" y="11350"/>
                  <a:pt x="5082570" y="0"/>
                </a:cubicBezTo>
                <a:cubicBezTo>
                  <a:pt x="5162787" y="-11350"/>
                  <a:pt x="5405548" y="-11244"/>
                  <a:pt x="5526077" y="0"/>
                </a:cubicBezTo>
                <a:cubicBezTo>
                  <a:pt x="5646606" y="11244"/>
                  <a:pt x="5877330" y="13030"/>
                  <a:pt x="5969584" y="0"/>
                </a:cubicBezTo>
                <a:cubicBezTo>
                  <a:pt x="6061838" y="-13030"/>
                  <a:pt x="6357384" y="21342"/>
                  <a:pt x="6641563" y="0"/>
                </a:cubicBezTo>
                <a:cubicBezTo>
                  <a:pt x="6925742" y="-21342"/>
                  <a:pt x="7006846" y="25474"/>
                  <a:pt x="7313543" y="0"/>
                </a:cubicBezTo>
                <a:cubicBezTo>
                  <a:pt x="7620240" y="-25474"/>
                  <a:pt x="7620227" y="12144"/>
                  <a:pt x="7871286" y="0"/>
                </a:cubicBezTo>
                <a:cubicBezTo>
                  <a:pt x="8122345" y="-12144"/>
                  <a:pt x="8445512" y="-3326"/>
                  <a:pt x="8771739" y="0"/>
                </a:cubicBezTo>
                <a:cubicBezTo>
                  <a:pt x="9097966" y="3326"/>
                  <a:pt x="9011755" y="9514"/>
                  <a:pt x="9215246" y="0"/>
                </a:cubicBezTo>
                <a:cubicBezTo>
                  <a:pt x="9418737" y="-9514"/>
                  <a:pt x="9678606" y="-9161"/>
                  <a:pt x="10115698" y="0"/>
                </a:cubicBezTo>
                <a:cubicBezTo>
                  <a:pt x="10552790" y="9161"/>
                  <a:pt x="10425608" y="21710"/>
                  <a:pt x="10559205" y="0"/>
                </a:cubicBezTo>
                <a:cubicBezTo>
                  <a:pt x="10692802" y="-21710"/>
                  <a:pt x="11330715" y="45910"/>
                  <a:pt x="11587334" y="0"/>
                </a:cubicBezTo>
                <a:cubicBezTo>
                  <a:pt x="11688653" y="-17145"/>
                  <a:pt x="11771397" y="66483"/>
                  <a:pt x="11751013" y="163679"/>
                </a:cubicBezTo>
                <a:cubicBezTo>
                  <a:pt x="11778912" y="413147"/>
                  <a:pt x="11753229" y="507892"/>
                  <a:pt x="11751013" y="735526"/>
                </a:cubicBezTo>
                <a:cubicBezTo>
                  <a:pt x="11748797" y="963160"/>
                  <a:pt x="11718367" y="1191136"/>
                  <a:pt x="11751013" y="1525219"/>
                </a:cubicBezTo>
                <a:cubicBezTo>
                  <a:pt x="11783659" y="1859302"/>
                  <a:pt x="11739605" y="1906763"/>
                  <a:pt x="11751013" y="2042604"/>
                </a:cubicBezTo>
                <a:cubicBezTo>
                  <a:pt x="11762421" y="2178445"/>
                  <a:pt x="11782225" y="2545301"/>
                  <a:pt x="11751013" y="2723374"/>
                </a:cubicBezTo>
                <a:cubicBezTo>
                  <a:pt x="11719802" y="2901447"/>
                  <a:pt x="11727197" y="3066471"/>
                  <a:pt x="11751013" y="3349682"/>
                </a:cubicBezTo>
                <a:cubicBezTo>
                  <a:pt x="11774829" y="3632893"/>
                  <a:pt x="11727969" y="3849660"/>
                  <a:pt x="11751013" y="3975990"/>
                </a:cubicBezTo>
                <a:cubicBezTo>
                  <a:pt x="11774057" y="4102320"/>
                  <a:pt x="11770610" y="4461801"/>
                  <a:pt x="11751013" y="4602299"/>
                </a:cubicBezTo>
                <a:cubicBezTo>
                  <a:pt x="11731416" y="4742797"/>
                  <a:pt x="11769029" y="5133603"/>
                  <a:pt x="11751013" y="5609838"/>
                </a:cubicBezTo>
                <a:cubicBezTo>
                  <a:pt x="11753281" y="5686769"/>
                  <a:pt x="11675521" y="5768638"/>
                  <a:pt x="11587334" y="5773517"/>
                </a:cubicBezTo>
                <a:cubicBezTo>
                  <a:pt x="11341480" y="5789514"/>
                  <a:pt x="11179652" y="5800635"/>
                  <a:pt x="10915354" y="5773517"/>
                </a:cubicBezTo>
                <a:cubicBezTo>
                  <a:pt x="10651056" y="5746399"/>
                  <a:pt x="10605197" y="5784992"/>
                  <a:pt x="10471848" y="5773517"/>
                </a:cubicBezTo>
                <a:cubicBezTo>
                  <a:pt x="10338499" y="5762042"/>
                  <a:pt x="10088070" y="5741815"/>
                  <a:pt x="9799868" y="5773517"/>
                </a:cubicBezTo>
                <a:cubicBezTo>
                  <a:pt x="9511666" y="5805219"/>
                  <a:pt x="9231955" y="5808888"/>
                  <a:pt x="9013652" y="5773517"/>
                </a:cubicBezTo>
                <a:cubicBezTo>
                  <a:pt x="8795349" y="5738146"/>
                  <a:pt x="8720745" y="5793634"/>
                  <a:pt x="8455909" y="5773517"/>
                </a:cubicBezTo>
                <a:cubicBezTo>
                  <a:pt x="8191073" y="5753400"/>
                  <a:pt x="8181558" y="5770510"/>
                  <a:pt x="8012402" y="5773517"/>
                </a:cubicBezTo>
                <a:cubicBezTo>
                  <a:pt x="7843246" y="5776524"/>
                  <a:pt x="7715311" y="5783640"/>
                  <a:pt x="7568895" y="5773517"/>
                </a:cubicBezTo>
                <a:cubicBezTo>
                  <a:pt x="7422479" y="5763394"/>
                  <a:pt x="7162171" y="5768427"/>
                  <a:pt x="6782679" y="5773517"/>
                </a:cubicBezTo>
                <a:cubicBezTo>
                  <a:pt x="6403187" y="5778607"/>
                  <a:pt x="6561328" y="5779452"/>
                  <a:pt x="6453409" y="5773517"/>
                </a:cubicBezTo>
                <a:cubicBezTo>
                  <a:pt x="6345490" y="5767583"/>
                  <a:pt x="6126728" y="5755244"/>
                  <a:pt x="5895666" y="5773517"/>
                </a:cubicBezTo>
                <a:cubicBezTo>
                  <a:pt x="5664604" y="5791790"/>
                  <a:pt x="5373019" y="5746465"/>
                  <a:pt x="5223686" y="5773517"/>
                </a:cubicBezTo>
                <a:cubicBezTo>
                  <a:pt x="5074353" y="5800569"/>
                  <a:pt x="4995229" y="5786823"/>
                  <a:pt x="4780180" y="5773517"/>
                </a:cubicBezTo>
                <a:cubicBezTo>
                  <a:pt x="4565131" y="5760211"/>
                  <a:pt x="4300810" y="5802689"/>
                  <a:pt x="3879727" y="5773517"/>
                </a:cubicBezTo>
                <a:cubicBezTo>
                  <a:pt x="3458644" y="5744345"/>
                  <a:pt x="3674274" y="5779777"/>
                  <a:pt x="3550457" y="5773517"/>
                </a:cubicBezTo>
                <a:cubicBezTo>
                  <a:pt x="3426640" y="5767258"/>
                  <a:pt x="3336108" y="5777353"/>
                  <a:pt x="3221187" y="5773517"/>
                </a:cubicBezTo>
                <a:cubicBezTo>
                  <a:pt x="3106266" y="5769682"/>
                  <a:pt x="2791635" y="5769383"/>
                  <a:pt x="2663444" y="5773517"/>
                </a:cubicBezTo>
                <a:cubicBezTo>
                  <a:pt x="2535253" y="5777651"/>
                  <a:pt x="2217251" y="5799516"/>
                  <a:pt x="1991464" y="5773517"/>
                </a:cubicBezTo>
                <a:cubicBezTo>
                  <a:pt x="1765677" y="5747518"/>
                  <a:pt x="1505092" y="5772940"/>
                  <a:pt x="1205248" y="5773517"/>
                </a:cubicBezTo>
                <a:cubicBezTo>
                  <a:pt x="905404" y="5774094"/>
                  <a:pt x="676206" y="5789577"/>
                  <a:pt x="163679" y="5773517"/>
                </a:cubicBezTo>
                <a:cubicBezTo>
                  <a:pt x="92098" y="5773529"/>
                  <a:pt x="3372" y="5698008"/>
                  <a:pt x="0" y="5609838"/>
                </a:cubicBezTo>
                <a:cubicBezTo>
                  <a:pt x="-22424" y="5469542"/>
                  <a:pt x="23373" y="5326749"/>
                  <a:pt x="0" y="5092453"/>
                </a:cubicBezTo>
                <a:cubicBezTo>
                  <a:pt x="-23373" y="4858157"/>
                  <a:pt x="-6793" y="4628473"/>
                  <a:pt x="0" y="4302760"/>
                </a:cubicBezTo>
                <a:cubicBezTo>
                  <a:pt x="6793" y="3977047"/>
                  <a:pt x="25994" y="3844625"/>
                  <a:pt x="0" y="3621990"/>
                </a:cubicBezTo>
                <a:cubicBezTo>
                  <a:pt x="-25994" y="3399355"/>
                  <a:pt x="32796" y="3271223"/>
                  <a:pt x="0" y="2941220"/>
                </a:cubicBezTo>
                <a:cubicBezTo>
                  <a:pt x="-32796" y="2611217"/>
                  <a:pt x="-17339" y="2645544"/>
                  <a:pt x="0" y="2369373"/>
                </a:cubicBezTo>
                <a:cubicBezTo>
                  <a:pt x="17339" y="2093202"/>
                  <a:pt x="30969" y="1949572"/>
                  <a:pt x="0" y="1579680"/>
                </a:cubicBezTo>
                <a:cubicBezTo>
                  <a:pt x="-30969" y="1209788"/>
                  <a:pt x="3572" y="1272351"/>
                  <a:pt x="0" y="1007834"/>
                </a:cubicBezTo>
                <a:cubicBezTo>
                  <a:pt x="-3572" y="743317"/>
                  <a:pt x="-4494" y="349788"/>
                  <a:pt x="0" y="163679"/>
                </a:cubicBezTo>
                <a:close/>
              </a:path>
              <a:path w="11751013" h="5773517" stroke="0" extrusionOk="0">
                <a:moveTo>
                  <a:pt x="0" y="163679"/>
                </a:moveTo>
                <a:cubicBezTo>
                  <a:pt x="-7339" y="68755"/>
                  <a:pt x="58770" y="5446"/>
                  <a:pt x="163679" y="0"/>
                </a:cubicBezTo>
                <a:cubicBezTo>
                  <a:pt x="368024" y="-21759"/>
                  <a:pt x="816321" y="-17095"/>
                  <a:pt x="1064132" y="0"/>
                </a:cubicBezTo>
                <a:cubicBezTo>
                  <a:pt x="1311943" y="17095"/>
                  <a:pt x="1468817" y="5772"/>
                  <a:pt x="1621875" y="0"/>
                </a:cubicBezTo>
                <a:cubicBezTo>
                  <a:pt x="1774933" y="-5772"/>
                  <a:pt x="1889194" y="2229"/>
                  <a:pt x="2065382" y="0"/>
                </a:cubicBezTo>
                <a:cubicBezTo>
                  <a:pt x="2241570" y="-2229"/>
                  <a:pt x="2487354" y="-32921"/>
                  <a:pt x="2851598" y="0"/>
                </a:cubicBezTo>
                <a:cubicBezTo>
                  <a:pt x="3215842" y="32921"/>
                  <a:pt x="3186706" y="11349"/>
                  <a:pt x="3409341" y="0"/>
                </a:cubicBezTo>
                <a:cubicBezTo>
                  <a:pt x="3631976" y="-11349"/>
                  <a:pt x="3969624" y="21680"/>
                  <a:pt x="4309794" y="0"/>
                </a:cubicBezTo>
                <a:cubicBezTo>
                  <a:pt x="4649964" y="-21680"/>
                  <a:pt x="4554994" y="-6113"/>
                  <a:pt x="4753300" y="0"/>
                </a:cubicBezTo>
                <a:cubicBezTo>
                  <a:pt x="4951606" y="6113"/>
                  <a:pt x="5414605" y="44393"/>
                  <a:pt x="5653753" y="0"/>
                </a:cubicBezTo>
                <a:cubicBezTo>
                  <a:pt x="5892901" y="-44393"/>
                  <a:pt x="5901697" y="-2189"/>
                  <a:pt x="5983023" y="0"/>
                </a:cubicBezTo>
                <a:cubicBezTo>
                  <a:pt x="6064349" y="2189"/>
                  <a:pt x="6320912" y="20309"/>
                  <a:pt x="6655003" y="0"/>
                </a:cubicBezTo>
                <a:cubicBezTo>
                  <a:pt x="6989094" y="-20309"/>
                  <a:pt x="7012327" y="10175"/>
                  <a:pt x="7326983" y="0"/>
                </a:cubicBezTo>
                <a:cubicBezTo>
                  <a:pt x="7641639" y="-10175"/>
                  <a:pt x="7613899" y="5184"/>
                  <a:pt x="7884726" y="0"/>
                </a:cubicBezTo>
                <a:cubicBezTo>
                  <a:pt x="8155553" y="-5184"/>
                  <a:pt x="8363338" y="-213"/>
                  <a:pt x="8785179" y="0"/>
                </a:cubicBezTo>
                <a:cubicBezTo>
                  <a:pt x="9207020" y="213"/>
                  <a:pt x="9381093" y="28101"/>
                  <a:pt x="9685631" y="0"/>
                </a:cubicBezTo>
                <a:cubicBezTo>
                  <a:pt x="9990169" y="-28101"/>
                  <a:pt x="10001392" y="-20165"/>
                  <a:pt x="10129138" y="0"/>
                </a:cubicBezTo>
                <a:cubicBezTo>
                  <a:pt x="10256884" y="20165"/>
                  <a:pt x="10552378" y="23530"/>
                  <a:pt x="10801118" y="0"/>
                </a:cubicBezTo>
                <a:cubicBezTo>
                  <a:pt x="11049858" y="-23530"/>
                  <a:pt x="11283267" y="-286"/>
                  <a:pt x="11587334" y="0"/>
                </a:cubicBezTo>
                <a:cubicBezTo>
                  <a:pt x="11673611" y="-12393"/>
                  <a:pt x="11771706" y="69078"/>
                  <a:pt x="11751013" y="163679"/>
                </a:cubicBezTo>
                <a:cubicBezTo>
                  <a:pt x="11754719" y="303958"/>
                  <a:pt x="11742733" y="517610"/>
                  <a:pt x="11751013" y="681064"/>
                </a:cubicBezTo>
                <a:cubicBezTo>
                  <a:pt x="11759293" y="844519"/>
                  <a:pt x="11774048" y="1281925"/>
                  <a:pt x="11751013" y="1470757"/>
                </a:cubicBezTo>
                <a:cubicBezTo>
                  <a:pt x="11727978" y="1659589"/>
                  <a:pt x="11727638" y="1910518"/>
                  <a:pt x="11751013" y="2151527"/>
                </a:cubicBezTo>
                <a:cubicBezTo>
                  <a:pt x="11774389" y="2392536"/>
                  <a:pt x="11767713" y="2494482"/>
                  <a:pt x="11751013" y="2723374"/>
                </a:cubicBezTo>
                <a:cubicBezTo>
                  <a:pt x="11734313" y="2952266"/>
                  <a:pt x="11779435" y="3150083"/>
                  <a:pt x="11751013" y="3404144"/>
                </a:cubicBezTo>
                <a:cubicBezTo>
                  <a:pt x="11722592" y="3658205"/>
                  <a:pt x="11727321" y="3785119"/>
                  <a:pt x="11751013" y="3921529"/>
                </a:cubicBezTo>
                <a:cubicBezTo>
                  <a:pt x="11774705" y="4057939"/>
                  <a:pt x="11727278" y="4201163"/>
                  <a:pt x="11751013" y="4438914"/>
                </a:cubicBezTo>
                <a:cubicBezTo>
                  <a:pt x="11774748" y="4676665"/>
                  <a:pt x="11745666" y="5113114"/>
                  <a:pt x="11751013" y="5609838"/>
                </a:cubicBezTo>
                <a:cubicBezTo>
                  <a:pt x="11754994" y="5701628"/>
                  <a:pt x="11684017" y="5794692"/>
                  <a:pt x="11587334" y="5773517"/>
                </a:cubicBezTo>
                <a:cubicBezTo>
                  <a:pt x="11447455" y="5769529"/>
                  <a:pt x="11333001" y="5767965"/>
                  <a:pt x="11258064" y="5773517"/>
                </a:cubicBezTo>
                <a:cubicBezTo>
                  <a:pt x="11183127" y="5779070"/>
                  <a:pt x="10744080" y="5792806"/>
                  <a:pt x="10471848" y="5773517"/>
                </a:cubicBezTo>
                <a:cubicBezTo>
                  <a:pt x="10199616" y="5754228"/>
                  <a:pt x="10299016" y="5762376"/>
                  <a:pt x="10142578" y="5773517"/>
                </a:cubicBezTo>
                <a:cubicBezTo>
                  <a:pt x="9986140" y="5784659"/>
                  <a:pt x="9621207" y="5792408"/>
                  <a:pt x="9356361" y="5773517"/>
                </a:cubicBezTo>
                <a:cubicBezTo>
                  <a:pt x="9091515" y="5754626"/>
                  <a:pt x="9019755" y="5795284"/>
                  <a:pt x="8912855" y="5773517"/>
                </a:cubicBezTo>
                <a:cubicBezTo>
                  <a:pt x="8805955" y="5751750"/>
                  <a:pt x="8707495" y="5758139"/>
                  <a:pt x="8583585" y="5773517"/>
                </a:cubicBezTo>
                <a:cubicBezTo>
                  <a:pt x="8459675" y="5788896"/>
                  <a:pt x="8251053" y="5782214"/>
                  <a:pt x="8140078" y="5773517"/>
                </a:cubicBezTo>
                <a:cubicBezTo>
                  <a:pt x="8029103" y="5764820"/>
                  <a:pt x="7694899" y="5778697"/>
                  <a:pt x="7353862" y="5773517"/>
                </a:cubicBezTo>
                <a:cubicBezTo>
                  <a:pt x="7012825" y="5768337"/>
                  <a:pt x="7090323" y="5761418"/>
                  <a:pt x="6910355" y="5773517"/>
                </a:cubicBezTo>
                <a:cubicBezTo>
                  <a:pt x="6730387" y="5785616"/>
                  <a:pt x="6647957" y="5769736"/>
                  <a:pt x="6581085" y="5773517"/>
                </a:cubicBezTo>
                <a:cubicBezTo>
                  <a:pt x="6514213" y="5777299"/>
                  <a:pt x="6341697" y="5781873"/>
                  <a:pt x="6137579" y="5773517"/>
                </a:cubicBezTo>
                <a:cubicBezTo>
                  <a:pt x="5933461" y="5765161"/>
                  <a:pt x="5754592" y="5771370"/>
                  <a:pt x="5579835" y="5773517"/>
                </a:cubicBezTo>
                <a:cubicBezTo>
                  <a:pt x="5405078" y="5775664"/>
                  <a:pt x="5195873" y="5779784"/>
                  <a:pt x="4907856" y="5773517"/>
                </a:cubicBezTo>
                <a:cubicBezTo>
                  <a:pt x="4619839" y="5767250"/>
                  <a:pt x="4679534" y="5762862"/>
                  <a:pt x="4464349" y="5773517"/>
                </a:cubicBezTo>
                <a:cubicBezTo>
                  <a:pt x="4249164" y="5784172"/>
                  <a:pt x="3904565" y="5765108"/>
                  <a:pt x="3563896" y="5773517"/>
                </a:cubicBezTo>
                <a:cubicBezTo>
                  <a:pt x="3223227" y="5781926"/>
                  <a:pt x="3116898" y="5744237"/>
                  <a:pt x="2891917" y="5773517"/>
                </a:cubicBezTo>
                <a:cubicBezTo>
                  <a:pt x="2666936" y="5802797"/>
                  <a:pt x="2383995" y="5801351"/>
                  <a:pt x="1991464" y="5773517"/>
                </a:cubicBezTo>
                <a:cubicBezTo>
                  <a:pt x="1598933" y="5745683"/>
                  <a:pt x="1591727" y="5751484"/>
                  <a:pt x="1205248" y="5773517"/>
                </a:cubicBezTo>
                <a:cubicBezTo>
                  <a:pt x="818769" y="5795550"/>
                  <a:pt x="566751" y="5735815"/>
                  <a:pt x="163679" y="5773517"/>
                </a:cubicBezTo>
                <a:cubicBezTo>
                  <a:pt x="83130" y="5775205"/>
                  <a:pt x="-17804" y="5706749"/>
                  <a:pt x="0" y="5609838"/>
                </a:cubicBezTo>
                <a:cubicBezTo>
                  <a:pt x="14797" y="5382537"/>
                  <a:pt x="23324" y="5159930"/>
                  <a:pt x="0" y="4983530"/>
                </a:cubicBezTo>
                <a:cubicBezTo>
                  <a:pt x="-23324" y="4807130"/>
                  <a:pt x="23667" y="4582783"/>
                  <a:pt x="0" y="4466145"/>
                </a:cubicBezTo>
                <a:cubicBezTo>
                  <a:pt x="-23667" y="4349508"/>
                  <a:pt x="-15599" y="3988881"/>
                  <a:pt x="0" y="3676452"/>
                </a:cubicBezTo>
                <a:cubicBezTo>
                  <a:pt x="15599" y="3364023"/>
                  <a:pt x="-5049" y="3150571"/>
                  <a:pt x="0" y="2995682"/>
                </a:cubicBezTo>
                <a:cubicBezTo>
                  <a:pt x="5049" y="2840793"/>
                  <a:pt x="-4276" y="2540767"/>
                  <a:pt x="0" y="2205989"/>
                </a:cubicBezTo>
                <a:cubicBezTo>
                  <a:pt x="4276" y="1871211"/>
                  <a:pt x="-5566" y="1715213"/>
                  <a:pt x="0" y="1579680"/>
                </a:cubicBezTo>
                <a:cubicBezTo>
                  <a:pt x="5566" y="1444147"/>
                  <a:pt x="-26765" y="1214519"/>
                  <a:pt x="0" y="1007834"/>
                </a:cubicBezTo>
                <a:cubicBezTo>
                  <a:pt x="26765" y="801149"/>
                  <a:pt x="-34125" y="489407"/>
                  <a:pt x="0" y="16367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83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CE40C8-07D6-48B8-BFD1-D692D035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90136" l="9699" r="89967">
                        <a14:foregroundMark x1="62876" y1="20408" x2="62876" y2="20408"/>
                        <a14:foregroundMark x1="72910" y1="17687" x2="72910" y2="17687"/>
                        <a14:foregroundMark x1="82609" y1="16667" x2="82609" y2="16667"/>
                        <a14:foregroundMark x1="83946" y1="25170" x2="83946" y2="25170"/>
                        <a14:foregroundMark x1="85619" y1="20068" x2="85619" y2="20068"/>
                        <a14:foregroundMark x1="74582" y1="10884" x2="74582" y2="10884"/>
                        <a14:foregroundMark x1="63545" y1="12925" x2="63545" y2="12925"/>
                        <a14:foregroundMark x1="58194" y1="26190" x2="58194" y2="26190"/>
                        <a14:foregroundMark x1="67224" y1="29932" x2="67224" y2="29932"/>
                        <a14:foregroundMark x1="75585" y1="34354" x2="75585" y2="34354"/>
                        <a14:foregroundMark x1="81940" y1="32313" x2="81940" y2="32313"/>
                        <a14:foregroundMark x1="88629" y1="30612" x2="88629" y2="30612"/>
                        <a14:foregroundMark x1="81940" y1="38435" x2="81940" y2="38435"/>
                        <a14:foregroundMark x1="71572" y1="39456" x2="71572" y2="39456"/>
                        <a14:foregroundMark x1="39130" y1="90136" x2="39130" y2="90136"/>
                        <a14:foregroundMark x1="32107" y1="69048" x2="32107" y2="69048"/>
                        <a14:foregroundMark x1="35452" y1="46599" x2="33779" y2="59184"/>
                        <a14:foregroundMark x1="23077" y1="60884" x2="23077" y2="59184"/>
                        <a14:foregroundMark x1="26421" y1="55102" x2="37458" y2="61565"/>
                        <a14:foregroundMark x1="25753" y1="61905" x2="47157" y2="73469"/>
                        <a14:foregroundMark x1="41137" y1="48299" x2="44147" y2="82313"/>
                        <a14:foregroundMark x1="43813" y1="52721" x2="46823" y2="79252"/>
                        <a14:foregroundMark x1="19732" y1="65986" x2="49833" y2="58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01552">
            <a:off x="320262" y="193814"/>
            <a:ext cx="607636" cy="5974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023D71-0C1C-41BE-BDDA-CA354BDA00FE}"/>
              </a:ext>
            </a:extLst>
          </p:cNvPr>
          <p:cNvSpPr txBox="1"/>
          <p:nvPr/>
        </p:nvSpPr>
        <p:spPr>
          <a:xfrm>
            <a:off x="935629" y="238635"/>
            <a:ext cx="41189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유스 케이스 명세서 </a:t>
            </a: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(8)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A4E7D97-05E7-46B5-946C-440CD9EFC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619485"/>
              </p:ext>
            </p:extLst>
          </p:nvPr>
        </p:nvGraphicFramePr>
        <p:xfrm>
          <a:off x="607683" y="1241622"/>
          <a:ext cx="10976634" cy="50647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5423">
                  <a:extLst>
                    <a:ext uri="{9D8B030D-6E8A-4147-A177-3AD203B41FA5}">
                      <a16:colId xmlns:a16="http://schemas.microsoft.com/office/drawing/2014/main" val="1024533748"/>
                    </a:ext>
                  </a:extLst>
                </a:gridCol>
                <a:gridCol w="8981211">
                  <a:extLst>
                    <a:ext uri="{9D8B030D-6E8A-4147-A177-3AD203B41FA5}">
                      <a16:colId xmlns:a16="http://schemas.microsoft.com/office/drawing/2014/main" val="1372942542"/>
                    </a:ext>
                  </a:extLst>
                </a:gridCol>
              </a:tblGrid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유스케이스명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게임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27335816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개요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플레이어는 게임을 종료한다</a:t>
                      </a:r>
                      <a:r>
                        <a:rPr lang="en-US" altLang="ko-KR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sz="18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7866011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관련 </a:t>
                      </a:r>
                      <a:r>
                        <a:rPr lang="ko-KR" altLang="en-US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액터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7173309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선행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9602470"/>
                  </a:ext>
                </a:extLst>
              </a:tr>
              <a:tr h="1438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이벤트 흐름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기본 흐름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: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플레이어는 </a:t>
                      </a:r>
                      <a:r>
                        <a:rPr lang="en-US" altLang="ko-KR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LCD</a:t>
                      </a:r>
                      <a:r>
                        <a:rPr lang="ko-KR" altLang="en-US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에서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종료 버튼을 터치한다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기기는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LCD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에 종료 화면을 출력한다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기기는 게임 보드의 전원 공급을 차단한다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0126974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후행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6068450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대안 흐름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5471118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비기능적 요구사항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999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79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098C533-B7A9-4496-9FCB-4666B2688220}"/>
              </a:ext>
            </a:extLst>
          </p:cNvPr>
          <p:cNvSpPr/>
          <p:nvPr/>
        </p:nvSpPr>
        <p:spPr>
          <a:xfrm>
            <a:off x="227723" y="899657"/>
            <a:ext cx="11751013" cy="5773517"/>
          </a:xfrm>
          <a:custGeom>
            <a:avLst/>
            <a:gdLst>
              <a:gd name="connsiteX0" fmla="*/ 0 w 11751013"/>
              <a:gd name="connsiteY0" fmla="*/ 163679 h 5773517"/>
              <a:gd name="connsiteX1" fmla="*/ 163679 w 11751013"/>
              <a:gd name="connsiteY1" fmla="*/ 0 h 5773517"/>
              <a:gd name="connsiteX2" fmla="*/ 835659 w 11751013"/>
              <a:gd name="connsiteY2" fmla="*/ 0 h 5773517"/>
              <a:gd name="connsiteX3" fmla="*/ 1736112 w 11751013"/>
              <a:gd name="connsiteY3" fmla="*/ 0 h 5773517"/>
              <a:gd name="connsiteX4" fmla="*/ 2522328 w 11751013"/>
              <a:gd name="connsiteY4" fmla="*/ 0 h 5773517"/>
              <a:gd name="connsiteX5" fmla="*/ 2965834 w 11751013"/>
              <a:gd name="connsiteY5" fmla="*/ 0 h 5773517"/>
              <a:gd name="connsiteX6" fmla="*/ 3752051 w 11751013"/>
              <a:gd name="connsiteY6" fmla="*/ 0 h 5773517"/>
              <a:gd name="connsiteX7" fmla="*/ 4309794 w 11751013"/>
              <a:gd name="connsiteY7" fmla="*/ 0 h 5773517"/>
              <a:gd name="connsiteX8" fmla="*/ 4753300 w 11751013"/>
              <a:gd name="connsiteY8" fmla="*/ 0 h 5773517"/>
              <a:gd name="connsiteX9" fmla="*/ 5082570 w 11751013"/>
              <a:gd name="connsiteY9" fmla="*/ 0 h 5773517"/>
              <a:gd name="connsiteX10" fmla="*/ 5526077 w 11751013"/>
              <a:gd name="connsiteY10" fmla="*/ 0 h 5773517"/>
              <a:gd name="connsiteX11" fmla="*/ 5969584 w 11751013"/>
              <a:gd name="connsiteY11" fmla="*/ 0 h 5773517"/>
              <a:gd name="connsiteX12" fmla="*/ 6641563 w 11751013"/>
              <a:gd name="connsiteY12" fmla="*/ 0 h 5773517"/>
              <a:gd name="connsiteX13" fmla="*/ 7313543 w 11751013"/>
              <a:gd name="connsiteY13" fmla="*/ 0 h 5773517"/>
              <a:gd name="connsiteX14" fmla="*/ 7871286 w 11751013"/>
              <a:gd name="connsiteY14" fmla="*/ 0 h 5773517"/>
              <a:gd name="connsiteX15" fmla="*/ 8771739 w 11751013"/>
              <a:gd name="connsiteY15" fmla="*/ 0 h 5773517"/>
              <a:gd name="connsiteX16" fmla="*/ 9215246 w 11751013"/>
              <a:gd name="connsiteY16" fmla="*/ 0 h 5773517"/>
              <a:gd name="connsiteX17" fmla="*/ 10115698 w 11751013"/>
              <a:gd name="connsiteY17" fmla="*/ 0 h 5773517"/>
              <a:gd name="connsiteX18" fmla="*/ 10559205 w 11751013"/>
              <a:gd name="connsiteY18" fmla="*/ 0 h 5773517"/>
              <a:gd name="connsiteX19" fmla="*/ 11587334 w 11751013"/>
              <a:gd name="connsiteY19" fmla="*/ 0 h 5773517"/>
              <a:gd name="connsiteX20" fmla="*/ 11751013 w 11751013"/>
              <a:gd name="connsiteY20" fmla="*/ 163679 h 5773517"/>
              <a:gd name="connsiteX21" fmla="*/ 11751013 w 11751013"/>
              <a:gd name="connsiteY21" fmla="*/ 735526 h 5773517"/>
              <a:gd name="connsiteX22" fmla="*/ 11751013 w 11751013"/>
              <a:gd name="connsiteY22" fmla="*/ 1525219 h 5773517"/>
              <a:gd name="connsiteX23" fmla="*/ 11751013 w 11751013"/>
              <a:gd name="connsiteY23" fmla="*/ 2042604 h 5773517"/>
              <a:gd name="connsiteX24" fmla="*/ 11751013 w 11751013"/>
              <a:gd name="connsiteY24" fmla="*/ 2723374 h 5773517"/>
              <a:gd name="connsiteX25" fmla="*/ 11751013 w 11751013"/>
              <a:gd name="connsiteY25" fmla="*/ 3349682 h 5773517"/>
              <a:gd name="connsiteX26" fmla="*/ 11751013 w 11751013"/>
              <a:gd name="connsiteY26" fmla="*/ 3975990 h 5773517"/>
              <a:gd name="connsiteX27" fmla="*/ 11751013 w 11751013"/>
              <a:gd name="connsiteY27" fmla="*/ 4602299 h 5773517"/>
              <a:gd name="connsiteX28" fmla="*/ 11751013 w 11751013"/>
              <a:gd name="connsiteY28" fmla="*/ 5609838 h 5773517"/>
              <a:gd name="connsiteX29" fmla="*/ 11587334 w 11751013"/>
              <a:gd name="connsiteY29" fmla="*/ 5773517 h 5773517"/>
              <a:gd name="connsiteX30" fmla="*/ 10915354 w 11751013"/>
              <a:gd name="connsiteY30" fmla="*/ 5773517 h 5773517"/>
              <a:gd name="connsiteX31" fmla="*/ 10471848 w 11751013"/>
              <a:gd name="connsiteY31" fmla="*/ 5773517 h 5773517"/>
              <a:gd name="connsiteX32" fmla="*/ 9799868 w 11751013"/>
              <a:gd name="connsiteY32" fmla="*/ 5773517 h 5773517"/>
              <a:gd name="connsiteX33" fmla="*/ 9013652 w 11751013"/>
              <a:gd name="connsiteY33" fmla="*/ 5773517 h 5773517"/>
              <a:gd name="connsiteX34" fmla="*/ 8455909 w 11751013"/>
              <a:gd name="connsiteY34" fmla="*/ 5773517 h 5773517"/>
              <a:gd name="connsiteX35" fmla="*/ 8012402 w 11751013"/>
              <a:gd name="connsiteY35" fmla="*/ 5773517 h 5773517"/>
              <a:gd name="connsiteX36" fmla="*/ 7568895 w 11751013"/>
              <a:gd name="connsiteY36" fmla="*/ 5773517 h 5773517"/>
              <a:gd name="connsiteX37" fmla="*/ 6782679 w 11751013"/>
              <a:gd name="connsiteY37" fmla="*/ 5773517 h 5773517"/>
              <a:gd name="connsiteX38" fmla="*/ 6453409 w 11751013"/>
              <a:gd name="connsiteY38" fmla="*/ 5773517 h 5773517"/>
              <a:gd name="connsiteX39" fmla="*/ 5895666 w 11751013"/>
              <a:gd name="connsiteY39" fmla="*/ 5773517 h 5773517"/>
              <a:gd name="connsiteX40" fmla="*/ 5223686 w 11751013"/>
              <a:gd name="connsiteY40" fmla="*/ 5773517 h 5773517"/>
              <a:gd name="connsiteX41" fmla="*/ 4780180 w 11751013"/>
              <a:gd name="connsiteY41" fmla="*/ 5773517 h 5773517"/>
              <a:gd name="connsiteX42" fmla="*/ 3879727 w 11751013"/>
              <a:gd name="connsiteY42" fmla="*/ 5773517 h 5773517"/>
              <a:gd name="connsiteX43" fmla="*/ 3550457 w 11751013"/>
              <a:gd name="connsiteY43" fmla="*/ 5773517 h 5773517"/>
              <a:gd name="connsiteX44" fmla="*/ 3221187 w 11751013"/>
              <a:gd name="connsiteY44" fmla="*/ 5773517 h 5773517"/>
              <a:gd name="connsiteX45" fmla="*/ 2663444 w 11751013"/>
              <a:gd name="connsiteY45" fmla="*/ 5773517 h 5773517"/>
              <a:gd name="connsiteX46" fmla="*/ 1991464 w 11751013"/>
              <a:gd name="connsiteY46" fmla="*/ 5773517 h 5773517"/>
              <a:gd name="connsiteX47" fmla="*/ 1205248 w 11751013"/>
              <a:gd name="connsiteY47" fmla="*/ 5773517 h 5773517"/>
              <a:gd name="connsiteX48" fmla="*/ 163679 w 11751013"/>
              <a:gd name="connsiteY48" fmla="*/ 5773517 h 5773517"/>
              <a:gd name="connsiteX49" fmla="*/ 0 w 11751013"/>
              <a:gd name="connsiteY49" fmla="*/ 5609838 h 5773517"/>
              <a:gd name="connsiteX50" fmla="*/ 0 w 11751013"/>
              <a:gd name="connsiteY50" fmla="*/ 5092453 h 5773517"/>
              <a:gd name="connsiteX51" fmla="*/ 0 w 11751013"/>
              <a:gd name="connsiteY51" fmla="*/ 4302760 h 5773517"/>
              <a:gd name="connsiteX52" fmla="*/ 0 w 11751013"/>
              <a:gd name="connsiteY52" fmla="*/ 3621990 h 5773517"/>
              <a:gd name="connsiteX53" fmla="*/ 0 w 11751013"/>
              <a:gd name="connsiteY53" fmla="*/ 2941220 h 5773517"/>
              <a:gd name="connsiteX54" fmla="*/ 0 w 11751013"/>
              <a:gd name="connsiteY54" fmla="*/ 2369373 h 5773517"/>
              <a:gd name="connsiteX55" fmla="*/ 0 w 11751013"/>
              <a:gd name="connsiteY55" fmla="*/ 1579680 h 5773517"/>
              <a:gd name="connsiteX56" fmla="*/ 0 w 11751013"/>
              <a:gd name="connsiteY56" fmla="*/ 1007834 h 5773517"/>
              <a:gd name="connsiteX57" fmla="*/ 0 w 11751013"/>
              <a:gd name="connsiteY57" fmla="*/ 163679 h 577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1751013" h="5773517" fill="none" extrusionOk="0">
                <a:moveTo>
                  <a:pt x="0" y="163679"/>
                </a:moveTo>
                <a:cubicBezTo>
                  <a:pt x="-5200" y="75106"/>
                  <a:pt x="72987" y="-14720"/>
                  <a:pt x="163679" y="0"/>
                </a:cubicBezTo>
                <a:cubicBezTo>
                  <a:pt x="448770" y="13897"/>
                  <a:pt x="513426" y="22882"/>
                  <a:pt x="835659" y="0"/>
                </a:cubicBezTo>
                <a:cubicBezTo>
                  <a:pt x="1157892" y="-22882"/>
                  <a:pt x="1409073" y="5450"/>
                  <a:pt x="1736112" y="0"/>
                </a:cubicBezTo>
                <a:cubicBezTo>
                  <a:pt x="2063151" y="-5450"/>
                  <a:pt x="2288980" y="-32422"/>
                  <a:pt x="2522328" y="0"/>
                </a:cubicBezTo>
                <a:cubicBezTo>
                  <a:pt x="2755676" y="32422"/>
                  <a:pt x="2837160" y="-20888"/>
                  <a:pt x="2965834" y="0"/>
                </a:cubicBezTo>
                <a:cubicBezTo>
                  <a:pt x="3094508" y="20888"/>
                  <a:pt x="3583720" y="-21034"/>
                  <a:pt x="3752051" y="0"/>
                </a:cubicBezTo>
                <a:cubicBezTo>
                  <a:pt x="3920382" y="21034"/>
                  <a:pt x="4162817" y="-9614"/>
                  <a:pt x="4309794" y="0"/>
                </a:cubicBezTo>
                <a:cubicBezTo>
                  <a:pt x="4456771" y="9614"/>
                  <a:pt x="4548690" y="-8483"/>
                  <a:pt x="4753300" y="0"/>
                </a:cubicBezTo>
                <a:cubicBezTo>
                  <a:pt x="4957910" y="8483"/>
                  <a:pt x="5002353" y="11350"/>
                  <a:pt x="5082570" y="0"/>
                </a:cubicBezTo>
                <a:cubicBezTo>
                  <a:pt x="5162787" y="-11350"/>
                  <a:pt x="5405548" y="-11244"/>
                  <a:pt x="5526077" y="0"/>
                </a:cubicBezTo>
                <a:cubicBezTo>
                  <a:pt x="5646606" y="11244"/>
                  <a:pt x="5877330" y="13030"/>
                  <a:pt x="5969584" y="0"/>
                </a:cubicBezTo>
                <a:cubicBezTo>
                  <a:pt x="6061838" y="-13030"/>
                  <a:pt x="6357384" y="21342"/>
                  <a:pt x="6641563" y="0"/>
                </a:cubicBezTo>
                <a:cubicBezTo>
                  <a:pt x="6925742" y="-21342"/>
                  <a:pt x="7006846" y="25474"/>
                  <a:pt x="7313543" y="0"/>
                </a:cubicBezTo>
                <a:cubicBezTo>
                  <a:pt x="7620240" y="-25474"/>
                  <a:pt x="7620227" y="12144"/>
                  <a:pt x="7871286" y="0"/>
                </a:cubicBezTo>
                <a:cubicBezTo>
                  <a:pt x="8122345" y="-12144"/>
                  <a:pt x="8445512" y="-3326"/>
                  <a:pt x="8771739" y="0"/>
                </a:cubicBezTo>
                <a:cubicBezTo>
                  <a:pt x="9097966" y="3326"/>
                  <a:pt x="9011755" y="9514"/>
                  <a:pt x="9215246" y="0"/>
                </a:cubicBezTo>
                <a:cubicBezTo>
                  <a:pt x="9418737" y="-9514"/>
                  <a:pt x="9678606" y="-9161"/>
                  <a:pt x="10115698" y="0"/>
                </a:cubicBezTo>
                <a:cubicBezTo>
                  <a:pt x="10552790" y="9161"/>
                  <a:pt x="10425608" y="21710"/>
                  <a:pt x="10559205" y="0"/>
                </a:cubicBezTo>
                <a:cubicBezTo>
                  <a:pt x="10692802" y="-21710"/>
                  <a:pt x="11330715" y="45910"/>
                  <a:pt x="11587334" y="0"/>
                </a:cubicBezTo>
                <a:cubicBezTo>
                  <a:pt x="11688653" y="-17145"/>
                  <a:pt x="11771397" y="66483"/>
                  <a:pt x="11751013" y="163679"/>
                </a:cubicBezTo>
                <a:cubicBezTo>
                  <a:pt x="11778912" y="413147"/>
                  <a:pt x="11753229" y="507892"/>
                  <a:pt x="11751013" y="735526"/>
                </a:cubicBezTo>
                <a:cubicBezTo>
                  <a:pt x="11748797" y="963160"/>
                  <a:pt x="11718367" y="1191136"/>
                  <a:pt x="11751013" y="1525219"/>
                </a:cubicBezTo>
                <a:cubicBezTo>
                  <a:pt x="11783659" y="1859302"/>
                  <a:pt x="11739605" y="1906763"/>
                  <a:pt x="11751013" y="2042604"/>
                </a:cubicBezTo>
                <a:cubicBezTo>
                  <a:pt x="11762421" y="2178445"/>
                  <a:pt x="11782225" y="2545301"/>
                  <a:pt x="11751013" y="2723374"/>
                </a:cubicBezTo>
                <a:cubicBezTo>
                  <a:pt x="11719802" y="2901447"/>
                  <a:pt x="11727197" y="3066471"/>
                  <a:pt x="11751013" y="3349682"/>
                </a:cubicBezTo>
                <a:cubicBezTo>
                  <a:pt x="11774829" y="3632893"/>
                  <a:pt x="11727969" y="3849660"/>
                  <a:pt x="11751013" y="3975990"/>
                </a:cubicBezTo>
                <a:cubicBezTo>
                  <a:pt x="11774057" y="4102320"/>
                  <a:pt x="11770610" y="4461801"/>
                  <a:pt x="11751013" y="4602299"/>
                </a:cubicBezTo>
                <a:cubicBezTo>
                  <a:pt x="11731416" y="4742797"/>
                  <a:pt x="11769029" y="5133603"/>
                  <a:pt x="11751013" y="5609838"/>
                </a:cubicBezTo>
                <a:cubicBezTo>
                  <a:pt x="11753281" y="5686769"/>
                  <a:pt x="11675521" y="5768638"/>
                  <a:pt x="11587334" y="5773517"/>
                </a:cubicBezTo>
                <a:cubicBezTo>
                  <a:pt x="11341480" y="5789514"/>
                  <a:pt x="11179652" y="5800635"/>
                  <a:pt x="10915354" y="5773517"/>
                </a:cubicBezTo>
                <a:cubicBezTo>
                  <a:pt x="10651056" y="5746399"/>
                  <a:pt x="10605197" y="5784992"/>
                  <a:pt x="10471848" y="5773517"/>
                </a:cubicBezTo>
                <a:cubicBezTo>
                  <a:pt x="10338499" y="5762042"/>
                  <a:pt x="10088070" y="5741815"/>
                  <a:pt x="9799868" y="5773517"/>
                </a:cubicBezTo>
                <a:cubicBezTo>
                  <a:pt x="9511666" y="5805219"/>
                  <a:pt x="9231955" y="5808888"/>
                  <a:pt x="9013652" y="5773517"/>
                </a:cubicBezTo>
                <a:cubicBezTo>
                  <a:pt x="8795349" y="5738146"/>
                  <a:pt x="8720745" y="5793634"/>
                  <a:pt x="8455909" y="5773517"/>
                </a:cubicBezTo>
                <a:cubicBezTo>
                  <a:pt x="8191073" y="5753400"/>
                  <a:pt x="8181558" y="5770510"/>
                  <a:pt x="8012402" y="5773517"/>
                </a:cubicBezTo>
                <a:cubicBezTo>
                  <a:pt x="7843246" y="5776524"/>
                  <a:pt x="7715311" y="5783640"/>
                  <a:pt x="7568895" y="5773517"/>
                </a:cubicBezTo>
                <a:cubicBezTo>
                  <a:pt x="7422479" y="5763394"/>
                  <a:pt x="7162171" y="5768427"/>
                  <a:pt x="6782679" y="5773517"/>
                </a:cubicBezTo>
                <a:cubicBezTo>
                  <a:pt x="6403187" y="5778607"/>
                  <a:pt x="6561328" y="5779452"/>
                  <a:pt x="6453409" y="5773517"/>
                </a:cubicBezTo>
                <a:cubicBezTo>
                  <a:pt x="6345490" y="5767583"/>
                  <a:pt x="6126728" y="5755244"/>
                  <a:pt x="5895666" y="5773517"/>
                </a:cubicBezTo>
                <a:cubicBezTo>
                  <a:pt x="5664604" y="5791790"/>
                  <a:pt x="5373019" y="5746465"/>
                  <a:pt x="5223686" y="5773517"/>
                </a:cubicBezTo>
                <a:cubicBezTo>
                  <a:pt x="5074353" y="5800569"/>
                  <a:pt x="4995229" y="5786823"/>
                  <a:pt x="4780180" y="5773517"/>
                </a:cubicBezTo>
                <a:cubicBezTo>
                  <a:pt x="4565131" y="5760211"/>
                  <a:pt x="4300810" y="5802689"/>
                  <a:pt x="3879727" y="5773517"/>
                </a:cubicBezTo>
                <a:cubicBezTo>
                  <a:pt x="3458644" y="5744345"/>
                  <a:pt x="3674274" y="5779777"/>
                  <a:pt x="3550457" y="5773517"/>
                </a:cubicBezTo>
                <a:cubicBezTo>
                  <a:pt x="3426640" y="5767258"/>
                  <a:pt x="3336108" y="5777353"/>
                  <a:pt x="3221187" y="5773517"/>
                </a:cubicBezTo>
                <a:cubicBezTo>
                  <a:pt x="3106266" y="5769682"/>
                  <a:pt x="2791635" y="5769383"/>
                  <a:pt x="2663444" y="5773517"/>
                </a:cubicBezTo>
                <a:cubicBezTo>
                  <a:pt x="2535253" y="5777651"/>
                  <a:pt x="2217251" y="5799516"/>
                  <a:pt x="1991464" y="5773517"/>
                </a:cubicBezTo>
                <a:cubicBezTo>
                  <a:pt x="1765677" y="5747518"/>
                  <a:pt x="1505092" y="5772940"/>
                  <a:pt x="1205248" y="5773517"/>
                </a:cubicBezTo>
                <a:cubicBezTo>
                  <a:pt x="905404" y="5774094"/>
                  <a:pt x="676206" y="5789577"/>
                  <a:pt x="163679" y="5773517"/>
                </a:cubicBezTo>
                <a:cubicBezTo>
                  <a:pt x="92098" y="5773529"/>
                  <a:pt x="3372" y="5698008"/>
                  <a:pt x="0" y="5609838"/>
                </a:cubicBezTo>
                <a:cubicBezTo>
                  <a:pt x="-22424" y="5469542"/>
                  <a:pt x="23373" y="5326749"/>
                  <a:pt x="0" y="5092453"/>
                </a:cubicBezTo>
                <a:cubicBezTo>
                  <a:pt x="-23373" y="4858157"/>
                  <a:pt x="-6793" y="4628473"/>
                  <a:pt x="0" y="4302760"/>
                </a:cubicBezTo>
                <a:cubicBezTo>
                  <a:pt x="6793" y="3977047"/>
                  <a:pt x="25994" y="3844625"/>
                  <a:pt x="0" y="3621990"/>
                </a:cubicBezTo>
                <a:cubicBezTo>
                  <a:pt x="-25994" y="3399355"/>
                  <a:pt x="32796" y="3271223"/>
                  <a:pt x="0" y="2941220"/>
                </a:cubicBezTo>
                <a:cubicBezTo>
                  <a:pt x="-32796" y="2611217"/>
                  <a:pt x="-17339" y="2645544"/>
                  <a:pt x="0" y="2369373"/>
                </a:cubicBezTo>
                <a:cubicBezTo>
                  <a:pt x="17339" y="2093202"/>
                  <a:pt x="30969" y="1949572"/>
                  <a:pt x="0" y="1579680"/>
                </a:cubicBezTo>
                <a:cubicBezTo>
                  <a:pt x="-30969" y="1209788"/>
                  <a:pt x="3572" y="1272351"/>
                  <a:pt x="0" y="1007834"/>
                </a:cubicBezTo>
                <a:cubicBezTo>
                  <a:pt x="-3572" y="743317"/>
                  <a:pt x="-4494" y="349788"/>
                  <a:pt x="0" y="163679"/>
                </a:cubicBezTo>
                <a:close/>
              </a:path>
              <a:path w="11751013" h="5773517" stroke="0" extrusionOk="0">
                <a:moveTo>
                  <a:pt x="0" y="163679"/>
                </a:moveTo>
                <a:cubicBezTo>
                  <a:pt x="-7339" y="68755"/>
                  <a:pt x="58770" y="5446"/>
                  <a:pt x="163679" y="0"/>
                </a:cubicBezTo>
                <a:cubicBezTo>
                  <a:pt x="368024" y="-21759"/>
                  <a:pt x="816321" y="-17095"/>
                  <a:pt x="1064132" y="0"/>
                </a:cubicBezTo>
                <a:cubicBezTo>
                  <a:pt x="1311943" y="17095"/>
                  <a:pt x="1468817" y="5772"/>
                  <a:pt x="1621875" y="0"/>
                </a:cubicBezTo>
                <a:cubicBezTo>
                  <a:pt x="1774933" y="-5772"/>
                  <a:pt x="1889194" y="2229"/>
                  <a:pt x="2065382" y="0"/>
                </a:cubicBezTo>
                <a:cubicBezTo>
                  <a:pt x="2241570" y="-2229"/>
                  <a:pt x="2487354" y="-32921"/>
                  <a:pt x="2851598" y="0"/>
                </a:cubicBezTo>
                <a:cubicBezTo>
                  <a:pt x="3215842" y="32921"/>
                  <a:pt x="3186706" y="11349"/>
                  <a:pt x="3409341" y="0"/>
                </a:cubicBezTo>
                <a:cubicBezTo>
                  <a:pt x="3631976" y="-11349"/>
                  <a:pt x="3969624" y="21680"/>
                  <a:pt x="4309794" y="0"/>
                </a:cubicBezTo>
                <a:cubicBezTo>
                  <a:pt x="4649964" y="-21680"/>
                  <a:pt x="4554994" y="-6113"/>
                  <a:pt x="4753300" y="0"/>
                </a:cubicBezTo>
                <a:cubicBezTo>
                  <a:pt x="4951606" y="6113"/>
                  <a:pt x="5414605" y="44393"/>
                  <a:pt x="5653753" y="0"/>
                </a:cubicBezTo>
                <a:cubicBezTo>
                  <a:pt x="5892901" y="-44393"/>
                  <a:pt x="5901697" y="-2189"/>
                  <a:pt x="5983023" y="0"/>
                </a:cubicBezTo>
                <a:cubicBezTo>
                  <a:pt x="6064349" y="2189"/>
                  <a:pt x="6320912" y="20309"/>
                  <a:pt x="6655003" y="0"/>
                </a:cubicBezTo>
                <a:cubicBezTo>
                  <a:pt x="6989094" y="-20309"/>
                  <a:pt x="7012327" y="10175"/>
                  <a:pt x="7326983" y="0"/>
                </a:cubicBezTo>
                <a:cubicBezTo>
                  <a:pt x="7641639" y="-10175"/>
                  <a:pt x="7613899" y="5184"/>
                  <a:pt x="7884726" y="0"/>
                </a:cubicBezTo>
                <a:cubicBezTo>
                  <a:pt x="8155553" y="-5184"/>
                  <a:pt x="8363338" y="-213"/>
                  <a:pt x="8785179" y="0"/>
                </a:cubicBezTo>
                <a:cubicBezTo>
                  <a:pt x="9207020" y="213"/>
                  <a:pt x="9381093" y="28101"/>
                  <a:pt x="9685631" y="0"/>
                </a:cubicBezTo>
                <a:cubicBezTo>
                  <a:pt x="9990169" y="-28101"/>
                  <a:pt x="10001392" y="-20165"/>
                  <a:pt x="10129138" y="0"/>
                </a:cubicBezTo>
                <a:cubicBezTo>
                  <a:pt x="10256884" y="20165"/>
                  <a:pt x="10552378" y="23530"/>
                  <a:pt x="10801118" y="0"/>
                </a:cubicBezTo>
                <a:cubicBezTo>
                  <a:pt x="11049858" y="-23530"/>
                  <a:pt x="11283267" y="-286"/>
                  <a:pt x="11587334" y="0"/>
                </a:cubicBezTo>
                <a:cubicBezTo>
                  <a:pt x="11673611" y="-12393"/>
                  <a:pt x="11771706" y="69078"/>
                  <a:pt x="11751013" y="163679"/>
                </a:cubicBezTo>
                <a:cubicBezTo>
                  <a:pt x="11754719" y="303958"/>
                  <a:pt x="11742733" y="517610"/>
                  <a:pt x="11751013" y="681064"/>
                </a:cubicBezTo>
                <a:cubicBezTo>
                  <a:pt x="11759293" y="844519"/>
                  <a:pt x="11774048" y="1281925"/>
                  <a:pt x="11751013" y="1470757"/>
                </a:cubicBezTo>
                <a:cubicBezTo>
                  <a:pt x="11727978" y="1659589"/>
                  <a:pt x="11727638" y="1910518"/>
                  <a:pt x="11751013" y="2151527"/>
                </a:cubicBezTo>
                <a:cubicBezTo>
                  <a:pt x="11774389" y="2392536"/>
                  <a:pt x="11767713" y="2494482"/>
                  <a:pt x="11751013" y="2723374"/>
                </a:cubicBezTo>
                <a:cubicBezTo>
                  <a:pt x="11734313" y="2952266"/>
                  <a:pt x="11779435" y="3150083"/>
                  <a:pt x="11751013" y="3404144"/>
                </a:cubicBezTo>
                <a:cubicBezTo>
                  <a:pt x="11722592" y="3658205"/>
                  <a:pt x="11727321" y="3785119"/>
                  <a:pt x="11751013" y="3921529"/>
                </a:cubicBezTo>
                <a:cubicBezTo>
                  <a:pt x="11774705" y="4057939"/>
                  <a:pt x="11727278" y="4201163"/>
                  <a:pt x="11751013" y="4438914"/>
                </a:cubicBezTo>
                <a:cubicBezTo>
                  <a:pt x="11774748" y="4676665"/>
                  <a:pt x="11745666" y="5113114"/>
                  <a:pt x="11751013" y="5609838"/>
                </a:cubicBezTo>
                <a:cubicBezTo>
                  <a:pt x="11754994" y="5701628"/>
                  <a:pt x="11684017" y="5794692"/>
                  <a:pt x="11587334" y="5773517"/>
                </a:cubicBezTo>
                <a:cubicBezTo>
                  <a:pt x="11447455" y="5769529"/>
                  <a:pt x="11333001" y="5767965"/>
                  <a:pt x="11258064" y="5773517"/>
                </a:cubicBezTo>
                <a:cubicBezTo>
                  <a:pt x="11183127" y="5779070"/>
                  <a:pt x="10744080" y="5792806"/>
                  <a:pt x="10471848" y="5773517"/>
                </a:cubicBezTo>
                <a:cubicBezTo>
                  <a:pt x="10199616" y="5754228"/>
                  <a:pt x="10299016" y="5762376"/>
                  <a:pt x="10142578" y="5773517"/>
                </a:cubicBezTo>
                <a:cubicBezTo>
                  <a:pt x="9986140" y="5784659"/>
                  <a:pt x="9621207" y="5792408"/>
                  <a:pt x="9356361" y="5773517"/>
                </a:cubicBezTo>
                <a:cubicBezTo>
                  <a:pt x="9091515" y="5754626"/>
                  <a:pt x="9019755" y="5795284"/>
                  <a:pt x="8912855" y="5773517"/>
                </a:cubicBezTo>
                <a:cubicBezTo>
                  <a:pt x="8805955" y="5751750"/>
                  <a:pt x="8707495" y="5758139"/>
                  <a:pt x="8583585" y="5773517"/>
                </a:cubicBezTo>
                <a:cubicBezTo>
                  <a:pt x="8459675" y="5788896"/>
                  <a:pt x="8251053" y="5782214"/>
                  <a:pt x="8140078" y="5773517"/>
                </a:cubicBezTo>
                <a:cubicBezTo>
                  <a:pt x="8029103" y="5764820"/>
                  <a:pt x="7694899" y="5778697"/>
                  <a:pt x="7353862" y="5773517"/>
                </a:cubicBezTo>
                <a:cubicBezTo>
                  <a:pt x="7012825" y="5768337"/>
                  <a:pt x="7090323" y="5761418"/>
                  <a:pt x="6910355" y="5773517"/>
                </a:cubicBezTo>
                <a:cubicBezTo>
                  <a:pt x="6730387" y="5785616"/>
                  <a:pt x="6647957" y="5769736"/>
                  <a:pt x="6581085" y="5773517"/>
                </a:cubicBezTo>
                <a:cubicBezTo>
                  <a:pt x="6514213" y="5777299"/>
                  <a:pt x="6341697" y="5781873"/>
                  <a:pt x="6137579" y="5773517"/>
                </a:cubicBezTo>
                <a:cubicBezTo>
                  <a:pt x="5933461" y="5765161"/>
                  <a:pt x="5754592" y="5771370"/>
                  <a:pt x="5579835" y="5773517"/>
                </a:cubicBezTo>
                <a:cubicBezTo>
                  <a:pt x="5405078" y="5775664"/>
                  <a:pt x="5195873" y="5779784"/>
                  <a:pt x="4907856" y="5773517"/>
                </a:cubicBezTo>
                <a:cubicBezTo>
                  <a:pt x="4619839" y="5767250"/>
                  <a:pt x="4679534" y="5762862"/>
                  <a:pt x="4464349" y="5773517"/>
                </a:cubicBezTo>
                <a:cubicBezTo>
                  <a:pt x="4249164" y="5784172"/>
                  <a:pt x="3904565" y="5765108"/>
                  <a:pt x="3563896" y="5773517"/>
                </a:cubicBezTo>
                <a:cubicBezTo>
                  <a:pt x="3223227" y="5781926"/>
                  <a:pt x="3116898" y="5744237"/>
                  <a:pt x="2891917" y="5773517"/>
                </a:cubicBezTo>
                <a:cubicBezTo>
                  <a:pt x="2666936" y="5802797"/>
                  <a:pt x="2383995" y="5801351"/>
                  <a:pt x="1991464" y="5773517"/>
                </a:cubicBezTo>
                <a:cubicBezTo>
                  <a:pt x="1598933" y="5745683"/>
                  <a:pt x="1591727" y="5751484"/>
                  <a:pt x="1205248" y="5773517"/>
                </a:cubicBezTo>
                <a:cubicBezTo>
                  <a:pt x="818769" y="5795550"/>
                  <a:pt x="566751" y="5735815"/>
                  <a:pt x="163679" y="5773517"/>
                </a:cubicBezTo>
                <a:cubicBezTo>
                  <a:pt x="83130" y="5775205"/>
                  <a:pt x="-17804" y="5706749"/>
                  <a:pt x="0" y="5609838"/>
                </a:cubicBezTo>
                <a:cubicBezTo>
                  <a:pt x="14797" y="5382537"/>
                  <a:pt x="23324" y="5159930"/>
                  <a:pt x="0" y="4983530"/>
                </a:cubicBezTo>
                <a:cubicBezTo>
                  <a:pt x="-23324" y="4807130"/>
                  <a:pt x="23667" y="4582783"/>
                  <a:pt x="0" y="4466145"/>
                </a:cubicBezTo>
                <a:cubicBezTo>
                  <a:pt x="-23667" y="4349508"/>
                  <a:pt x="-15599" y="3988881"/>
                  <a:pt x="0" y="3676452"/>
                </a:cubicBezTo>
                <a:cubicBezTo>
                  <a:pt x="15599" y="3364023"/>
                  <a:pt x="-5049" y="3150571"/>
                  <a:pt x="0" y="2995682"/>
                </a:cubicBezTo>
                <a:cubicBezTo>
                  <a:pt x="5049" y="2840793"/>
                  <a:pt x="-4276" y="2540767"/>
                  <a:pt x="0" y="2205989"/>
                </a:cubicBezTo>
                <a:cubicBezTo>
                  <a:pt x="4276" y="1871211"/>
                  <a:pt x="-5566" y="1715213"/>
                  <a:pt x="0" y="1579680"/>
                </a:cubicBezTo>
                <a:cubicBezTo>
                  <a:pt x="5566" y="1444147"/>
                  <a:pt x="-26765" y="1214519"/>
                  <a:pt x="0" y="1007834"/>
                </a:cubicBezTo>
                <a:cubicBezTo>
                  <a:pt x="26765" y="801149"/>
                  <a:pt x="-34125" y="489407"/>
                  <a:pt x="0" y="16367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83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AF782CC-DE87-4063-AEB2-AC36F2FC10C4}"/>
              </a:ext>
            </a:extLst>
          </p:cNvPr>
          <p:cNvSpPr/>
          <p:nvPr/>
        </p:nvSpPr>
        <p:spPr>
          <a:xfrm>
            <a:off x="204658" y="222926"/>
            <a:ext cx="3595818" cy="561640"/>
          </a:xfrm>
          <a:custGeom>
            <a:avLst/>
            <a:gdLst>
              <a:gd name="connsiteX0" fmla="*/ 0 w 3595818"/>
              <a:gd name="connsiteY0" fmla="*/ 153446 h 561640"/>
              <a:gd name="connsiteX1" fmla="*/ 153446 w 3595818"/>
              <a:gd name="connsiteY1" fmla="*/ 0 h 561640"/>
              <a:gd name="connsiteX2" fmla="*/ 877010 w 3595818"/>
              <a:gd name="connsiteY2" fmla="*/ 0 h 561640"/>
              <a:gd name="connsiteX3" fmla="*/ 1501906 w 3595818"/>
              <a:gd name="connsiteY3" fmla="*/ 0 h 561640"/>
              <a:gd name="connsiteX4" fmla="*/ 2093912 w 3595818"/>
              <a:gd name="connsiteY4" fmla="*/ 0 h 561640"/>
              <a:gd name="connsiteX5" fmla="*/ 2784587 w 3595818"/>
              <a:gd name="connsiteY5" fmla="*/ 0 h 561640"/>
              <a:gd name="connsiteX6" fmla="*/ 3442372 w 3595818"/>
              <a:gd name="connsiteY6" fmla="*/ 0 h 561640"/>
              <a:gd name="connsiteX7" fmla="*/ 3595818 w 3595818"/>
              <a:gd name="connsiteY7" fmla="*/ 153446 h 561640"/>
              <a:gd name="connsiteX8" fmla="*/ 3595818 w 3595818"/>
              <a:gd name="connsiteY8" fmla="*/ 408194 h 561640"/>
              <a:gd name="connsiteX9" fmla="*/ 3442372 w 3595818"/>
              <a:gd name="connsiteY9" fmla="*/ 561640 h 561640"/>
              <a:gd name="connsiteX10" fmla="*/ 2784587 w 3595818"/>
              <a:gd name="connsiteY10" fmla="*/ 561640 h 561640"/>
              <a:gd name="connsiteX11" fmla="*/ 2159691 w 3595818"/>
              <a:gd name="connsiteY11" fmla="*/ 561640 h 561640"/>
              <a:gd name="connsiteX12" fmla="*/ 1436127 w 3595818"/>
              <a:gd name="connsiteY12" fmla="*/ 561640 h 561640"/>
              <a:gd name="connsiteX13" fmla="*/ 712563 w 3595818"/>
              <a:gd name="connsiteY13" fmla="*/ 561640 h 561640"/>
              <a:gd name="connsiteX14" fmla="*/ 153446 w 3595818"/>
              <a:gd name="connsiteY14" fmla="*/ 561640 h 561640"/>
              <a:gd name="connsiteX15" fmla="*/ 0 w 3595818"/>
              <a:gd name="connsiteY15" fmla="*/ 408194 h 561640"/>
              <a:gd name="connsiteX16" fmla="*/ 0 w 3595818"/>
              <a:gd name="connsiteY16" fmla="*/ 153446 h 5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95818" h="561640" extrusionOk="0">
                <a:moveTo>
                  <a:pt x="0" y="153446"/>
                </a:moveTo>
                <a:cubicBezTo>
                  <a:pt x="-6288" y="64821"/>
                  <a:pt x="60653" y="3020"/>
                  <a:pt x="153446" y="0"/>
                </a:cubicBezTo>
                <a:cubicBezTo>
                  <a:pt x="511012" y="-2702"/>
                  <a:pt x="661510" y="27158"/>
                  <a:pt x="877010" y="0"/>
                </a:cubicBezTo>
                <a:cubicBezTo>
                  <a:pt x="1092510" y="-27158"/>
                  <a:pt x="1259271" y="-29105"/>
                  <a:pt x="1501906" y="0"/>
                </a:cubicBezTo>
                <a:cubicBezTo>
                  <a:pt x="1744541" y="29105"/>
                  <a:pt x="1831554" y="23234"/>
                  <a:pt x="2093912" y="0"/>
                </a:cubicBezTo>
                <a:cubicBezTo>
                  <a:pt x="2356270" y="-23234"/>
                  <a:pt x="2523478" y="1236"/>
                  <a:pt x="2784587" y="0"/>
                </a:cubicBezTo>
                <a:cubicBezTo>
                  <a:pt x="3045697" y="-1236"/>
                  <a:pt x="3181693" y="18109"/>
                  <a:pt x="3442372" y="0"/>
                </a:cubicBezTo>
                <a:cubicBezTo>
                  <a:pt x="3537312" y="-16590"/>
                  <a:pt x="3585636" y="77648"/>
                  <a:pt x="3595818" y="153446"/>
                </a:cubicBezTo>
                <a:cubicBezTo>
                  <a:pt x="3607157" y="222147"/>
                  <a:pt x="3584834" y="344624"/>
                  <a:pt x="3595818" y="408194"/>
                </a:cubicBezTo>
                <a:cubicBezTo>
                  <a:pt x="3610822" y="496547"/>
                  <a:pt x="3509873" y="558851"/>
                  <a:pt x="3442372" y="561640"/>
                </a:cubicBezTo>
                <a:cubicBezTo>
                  <a:pt x="3253795" y="570178"/>
                  <a:pt x="3025570" y="588210"/>
                  <a:pt x="2784587" y="561640"/>
                </a:cubicBezTo>
                <a:cubicBezTo>
                  <a:pt x="2543605" y="535070"/>
                  <a:pt x="2425519" y="534990"/>
                  <a:pt x="2159691" y="561640"/>
                </a:cubicBezTo>
                <a:cubicBezTo>
                  <a:pt x="1893863" y="588290"/>
                  <a:pt x="1672237" y="559474"/>
                  <a:pt x="1436127" y="561640"/>
                </a:cubicBezTo>
                <a:cubicBezTo>
                  <a:pt x="1200017" y="563806"/>
                  <a:pt x="976911" y="533174"/>
                  <a:pt x="712563" y="561640"/>
                </a:cubicBezTo>
                <a:cubicBezTo>
                  <a:pt x="448215" y="590106"/>
                  <a:pt x="388150" y="534680"/>
                  <a:pt x="153446" y="561640"/>
                </a:cubicBezTo>
                <a:cubicBezTo>
                  <a:pt x="60584" y="553994"/>
                  <a:pt x="-2295" y="489509"/>
                  <a:pt x="0" y="408194"/>
                </a:cubicBezTo>
                <a:cubicBezTo>
                  <a:pt x="-271" y="357013"/>
                  <a:pt x="5753" y="251916"/>
                  <a:pt x="0" y="153446"/>
                </a:cubicBezTo>
                <a:close/>
              </a:path>
            </a:pathLst>
          </a:cu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732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CE40C8-07D6-48B8-BFD1-D692D035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90136" l="9699" r="89967">
                        <a14:foregroundMark x1="62876" y1="20408" x2="62876" y2="20408"/>
                        <a14:foregroundMark x1="72910" y1="17687" x2="72910" y2="17687"/>
                        <a14:foregroundMark x1="82609" y1="16667" x2="82609" y2="16667"/>
                        <a14:foregroundMark x1="83946" y1="25170" x2="83946" y2="25170"/>
                        <a14:foregroundMark x1="85619" y1="20068" x2="85619" y2="20068"/>
                        <a14:foregroundMark x1="74582" y1="10884" x2="74582" y2="10884"/>
                        <a14:foregroundMark x1="63545" y1="12925" x2="63545" y2="12925"/>
                        <a14:foregroundMark x1="58194" y1="26190" x2="58194" y2="26190"/>
                        <a14:foregroundMark x1="67224" y1="29932" x2="67224" y2="29932"/>
                        <a14:foregroundMark x1="75585" y1="34354" x2="75585" y2="34354"/>
                        <a14:foregroundMark x1="81940" y1="32313" x2="81940" y2="32313"/>
                        <a14:foregroundMark x1="88629" y1="30612" x2="88629" y2="30612"/>
                        <a14:foregroundMark x1="81940" y1="38435" x2="81940" y2="38435"/>
                        <a14:foregroundMark x1="71572" y1="39456" x2="71572" y2="39456"/>
                        <a14:foregroundMark x1="39130" y1="90136" x2="39130" y2="90136"/>
                        <a14:foregroundMark x1="32107" y1="69048" x2="32107" y2="69048"/>
                        <a14:foregroundMark x1="35452" y1="46599" x2="33779" y2="59184"/>
                        <a14:foregroundMark x1="23077" y1="60884" x2="23077" y2="59184"/>
                        <a14:foregroundMark x1="26421" y1="55102" x2="37458" y2="61565"/>
                        <a14:foregroundMark x1="25753" y1="61905" x2="47157" y2="73469"/>
                        <a14:foregroundMark x1="41137" y1="48299" x2="44147" y2="82313"/>
                        <a14:foregroundMark x1="43813" y1="52721" x2="46823" y2="79252"/>
                        <a14:foregroundMark x1="19732" y1="65986" x2="49833" y2="58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01552">
            <a:off x="320262" y="193814"/>
            <a:ext cx="607636" cy="5974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023D71-0C1C-41BE-BDDA-CA354BDA00FE}"/>
              </a:ext>
            </a:extLst>
          </p:cNvPr>
          <p:cNvSpPr txBox="1"/>
          <p:nvPr/>
        </p:nvSpPr>
        <p:spPr>
          <a:xfrm>
            <a:off x="935629" y="238635"/>
            <a:ext cx="17669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GUI </a:t>
            </a: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초안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FC5B437-EBF8-4BC9-84E5-51190DCFFEBC}"/>
              </a:ext>
            </a:extLst>
          </p:cNvPr>
          <p:cNvGrpSpPr/>
          <p:nvPr/>
        </p:nvGrpSpPr>
        <p:grpSpPr>
          <a:xfrm>
            <a:off x="1303344" y="1949569"/>
            <a:ext cx="2635142" cy="1512089"/>
            <a:chOff x="1257784" y="1505431"/>
            <a:chExt cx="2635142" cy="1512089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D013123-A805-479D-946C-24D4F0272BAC}"/>
                </a:ext>
              </a:extLst>
            </p:cNvPr>
            <p:cNvSpPr/>
            <p:nvPr/>
          </p:nvSpPr>
          <p:spPr>
            <a:xfrm>
              <a:off x="1398893" y="1629024"/>
              <a:ext cx="2341367" cy="1234411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BA3481-29B6-43C5-9715-15837AC82B6B}"/>
                </a:ext>
              </a:extLst>
            </p:cNvPr>
            <p:cNvSpPr/>
            <p:nvPr/>
          </p:nvSpPr>
          <p:spPr>
            <a:xfrm>
              <a:off x="1398893" y="1645519"/>
              <a:ext cx="2341367" cy="1217916"/>
            </a:xfrm>
            <a:prstGeom prst="rect">
              <a:avLst/>
            </a:prstGeom>
            <a:solidFill>
              <a:schemeClr val="bg1">
                <a:lumMod val="75000"/>
                <a:alpha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FF244EE7-83F4-4738-8CC2-338BA864A966}"/>
                </a:ext>
              </a:extLst>
            </p:cNvPr>
            <p:cNvSpPr/>
            <p:nvPr/>
          </p:nvSpPr>
          <p:spPr>
            <a:xfrm>
              <a:off x="1257784" y="1505431"/>
              <a:ext cx="2635142" cy="1512089"/>
            </a:xfrm>
            <a:prstGeom prst="roundRect">
              <a:avLst>
                <a:gd name="adj" fmla="val 9642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4A260B-A7C3-4157-818D-1CA8AE9AE0CE}"/>
                </a:ext>
              </a:extLst>
            </p:cNvPr>
            <p:cNvSpPr txBox="1"/>
            <p:nvPr/>
          </p:nvSpPr>
          <p:spPr>
            <a:xfrm>
              <a:off x="1844882" y="2068704"/>
              <a:ext cx="1474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[  </a:t>
              </a:r>
              <a:r>
                <a: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게임 시작  </a:t>
              </a:r>
              <a:r>
                <a:rPr lang="en-US" altLang="ko-KR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]</a:t>
              </a:r>
              <a:endPara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09503E-886C-4FEA-A248-D960DB44DD08}"/>
                </a:ext>
              </a:extLst>
            </p:cNvPr>
            <p:cNvSpPr txBox="1"/>
            <p:nvPr/>
          </p:nvSpPr>
          <p:spPr>
            <a:xfrm>
              <a:off x="1844882" y="1748428"/>
              <a:ext cx="147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지뢰찾기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7ACFFD-101E-4EA5-A710-5E10D46C25CB}"/>
                </a:ext>
              </a:extLst>
            </p:cNvPr>
            <p:cNvSpPr txBox="1"/>
            <p:nvPr/>
          </p:nvSpPr>
          <p:spPr>
            <a:xfrm>
              <a:off x="1844882" y="2369781"/>
              <a:ext cx="1474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[  </a:t>
              </a:r>
              <a:r>
                <a: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게임 설정  </a:t>
              </a:r>
              <a:r>
                <a:rPr lang="en-US" altLang="ko-KR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]</a:t>
              </a:r>
              <a:endPara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FDC5A55-B79D-4D72-8D79-2A9DAF4D6BE7}"/>
              </a:ext>
            </a:extLst>
          </p:cNvPr>
          <p:cNvGrpSpPr/>
          <p:nvPr/>
        </p:nvGrpSpPr>
        <p:grpSpPr>
          <a:xfrm>
            <a:off x="8323111" y="1979765"/>
            <a:ext cx="2661160" cy="1512089"/>
            <a:chOff x="4197867" y="1517623"/>
            <a:chExt cx="2661160" cy="151208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0119D68-5789-47F0-A396-3E3DEA791DAF}"/>
                </a:ext>
              </a:extLst>
            </p:cNvPr>
            <p:cNvSpPr/>
            <p:nvPr/>
          </p:nvSpPr>
          <p:spPr>
            <a:xfrm>
              <a:off x="5494799" y="1649268"/>
              <a:ext cx="1197101" cy="121791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EF791E4-5593-4A9D-B016-26547F3C09C1}"/>
                </a:ext>
              </a:extLst>
            </p:cNvPr>
            <p:cNvGrpSpPr/>
            <p:nvPr/>
          </p:nvGrpSpPr>
          <p:grpSpPr>
            <a:xfrm>
              <a:off x="4197867" y="1517623"/>
              <a:ext cx="2661160" cy="1512089"/>
              <a:chOff x="4197867" y="1505431"/>
              <a:chExt cx="2661160" cy="1512089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B86D38B5-CDFF-45D8-BA9A-9E7B30525B6C}"/>
                  </a:ext>
                </a:extLst>
              </p:cNvPr>
              <p:cNvSpPr/>
              <p:nvPr/>
            </p:nvSpPr>
            <p:spPr>
              <a:xfrm>
                <a:off x="4364994" y="1629024"/>
                <a:ext cx="2341367" cy="1234411"/>
              </a:xfrm>
              <a:prstGeom prst="roundRect">
                <a:avLst>
                  <a:gd name="adj" fmla="val 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6A7FD4E-B8BD-48A5-9B63-C7FAB3749483}"/>
                  </a:ext>
                </a:extLst>
              </p:cNvPr>
              <p:cNvSpPr/>
              <p:nvPr/>
            </p:nvSpPr>
            <p:spPr>
              <a:xfrm>
                <a:off x="4364994" y="1637899"/>
                <a:ext cx="2341367" cy="1217916"/>
              </a:xfrm>
              <a:prstGeom prst="rect">
                <a:avLst/>
              </a:prstGeom>
              <a:solidFill>
                <a:schemeClr val="bg1">
                  <a:lumMod val="75000"/>
                  <a:alpha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63FF582D-E7E8-4BE1-820B-D92E21D67EEF}"/>
                  </a:ext>
                </a:extLst>
              </p:cNvPr>
              <p:cNvSpPr/>
              <p:nvPr/>
            </p:nvSpPr>
            <p:spPr>
              <a:xfrm>
                <a:off x="4223885" y="1505431"/>
                <a:ext cx="2635142" cy="1512089"/>
              </a:xfrm>
              <a:prstGeom prst="roundRect">
                <a:avLst>
                  <a:gd name="adj" fmla="val 9642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5541961-8F86-4DE5-AFEC-8087439231F5}"/>
                  </a:ext>
                </a:extLst>
              </p:cNvPr>
              <p:cNvSpPr txBox="1"/>
              <p:nvPr/>
            </p:nvSpPr>
            <p:spPr>
              <a:xfrm>
                <a:off x="4197867" y="2081988"/>
                <a:ext cx="1474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보통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4B29B3-4BFD-43EB-ABEA-A2FF1E122C4B}"/>
                  </a:ext>
                </a:extLst>
              </p:cNvPr>
              <p:cNvSpPr txBox="1"/>
              <p:nvPr/>
            </p:nvSpPr>
            <p:spPr>
              <a:xfrm>
                <a:off x="4757663" y="1646503"/>
                <a:ext cx="147427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[ </a:t>
                </a:r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모드 선택 </a:t>
                </a:r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]</a:t>
                </a:r>
                <a:endPara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3552E4-CAF7-47CF-B26D-27BF0CE0F889}"/>
                  </a:ext>
                </a:extLst>
              </p:cNvPr>
              <p:cNvSpPr txBox="1"/>
              <p:nvPr/>
            </p:nvSpPr>
            <p:spPr>
              <a:xfrm>
                <a:off x="5384756" y="2076809"/>
                <a:ext cx="1474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어려움</a:t>
                </a:r>
              </a:p>
            </p:txBody>
          </p:sp>
        </p:grp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C23115D-9742-4765-962A-925934DD8E20}"/>
              </a:ext>
            </a:extLst>
          </p:cNvPr>
          <p:cNvGrpSpPr/>
          <p:nvPr/>
        </p:nvGrpSpPr>
        <p:grpSpPr>
          <a:xfrm>
            <a:off x="4813227" y="1949569"/>
            <a:ext cx="2635142" cy="1512089"/>
            <a:chOff x="4791438" y="1505431"/>
            <a:chExt cx="2635142" cy="1512089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75D1B5B-274C-4F61-90AB-0DB3CB6F2052}"/>
                </a:ext>
              </a:extLst>
            </p:cNvPr>
            <p:cNvSpPr/>
            <p:nvPr/>
          </p:nvSpPr>
          <p:spPr>
            <a:xfrm>
              <a:off x="4932547" y="1629024"/>
              <a:ext cx="2341367" cy="1234411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C6ADA8E-4F01-4174-87D5-A2A480F989AD}"/>
                </a:ext>
              </a:extLst>
            </p:cNvPr>
            <p:cNvSpPr/>
            <p:nvPr/>
          </p:nvSpPr>
          <p:spPr>
            <a:xfrm>
              <a:off x="4919901" y="1621328"/>
              <a:ext cx="2341367" cy="1217916"/>
            </a:xfrm>
            <a:prstGeom prst="rect">
              <a:avLst/>
            </a:prstGeom>
            <a:solidFill>
              <a:schemeClr val="bg1">
                <a:lumMod val="75000"/>
                <a:alpha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E28F0D84-9186-45CC-825A-A7B1A9D225B3}"/>
                </a:ext>
              </a:extLst>
            </p:cNvPr>
            <p:cNvSpPr/>
            <p:nvPr/>
          </p:nvSpPr>
          <p:spPr>
            <a:xfrm>
              <a:off x="4791438" y="1505431"/>
              <a:ext cx="2635142" cy="1512089"/>
            </a:xfrm>
            <a:prstGeom prst="roundRect">
              <a:avLst>
                <a:gd name="adj" fmla="val 9642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CC2376-D594-46BD-BA01-E293E062BC11}"/>
                </a:ext>
              </a:extLst>
            </p:cNvPr>
            <p:cNvSpPr txBox="1"/>
            <p:nvPr/>
          </p:nvSpPr>
          <p:spPr>
            <a:xfrm>
              <a:off x="5378536" y="1660943"/>
              <a:ext cx="1474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[ </a:t>
              </a:r>
              <a:r>
                <a: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게임 설정 </a:t>
              </a:r>
              <a:r>
                <a:rPr lang="en-US" altLang="ko-KR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]</a:t>
              </a:r>
              <a:endPara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D66CA43-1888-409A-B036-051BAE12CDEE}"/>
                </a:ext>
              </a:extLst>
            </p:cNvPr>
            <p:cNvGrpSpPr/>
            <p:nvPr/>
          </p:nvGrpSpPr>
          <p:grpSpPr>
            <a:xfrm>
              <a:off x="4824390" y="1963058"/>
              <a:ext cx="2196423" cy="629672"/>
              <a:chOff x="4814472" y="2002536"/>
              <a:chExt cx="2196423" cy="629672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A16A7ECE-6C99-4315-8702-7645034681CA}"/>
                  </a:ext>
                </a:extLst>
              </p:cNvPr>
              <p:cNvGrpSpPr/>
              <p:nvPr/>
            </p:nvGrpSpPr>
            <p:grpSpPr>
              <a:xfrm>
                <a:off x="4814701" y="2002536"/>
                <a:ext cx="2196194" cy="335172"/>
                <a:chOff x="4814472" y="2068971"/>
                <a:chExt cx="2196194" cy="335172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3E76F7A-77A1-4B72-8926-52D2213EF0C6}"/>
                    </a:ext>
                  </a:extLst>
                </p:cNvPr>
                <p:cNvSpPr txBox="1"/>
                <p:nvPr/>
              </p:nvSpPr>
              <p:spPr>
                <a:xfrm>
                  <a:off x="4814472" y="2080978"/>
                  <a:ext cx="1474271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5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시도 횟수</a:t>
                  </a:r>
                </a:p>
              </p:txBody>
            </p: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5F91C315-7999-43DD-B545-DC02C0D632C0}"/>
                    </a:ext>
                  </a:extLst>
                </p:cNvPr>
                <p:cNvGrpSpPr/>
                <p:nvPr/>
              </p:nvGrpSpPr>
              <p:grpSpPr>
                <a:xfrm>
                  <a:off x="6148623" y="2068971"/>
                  <a:ext cx="862043" cy="292388"/>
                  <a:chOff x="6148623" y="2068971"/>
                  <a:chExt cx="862043" cy="292388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7CADF9EF-5600-48A0-ADBB-AC6421A09D83}"/>
                      </a:ext>
                    </a:extLst>
                  </p:cNvPr>
                  <p:cNvSpPr txBox="1"/>
                  <p:nvPr/>
                </p:nvSpPr>
                <p:spPr>
                  <a:xfrm>
                    <a:off x="6301389" y="2068971"/>
                    <a:ext cx="571919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300" dirty="0">
                        <a:latin typeface="Consolas" panose="020B0609020204030204" pitchFamily="49" charset="0"/>
                        <a:ea typeface="나눔스퀘어라운드 Bold" panose="020B0600000101010101" pitchFamily="50" charset="-127"/>
                      </a:rPr>
                      <a:t>0</a:t>
                    </a:r>
                    <a:endParaRPr lang="ko-KR" altLang="en-US" sz="1300" dirty="0">
                      <a:latin typeface="Consolas" panose="020B0609020204030204" pitchFamily="49" charset="0"/>
                      <a:ea typeface="나눔스퀘어라운드 Bold" panose="020B0600000101010101" pitchFamily="50" charset="-127"/>
                    </a:endParaRPr>
                  </a:p>
                </p:txBody>
              </p:sp>
              <p:sp>
                <p:nvSpPr>
                  <p:cNvPr id="70" name="이등변 삼각형 69">
                    <a:extLst>
                      <a:ext uri="{FF2B5EF4-FFF2-40B4-BE49-F238E27FC236}">
                        <a16:creationId xmlns:a16="http://schemas.microsoft.com/office/drawing/2014/main" id="{1E82575A-E3BC-434F-9358-0882BE2690E4}"/>
                      </a:ext>
                    </a:extLst>
                  </p:cNvPr>
                  <p:cNvSpPr/>
                  <p:nvPr/>
                </p:nvSpPr>
                <p:spPr>
                  <a:xfrm>
                    <a:off x="6917924" y="2159558"/>
                    <a:ext cx="92742" cy="95322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500" dirty="0"/>
                  </a:p>
                </p:txBody>
              </p:sp>
              <p:sp>
                <p:nvSpPr>
                  <p:cNvPr id="71" name="이등변 삼각형 70">
                    <a:extLst>
                      <a:ext uri="{FF2B5EF4-FFF2-40B4-BE49-F238E27FC236}">
                        <a16:creationId xmlns:a16="http://schemas.microsoft.com/office/drawing/2014/main" id="{884CAA41-44E7-48C4-963B-95F0981E917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48623" y="2164383"/>
                    <a:ext cx="98104" cy="95198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500" dirty="0"/>
                  </a:p>
                </p:txBody>
              </p:sp>
            </p:grp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9D7EF323-23FB-40DE-8D4B-66A7008ED6C6}"/>
                  </a:ext>
                </a:extLst>
              </p:cNvPr>
              <p:cNvGrpSpPr/>
              <p:nvPr/>
            </p:nvGrpSpPr>
            <p:grpSpPr>
              <a:xfrm>
                <a:off x="4814472" y="2309043"/>
                <a:ext cx="2196423" cy="323165"/>
                <a:chOff x="4814472" y="2419307"/>
                <a:chExt cx="2196423" cy="323165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0171D6C-1395-4FA7-BA71-B637F929D192}"/>
                    </a:ext>
                  </a:extLst>
                </p:cNvPr>
                <p:cNvSpPr txBox="1"/>
                <p:nvPr/>
              </p:nvSpPr>
              <p:spPr>
                <a:xfrm>
                  <a:off x="4814472" y="2419307"/>
                  <a:ext cx="1474271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5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제한 시간</a:t>
                  </a:r>
                </a:p>
              </p:txBody>
            </p:sp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AF80ED76-2C11-44C2-A502-E4FEE4334965}"/>
                    </a:ext>
                  </a:extLst>
                </p:cNvPr>
                <p:cNvGrpSpPr/>
                <p:nvPr/>
              </p:nvGrpSpPr>
              <p:grpSpPr>
                <a:xfrm>
                  <a:off x="6152178" y="2523058"/>
                  <a:ext cx="858717" cy="100023"/>
                  <a:chOff x="6152178" y="2523058"/>
                  <a:chExt cx="858717" cy="100023"/>
                </a:xfrm>
              </p:grpSpPr>
              <p:sp>
                <p:nvSpPr>
                  <p:cNvPr id="75" name="이등변 삼각형 74">
                    <a:extLst>
                      <a:ext uri="{FF2B5EF4-FFF2-40B4-BE49-F238E27FC236}">
                        <a16:creationId xmlns:a16="http://schemas.microsoft.com/office/drawing/2014/main" id="{59FCE50F-D939-4DAC-A7F8-6C742E0DBC7E}"/>
                      </a:ext>
                    </a:extLst>
                  </p:cNvPr>
                  <p:cNvSpPr/>
                  <p:nvPr/>
                </p:nvSpPr>
                <p:spPr>
                  <a:xfrm>
                    <a:off x="6918153" y="2523058"/>
                    <a:ext cx="92742" cy="95322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500" dirty="0"/>
                  </a:p>
                </p:txBody>
              </p:sp>
              <p:sp>
                <p:nvSpPr>
                  <p:cNvPr id="76" name="이등변 삼각형 75">
                    <a:extLst>
                      <a:ext uri="{FF2B5EF4-FFF2-40B4-BE49-F238E27FC236}">
                        <a16:creationId xmlns:a16="http://schemas.microsoft.com/office/drawing/2014/main" id="{AA4E5A5F-0E36-46F3-AC80-C6E17312E85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52178" y="2527883"/>
                    <a:ext cx="98104" cy="95198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500" dirty="0"/>
                  </a:p>
                </p:txBody>
              </p:sp>
            </p:grpSp>
          </p:grp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39ED433-2A76-42A9-903C-35037992B279}"/>
                </a:ext>
              </a:extLst>
            </p:cNvPr>
            <p:cNvSpPr/>
            <p:nvPr/>
          </p:nvSpPr>
          <p:spPr>
            <a:xfrm>
              <a:off x="5856849" y="2618421"/>
              <a:ext cx="492760" cy="15704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저 장</a:t>
              </a: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243D3451-305B-4D35-B573-A4F79736FFD1}"/>
              </a:ext>
            </a:extLst>
          </p:cNvPr>
          <p:cNvGrpSpPr/>
          <p:nvPr/>
        </p:nvGrpSpPr>
        <p:grpSpPr>
          <a:xfrm>
            <a:off x="3028695" y="4230553"/>
            <a:ext cx="2635142" cy="1512089"/>
            <a:chOff x="1264446" y="3997171"/>
            <a:chExt cx="2635142" cy="1512089"/>
          </a:xfrm>
        </p:grpSpPr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EE798978-FBF5-4148-BFE1-83016FF89907}"/>
                </a:ext>
              </a:extLst>
            </p:cNvPr>
            <p:cNvSpPr/>
            <p:nvPr/>
          </p:nvSpPr>
          <p:spPr>
            <a:xfrm>
              <a:off x="1405555" y="4120764"/>
              <a:ext cx="2341367" cy="1234411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424F9F2-77E6-43CB-9723-7209556E84D1}"/>
                </a:ext>
              </a:extLst>
            </p:cNvPr>
            <p:cNvSpPr/>
            <p:nvPr/>
          </p:nvSpPr>
          <p:spPr>
            <a:xfrm>
              <a:off x="1392909" y="4113068"/>
              <a:ext cx="2341367" cy="1217916"/>
            </a:xfrm>
            <a:prstGeom prst="rect">
              <a:avLst/>
            </a:prstGeom>
            <a:solidFill>
              <a:schemeClr val="bg1">
                <a:lumMod val="75000"/>
                <a:alpha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62B02DC5-6844-4671-B2F8-0B3547599B69}"/>
                </a:ext>
              </a:extLst>
            </p:cNvPr>
            <p:cNvSpPr/>
            <p:nvPr/>
          </p:nvSpPr>
          <p:spPr>
            <a:xfrm>
              <a:off x="1264446" y="3997171"/>
              <a:ext cx="2635142" cy="1512089"/>
            </a:xfrm>
            <a:prstGeom prst="roundRect">
              <a:avLst>
                <a:gd name="adj" fmla="val 9642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2949B6C-1A80-4C58-935B-86B245137C61}"/>
                </a:ext>
              </a:extLst>
            </p:cNvPr>
            <p:cNvSpPr txBox="1"/>
            <p:nvPr/>
          </p:nvSpPr>
          <p:spPr>
            <a:xfrm>
              <a:off x="1745076" y="4144688"/>
              <a:ext cx="16605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[ </a:t>
              </a:r>
              <a:r>
                <a: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지뢰 찾기 성공 </a:t>
              </a:r>
              <a:r>
                <a:rPr lang="en-US" altLang="ko-KR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! ]</a:t>
              </a:r>
              <a:endPara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38EF8CA-CBD8-48F8-A113-B0E3B02D2896}"/>
                </a:ext>
              </a:extLst>
            </p:cNvPr>
            <p:cNvSpPr/>
            <p:nvPr/>
          </p:nvSpPr>
          <p:spPr>
            <a:xfrm>
              <a:off x="1731462" y="5110161"/>
              <a:ext cx="688126" cy="15704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새 게임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B6FC664C-B70D-44F9-B45B-81BDAA71B5A5}"/>
                </a:ext>
              </a:extLst>
            </p:cNvPr>
            <p:cNvSpPr/>
            <p:nvPr/>
          </p:nvSpPr>
          <p:spPr>
            <a:xfrm>
              <a:off x="2717507" y="5110161"/>
              <a:ext cx="688126" cy="15704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게임종료</a:t>
              </a: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DD131EC5-812B-443A-8A6B-A78D9E3E1528}"/>
                </a:ext>
              </a:extLst>
            </p:cNvPr>
            <p:cNvGrpSpPr/>
            <p:nvPr/>
          </p:nvGrpSpPr>
          <p:grpSpPr>
            <a:xfrm>
              <a:off x="1797123" y="4438446"/>
              <a:ext cx="1569787" cy="621523"/>
              <a:chOff x="1771269" y="4423668"/>
              <a:chExt cx="1569787" cy="621523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9AA21EA-68D2-4635-AD75-F4B68FF34E0E}"/>
                  </a:ext>
                </a:extLst>
              </p:cNvPr>
              <p:cNvSpPr txBox="1"/>
              <p:nvPr/>
            </p:nvSpPr>
            <p:spPr>
              <a:xfrm>
                <a:off x="1771269" y="4430050"/>
                <a:ext cx="93129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시도 횟수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0015EDF-6224-478B-A928-C707537D3202}"/>
                  </a:ext>
                </a:extLst>
              </p:cNvPr>
              <p:cNvSpPr txBox="1"/>
              <p:nvPr/>
            </p:nvSpPr>
            <p:spPr>
              <a:xfrm>
                <a:off x="1771269" y="4722026"/>
                <a:ext cx="93129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걸린 시간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7D3C6A0-C462-487B-86A8-E55C3CCDDDB9}"/>
                  </a:ext>
                </a:extLst>
              </p:cNvPr>
              <p:cNvSpPr txBox="1"/>
              <p:nvPr/>
            </p:nvSpPr>
            <p:spPr>
              <a:xfrm>
                <a:off x="2638663" y="4423668"/>
                <a:ext cx="68049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>
                    <a:latin typeface="Consolas" panose="020B0609020204030204" pitchFamily="49" charset="0"/>
                    <a:ea typeface="나눔스퀘어라운드 Bold" panose="020B0600000101010101" pitchFamily="50" charset="-127"/>
                  </a:rPr>
                  <a:t>00</a:t>
                </a:r>
                <a:endParaRPr lang="ko-KR" altLang="en-US" sz="1500" dirty="0">
                  <a:latin typeface="Consolas" panose="020B0609020204030204" pitchFamily="49" charset="0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F38FB35-CCB7-439F-8FDF-AF688F6A11AA}"/>
                  </a:ext>
                </a:extLst>
              </p:cNvPr>
              <p:cNvSpPr txBox="1"/>
              <p:nvPr/>
            </p:nvSpPr>
            <p:spPr>
              <a:xfrm>
                <a:off x="2616759" y="4715225"/>
                <a:ext cx="72429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>
                    <a:latin typeface="Consolas" panose="020B0609020204030204" pitchFamily="49" charset="0"/>
                    <a:ea typeface="나눔스퀘어라운드 Bold" panose="020B0600000101010101" pitchFamily="50" charset="-127"/>
                  </a:rPr>
                  <a:t>00:00</a:t>
                </a:r>
                <a:endParaRPr lang="ko-KR" altLang="en-US" sz="1500" dirty="0">
                  <a:latin typeface="Consolas" panose="020B0609020204030204" pitchFamily="49" charset="0"/>
                  <a:ea typeface="나눔스퀘어라운드 Bold" panose="020B0600000101010101" pitchFamily="50" charset="-127"/>
                </a:endParaRPr>
              </a:p>
            </p:txBody>
          </p:sp>
        </p:grp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E525DD67-E71C-4743-B1DA-935E3A9578B6}"/>
              </a:ext>
            </a:extLst>
          </p:cNvPr>
          <p:cNvSpPr txBox="1"/>
          <p:nvPr/>
        </p:nvSpPr>
        <p:spPr>
          <a:xfrm>
            <a:off x="6257135" y="2720886"/>
            <a:ext cx="724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Consolas" panose="020B0609020204030204" pitchFamily="49" charset="0"/>
                <a:ea typeface="나눔스퀘어라운드 Bold" panose="020B0600000101010101" pitchFamily="50" charset="-127"/>
              </a:rPr>
              <a:t>00:00</a:t>
            </a:r>
            <a:endParaRPr lang="ko-KR" altLang="en-US" sz="1300" dirty="0">
              <a:latin typeface="Consolas" panose="020B0609020204030204" pitchFamily="49" charset="0"/>
              <a:ea typeface="나눔스퀘어라운드 Bold" panose="020B0600000101010101" pitchFamily="50" charset="-127"/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81006B6-845B-4E4A-965B-C5B226F85B47}"/>
              </a:ext>
            </a:extLst>
          </p:cNvPr>
          <p:cNvGrpSpPr/>
          <p:nvPr/>
        </p:nvGrpSpPr>
        <p:grpSpPr>
          <a:xfrm>
            <a:off x="6619283" y="4230553"/>
            <a:ext cx="2635142" cy="1512089"/>
            <a:chOff x="1264446" y="3997171"/>
            <a:chExt cx="2635142" cy="1512089"/>
          </a:xfrm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BDD332F6-AB5C-4168-85AA-3727AFB87E97}"/>
                </a:ext>
              </a:extLst>
            </p:cNvPr>
            <p:cNvSpPr/>
            <p:nvPr/>
          </p:nvSpPr>
          <p:spPr>
            <a:xfrm>
              <a:off x="1405555" y="4120764"/>
              <a:ext cx="2341367" cy="1234411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56FC0A9-5D35-4A31-800B-D0C67D47415F}"/>
                </a:ext>
              </a:extLst>
            </p:cNvPr>
            <p:cNvSpPr/>
            <p:nvPr/>
          </p:nvSpPr>
          <p:spPr>
            <a:xfrm>
              <a:off x="1392909" y="4113068"/>
              <a:ext cx="2341367" cy="1217916"/>
            </a:xfrm>
            <a:prstGeom prst="rect">
              <a:avLst/>
            </a:prstGeom>
            <a:solidFill>
              <a:schemeClr val="bg1">
                <a:lumMod val="75000"/>
                <a:alpha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D7691E3A-6CD4-4D30-A6A3-7E7836D6372D}"/>
                </a:ext>
              </a:extLst>
            </p:cNvPr>
            <p:cNvSpPr/>
            <p:nvPr/>
          </p:nvSpPr>
          <p:spPr>
            <a:xfrm>
              <a:off x="1264446" y="3997171"/>
              <a:ext cx="2635142" cy="1512089"/>
            </a:xfrm>
            <a:prstGeom prst="roundRect">
              <a:avLst>
                <a:gd name="adj" fmla="val 9642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8331A36-6722-4592-94A3-87EAF41E7CBD}"/>
                </a:ext>
              </a:extLst>
            </p:cNvPr>
            <p:cNvSpPr txBox="1"/>
            <p:nvPr/>
          </p:nvSpPr>
          <p:spPr>
            <a:xfrm>
              <a:off x="1752423" y="4152979"/>
              <a:ext cx="16605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[   </a:t>
              </a:r>
              <a:r>
                <a: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펑 </a:t>
              </a:r>
              <a:r>
                <a:rPr lang="en-US" altLang="ko-KR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!   ]</a:t>
              </a:r>
              <a:endPara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41CCD06A-D415-462A-954C-B4D89CF34EBD}"/>
                </a:ext>
              </a:extLst>
            </p:cNvPr>
            <p:cNvSpPr/>
            <p:nvPr/>
          </p:nvSpPr>
          <p:spPr>
            <a:xfrm>
              <a:off x="1731462" y="5110161"/>
              <a:ext cx="688126" cy="15704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새 게임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AB453209-447D-4F55-81E6-B574C6A926BC}"/>
                </a:ext>
              </a:extLst>
            </p:cNvPr>
            <p:cNvSpPr/>
            <p:nvPr/>
          </p:nvSpPr>
          <p:spPr>
            <a:xfrm>
              <a:off x="2717507" y="5110161"/>
              <a:ext cx="688126" cy="15704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게임종료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0109CD3-8925-4A90-BEC0-008520CFD916}"/>
                </a:ext>
              </a:extLst>
            </p:cNvPr>
            <p:cNvSpPr txBox="1"/>
            <p:nvPr/>
          </p:nvSpPr>
          <p:spPr>
            <a:xfrm>
              <a:off x="1772779" y="4466249"/>
              <a:ext cx="16605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지뢰를 찾지 못해 터졌습니다</a:t>
              </a:r>
              <a:r>
                <a:rPr lang="en-US" altLang="ko-KR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  <a:endPara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221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F8B65C-41E5-490B-9C5A-080F6FD2449B}"/>
              </a:ext>
            </a:extLst>
          </p:cNvPr>
          <p:cNvSpPr/>
          <p:nvPr/>
        </p:nvSpPr>
        <p:spPr>
          <a:xfrm>
            <a:off x="204658" y="3554083"/>
            <a:ext cx="11751013" cy="3065282"/>
          </a:xfrm>
          <a:custGeom>
            <a:avLst/>
            <a:gdLst>
              <a:gd name="connsiteX0" fmla="*/ 0 w 11751013"/>
              <a:gd name="connsiteY0" fmla="*/ 86901 h 3065282"/>
              <a:gd name="connsiteX1" fmla="*/ 86901 w 11751013"/>
              <a:gd name="connsiteY1" fmla="*/ 0 h 3065282"/>
              <a:gd name="connsiteX2" fmla="*/ 999458 w 11751013"/>
              <a:gd name="connsiteY2" fmla="*/ 0 h 3065282"/>
              <a:gd name="connsiteX3" fmla="*/ 1448926 w 11751013"/>
              <a:gd name="connsiteY3" fmla="*/ 0 h 3065282"/>
              <a:gd name="connsiteX4" fmla="*/ 2129938 w 11751013"/>
              <a:gd name="connsiteY4" fmla="*/ 0 h 3065282"/>
              <a:gd name="connsiteX5" fmla="*/ 2926723 w 11751013"/>
              <a:gd name="connsiteY5" fmla="*/ 0 h 3065282"/>
              <a:gd name="connsiteX6" fmla="*/ 3839279 w 11751013"/>
              <a:gd name="connsiteY6" fmla="*/ 0 h 3065282"/>
              <a:gd name="connsiteX7" fmla="*/ 4636064 w 11751013"/>
              <a:gd name="connsiteY7" fmla="*/ 0 h 3065282"/>
              <a:gd name="connsiteX8" fmla="*/ 5548621 w 11751013"/>
              <a:gd name="connsiteY8" fmla="*/ 0 h 3065282"/>
              <a:gd name="connsiteX9" fmla="*/ 6345405 w 11751013"/>
              <a:gd name="connsiteY9" fmla="*/ 0 h 3065282"/>
              <a:gd name="connsiteX10" fmla="*/ 6794873 w 11751013"/>
              <a:gd name="connsiteY10" fmla="*/ 0 h 3065282"/>
              <a:gd name="connsiteX11" fmla="*/ 7591658 w 11751013"/>
              <a:gd name="connsiteY11" fmla="*/ 0 h 3065282"/>
              <a:gd name="connsiteX12" fmla="*/ 8156898 w 11751013"/>
              <a:gd name="connsiteY12" fmla="*/ 0 h 3065282"/>
              <a:gd name="connsiteX13" fmla="*/ 8606366 w 11751013"/>
              <a:gd name="connsiteY13" fmla="*/ 0 h 3065282"/>
              <a:gd name="connsiteX14" fmla="*/ 8940062 w 11751013"/>
              <a:gd name="connsiteY14" fmla="*/ 0 h 3065282"/>
              <a:gd name="connsiteX15" fmla="*/ 9389531 w 11751013"/>
              <a:gd name="connsiteY15" fmla="*/ 0 h 3065282"/>
              <a:gd name="connsiteX16" fmla="*/ 9838999 w 11751013"/>
              <a:gd name="connsiteY16" fmla="*/ 0 h 3065282"/>
              <a:gd name="connsiteX17" fmla="*/ 10520011 w 11751013"/>
              <a:gd name="connsiteY17" fmla="*/ 0 h 3065282"/>
              <a:gd name="connsiteX18" fmla="*/ 11664112 w 11751013"/>
              <a:gd name="connsiteY18" fmla="*/ 0 h 3065282"/>
              <a:gd name="connsiteX19" fmla="*/ 11751013 w 11751013"/>
              <a:gd name="connsiteY19" fmla="*/ 86901 h 3065282"/>
              <a:gd name="connsiteX20" fmla="*/ 11751013 w 11751013"/>
              <a:gd name="connsiteY20" fmla="*/ 578453 h 3065282"/>
              <a:gd name="connsiteX21" fmla="*/ 11751013 w 11751013"/>
              <a:gd name="connsiteY21" fmla="*/ 1214578 h 3065282"/>
              <a:gd name="connsiteX22" fmla="*/ 11751013 w 11751013"/>
              <a:gd name="connsiteY22" fmla="*/ 1735045 h 3065282"/>
              <a:gd name="connsiteX23" fmla="*/ 11751013 w 11751013"/>
              <a:gd name="connsiteY23" fmla="*/ 2342255 h 3065282"/>
              <a:gd name="connsiteX24" fmla="*/ 11751013 w 11751013"/>
              <a:gd name="connsiteY24" fmla="*/ 2978381 h 3065282"/>
              <a:gd name="connsiteX25" fmla="*/ 11664112 w 11751013"/>
              <a:gd name="connsiteY25" fmla="*/ 3065282 h 3065282"/>
              <a:gd name="connsiteX26" fmla="*/ 11214644 w 11751013"/>
              <a:gd name="connsiteY26" fmla="*/ 3065282 h 3065282"/>
              <a:gd name="connsiteX27" fmla="*/ 10880948 w 11751013"/>
              <a:gd name="connsiteY27" fmla="*/ 3065282 h 3065282"/>
              <a:gd name="connsiteX28" fmla="*/ 10199935 w 11751013"/>
              <a:gd name="connsiteY28" fmla="*/ 3065282 h 3065282"/>
              <a:gd name="connsiteX29" fmla="*/ 9634695 w 11751013"/>
              <a:gd name="connsiteY29" fmla="*/ 3065282 h 3065282"/>
              <a:gd name="connsiteX30" fmla="*/ 9069455 w 11751013"/>
              <a:gd name="connsiteY30" fmla="*/ 3065282 h 3065282"/>
              <a:gd name="connsiteX31" fmla="*/ 8504214 w 11751013"/>
              <a:gd name="connsiteY31" fmla="*/ 3065282 h 3065282"/>
              <a:gd name="connsiteX32" fmla="*/ 8170518 w 11751013"/>
              <a:gd name="connsiteY32" fmla="*/ 3065282 h 3065282"/>
              <a:gd name="connsiteX33" fmla="*/ 7257962 w 11751013"/>
              <a:gd name="connsiteY33" fmla="*/ 3065282 h 3065282"/>
              <a:gd name="connsiteX34" fmla="*/ 6345405 w 11751013"/>
              <a:gd name="connsiteY34" fmla="*/ 3065282 h 3065282"/>
              <a:gd name="connsiteX35" fmla="*/ 6011709 w 11751013"/>
              <a:gd name="connsiteY35" fmla="*/ 3065282 h 3065282"/>
              <a:gd name="connsiteX36" fmla="*/ 5562241 w 11751013"/>
              <a:gd name="connsiteY36" fmla="*/ 3065282 h 3065282"/>
              <a:gd name="connsiteX37" fmla="*/ 4881228 w 11751013"/>
              <a:gd name="connsiteY37" fmla="*/ 3065282 h 3065282"/>
              <a:gd name="connsiteX38" fmla="*/ 4084444 w 11751013"/>
              <a:gd name="connsiteY38" fmla="*/ 3065282 h 3065282"/>
              <a:gd name="connsiteX39" fmla="*/ 3519204 w 11751013"/>
              <a:gd name="connsiteY39" fmla="*/ 3065282 h 3065282"/>
              <a:gd name="connsiteX40" fmla="*/ 3069735 w 11751013"/>
              <a:gd name="connsiteY40" fmla="*/ 3065282 h 3065282"/>
              <a:gd name="connsiteX41" fmla="*/ 2620267 w 11751013"/>
              <a:gd name="connsiteY41" fmla="*/ 3065282 h 3065282"/>
              <a:gd name="connsiteX42" fmla="*/ 1823483 w 11751013"/>
              <a:gd name="connsiteY42" fmla="*/ 3065282 h 3065282"/>
              <a:gd name="connsiteX43" fmla="*/ 1489787 w 11751013"/>
              <a:gd name="connsiteY43" fmla="*/ 3065282 h 3065282"/>
              <a:gd name="connsiteX44" fmla="*/ 924546 w 11751013"/>
              <a:gd name="connsiteY44" fmla="*/ 3065282 h 3065282"/>
              <a:gd name="connsiteX45" fmla="*/ 86901 w 11751013"/>
              <a:gd name="connsiteY45" fmla="*/ 3065282 h 3065282"/>
              <a:gd name="connsiteX46" fmla="*/ 0 w 11751013"/>
              <a:gd name="connsiteY46" fmla="*/ 2978381 h 3065282"/>
              <a:gd name="connsiteX47" fmla="*/ 0 w 11751013"/>
              <a:gd name="connsiteY47" fmla="*/ 2342255 h 3065282"/>
              <a:gd name="connsiteX48" fmla="*/ 0 w 11751013"/>
              <a:gd name="connsiteY48" fmla="*/ 1850704 h 3065282"/>
              <a:gd name="connsiteX49" fmla="*/ 0 w 11751013"/>
              <a:gd name="connsiteY49" fmla="*/ 1301323 h 3065282"/>
              <a:gd name="connsiteX50" fmla="*/ 0 w 11751013"/>
              <a:gd name="connsiteY50" fmla="*/ 723027 h 3065282"/>
              <a:gd name="connsiteX51" fmla="*/ 0 w 11751013"/>
              <a:gd name="connsiteY51" fmla="*/ 86901 h 306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751013" h="3065282" fill="none" extrusionOk="0">
                <a:moveTo>
                  <a:pt x="0" y="86901"/>
                </a:moveTo>
                <a:cubicBezTo>
                  <a:pt x="2620" y="29704"/>
                  <a:pt x="35704" y="-5693"/>
                  <a:pt x="86901" y="0"/>
                </a:cubicBezTo>
                <a:cubicBezTo>
                  <a:pt x="330243" y="40898"/>
                  <a:pt x="552319" y="3037"/>
                  <a:pt x="999458" y="0"/>
                </a:cubicBezTo>
                <a:cubicBezTo>
                  <a:pt x="1446597" y="-3037"/>
                  <a:pt x="1325376" y="5587"/>
                  <a:pt x="1448926" y="0"/>
                </a:cubicBezTo>
                <a:cubicBezTo>
                  <a:pt x="1572476" y="-5587"/>
                  <a:pt x="1839908" y="-29229"/>
                  <a:pt x="2129938" y="0"/>
                </a:cubicBezTo>
                <a:cubicBezTo>
                  <a:pt x="2419968" y="29229"/>
                  <a:pt x="2604236" y="-3500"/>
                  <a:pt x="2926723" y="0"/>
                </a:cubicBezTo>
                <a:cubicBezTo>
                  <a:pt x="3249210" y="3500"/>
                  <a:pt x="3451315" y="22509"/>
                  <a:pt x="3839279" y="0"/>
                </a:cubicBezTo>
                <a:cubicBezTo>
                  <a:pt x="4227243" y="-22509"/>
                  <a:pt x="4249999" y="-18301"/>
                  <a:pt x="4636064" y="0"/>
                </a:cubicBezTo>
                <a:cubicBezTo>
                  <a:pt x="5022129" y="18301"/>
                  <a:pt x="5299553" y="112"/>
                  <a:pt x="5548621" y="0"/>
                </a:cubicBezTo>
                <a:cubicBezTo>
                  <a:pt x="5797689" y="-112"/>
                  <a:pt x="5996946" y="14469"/>
                  <a:pt x="6345405" y="0"/>
                </a:cubicBezTo>
                <a:cubicBezTo>
                  <a:pt x="6693864" y="-14469"/>
                  <a:pt x="6684906" y="22065"/>
                  <a:pt x="6794873" y="0"/>
                </a:cubicBezTo>
                <a:cubicBezTo>
                  <a:pt x="6904840" y="-22065"/>
                  <a:pt x="7362440" y="29316"/>
                  <a:pt x="7591658" y="0"/>
                </a:cubicBezTo>
                <a:cubicBezTo>
                  <a:pt x="7820877" y="-29316"/>
                  <a:pt x="7897336" y="-17400"/>
                  <a:pt x="8156898" y="0"/>
                </a:cubicBezTo>
                <a:cubicBezTo>
                  <a:pt x="8416460" y="17400"/>
                  <a:pt x="8415413" y="21652"/>
                  <a:pt x="8606366" y="0"/>
                </a:cubicBezTo>
                <a:cubicBezTo>
                  <a:pt x="8797319" y="-21652"/>
                  <a:pt x="8834561" y="5316"/>
                  <a:pt x="8940062" y="0"/>
                </a:cubicBezTo>
                <a:cubicBezTo>
                  <a:pt x="9045563" y="-5316"/>
                  <a:pt x="9293934" y="21793"/>
                  <a:pt x="9389531" y="0"/>
                </a:cubicBezTo>
                <a:cubicBezTo>
                  <a:pt x="9485128" y="-21793"/>
                  <a:pt x="9702316" y="21056"/>
                  <a:pt x="9838999" y="0"/>
                </a:cubicBezTo>
                <a:cubicBezTo>
                  <a:pt x="9975682" y="-21056"/>
                  <a:pt x="10305326" y="8014"/>
                  <a:pt x="10520011" y="0"/>
                </a:cubicBezTo>
                <a:cubicBezTo>
                  <a:pt x="10734696" y="-8014"/>
                  <a:pt x="11187781" y="-50606"/>
                  <a:pt x="11664112" y="0"/>
                </a:cubicBezTo>
                <a:cubicBezTo>
                  <a:pt x="11714970" y="-2681"/>
                  <a:pt x="11756120" y="39221"/>
                  <a:pt x="11751013" y="86901"/>
                </a:cubicBezTo>
                <a:cubicBezTo>
                  <a:pt x="11731346" y="278626"/>
                  <a:pt x="11749118" y="391479"/>
                  <a:pt x="11751013" y="578453"/>
                </a:cubicBezTo>
                <a:cubicBezTo>
                  <a:pt x="11752908" y="765427"/>
                  <a:pt x="11742690" y="946610"/>
                  <a:pt x="11751013" y="1214578"/>
                </a:cubicBezTo>
                <a:cubicBezTo>
                  <a:pt x="11759336" y="1482547"/>
                  <a:pt x="11756270" y="1475287"/>
                  <a:pt x="11751013" y="1735045"/>
                </a:cubicBezTo>
                <a:cubicBezTo>
                  <a:pt x="11745756" y="1994803"/>
                  <a:pt x="11732716" y="2176049"/>
                  <a:pt x="11751013" y="2342255"/>
                </a:cubicBezTo>
                <a:cubicBezTo>
                  <a:pt x="11769311" y="2508461"/>
                  <a:pt x="11755589" y="2688867"/>
                  <a:pt x="11751013" y="2978381"/>
                </a:cubicBezTo>
                <a:cubicBezTo>
                  <a:pt x="11746102" y="3023037"/>
                  <a:pt x="11716472" y="3065637"/>
                  <a:pt x="11664112" y="3065282"/>
                </a:cubicBezTo>
                <a:cubicBezTo>
                  <a:pt x="11545441" y="3043204"/>
                  <a:pt x="11395798" y="3072883"/>
                  <a:pt x="11214644" y="3065282"/>
                </a:cubicBezTo>
                <a:cubicBezTo>
                  <a:pt x="11033490" y="3057681"/>
                  <a:pt x="10953022" y="3050162"/>
                  <a:pt x="10880948" y="3065282"/>
                </a:cubicBezTo>
                <a:cubicBezTo>
                  <a:pt x="10808874" y="3080402"/>
                  <a:pt x="10344299" y="3079199"/>
                  <a:pt x="10199935" y="3065282"/>
                </a:cubicBezTo>
                <a:cubicBezTo>
                  <a:pt x="10055571" y="3051365"/>
                  <a:pt x="9883708" y="3072353"/>
                  <a:pt x="9634695" y="3065282"/>
                </a:cubicBezTo>
                <a:cubicBezTo>
                  <a:pt x="9385682" y="3058211"/>
                  <a:pt x="9304161" y="3048237"/>
                  <a:pt x="9069455" y="3065282"/>
                </a:cubicBezTo>
                <a:cubicBezTo>
                  <a:pt x="8834749" y="3082327"/>
                  <a:pt x="8701218" y="3077931"/>
                  <a:pt x="8504214" y="3065282"/>
                </a:cubicBezTo>
                <a:cubicBezTo>
                  <a:pt x="8307210" y="3052633"/>
                  <a:pt x="8315212" y="3055217"/>
                  <a:pt x="8170518" y="3065282"/>
                </a:cubicBezTo>
                <a:cubicBezTo>
                  <a:pt x="8025824" y="3075347"/>
                  <a:pt x="7706684" y="3049103"/>
                  <a:pt x="7257962" y="3065282"/>
                </a:cubicBezTo>
                <a:cubicBezTo>
                  <a:pt x="6809240" y="3081461"/>
                  <a:pt x="6774231" y="3025503"/>
                  <a:pt x="6345405" y="3065282"/>
                </a:cubicBezTo>
                <a:cubicBezTo>
                  <a:pt x="5916579" y="3105061"/>
                  <a:pt x="6175198" y="3067637"/>
                  <a:pt x="6011709" y="3065282"/>
                </a:cubicBezTo>
                <a:cubicBezTo>
                  <a:pt x="5848220" y="3062927"/>
                  <a:pt x="5658371" y="3058033"/>
                  <a:pt x="5562241" y="3065282"/>
                </a:cubicBezTo>
                <a:cubicBezTo>
                  <a:pt x="5466111" y="3072531"/>
                  <a:pt x="5150497" y="3075959"/>
                  <a:pt x="4881228" y="3065282"/>
                </a:cubicBezTo>
                <a:cubicBezTo>
                  <a:pt x="4611959" y="3054605"/>
                  <a:pt x="4480609" y="3037751"/>
                  <a:pt x="4084444" y="3065282"/>
                </a:cubicBezTo>
                <a:cubicBezTo>
                  <a:pt x="3688279" y="3092813"/>
                  <a:pt x="3763552" y="3093084"/>
                  <a:pt x="3519204" y="3065282"/>
                </a:cubicBezTo>
                <a:cubicBezTo>
                  <a:pt x="3274856" y="3037480"/>
                  <a:pt x="3277672" y="3070354"/>
                  <a:pt x="3069735" y="3065282"/>
                </a:cubicBezTo>
                <a:cubicBezTo>
                  <a:pt x="2861798" y="3060210"/>
                  <a:pt x="2728068" y="3045386"/>
                  <a:pt x="2620267" y="3065282"/>
                </a:cubicBezTo>
                <a:cubicBezTo>
                  <a:pt x="2512466" y="3085178"/>
                  <a:pt x="2074144" y="3069033"/>
                  <a:pt x="1823483" y="3065282"/>
                </a:cubicBezTo>
                <a:cubicBezTo>
                  <a:pt x="1572822" y="3061531"/>
                  <a:pt x="1619128" y="3079638"/>
                  <a:pt x="1489787" y="3065282"/>
                </a:cubicBezTo>
                <a:cubicBezTo>
                  <a:pt x="1360446" y="3050926"/>
                  <a:pt x="1088040" y="3085885"/>
                  <a:pt x="924546" y="3065282"/>
                </a:cubicBezTo>
                <a:cubicBezTo>
                  <a:pt x="761052" y="3044679"/>
                  <a:pt x="409634" y="3074822"/>
                  <a:pt x="86901" y="3065282"/>
                </a:cubicBezTo>
                <a:cubicBezTo>
                  <a:pt x="41889" y="3054216"/>
                  <a:pt x="-7722" y="3018028"/>
                  <a:pt x="0" y="2978381"/>
                </a:cubicBezTo>
                <a:cubicBezTo>
                  <a:pt x="26747" y="2795105"/>
                  <a:pt x="2538" y="2504489"/>
                  <a:pt x="0" y="2342255"/>
                </a:cubicBezTo>
                <a:cubicBezTo>
                  <a:pt x="-2538" y="2180021"/>
                  <a:pt x="-14" y="2004570"/>
                  <a:pt x="0" y="1850704"/>
                </a:cubicBezTo>
                <a:cubicBezTo>
                  <a:pt x="14" y="1696838"/>
                  <a:pt x="12164" y="1462528"/>
                  <a:pt x="0" y="1301323"/>
                </a:cubicBezTo>
                <a:cubicBezTo>
                  <a:pt x="-12164" y="1140118"/>
                  <a:pt x="22744" y="1001080"/>
                  <a:pt x="0" y="723027"/>
                </a:cubicBezTo>
                <a:cubicBezTo>
                  <a:pt x="-22744" y="444974"/>
                  <a:pt x="-5053" y="218583"/>
                  <a:pt x="0" y="86901"/>
                </a:cubicBezTo>
                <a:close/>
              </a:path>
              <a:path w="11751013" h="3065282" stroke="0" extrusionOk="0">
                <a:moveTo>
                  <a:pt x="0" y="86901"/>
                </a:moveTo>
                <a:cubicBezTo>
                  <a:pt x="-3323" y="36858"/>
                  <a:pt x="35603" y="1240"/>
                  <a:pt x="86901" y="0"/>
                </a:cubicBezTo>
                <a:cubicBezTo>
                  <a:pt x="351575" y="24238"/>
                  <a:pt x="559847" y="2415"/>
                  <a:pt x="999458" y="0"/>
                </a:cubicBezTo>
                <a:cubicBezTo>
                  <a:pt x="1439069" y="-2415"/>
                  <a:pt x="1391039" y="23642"/>
                  <a:pt x="1564698" y="0"/>
                </a:cubicBezTo>
                <a:cubicBezTo>
                  <a:pt x="1738357" y="-23642"/>
                  <a:pt x="1826774" y="20835"/>
                  <a:pt x="2014166" y="0"/>
                </a:cubicBezTo>
                <a:cubicBezTo>
                  <a:pt x="2201558" y="-20835"/>
                  <a:pt x="2431876" y="-34568"/>
                  <a:pt x="2810951" y="0"/>
                </a:cubicBezTo>
                <a:cubicBezTo>
                  <a:pt x="3190026" y="34568"/>
                  <a:pt x="3140490" y="16985"/>
                  <a:pt x="3376191" y="0"/>
                </a:cubicBezTo>
                <a:cubicBezTo>
                  <a:pt x="3611892" y="-16985"/>
                  <a:pt x="3832902" y="12554"/>
                  <a:pt x="4288748" y="0"/>
                </a:cubicBezTo>
                <a:cubicBezTo>
                  <a:pt x="4744594" y="-12554"/>
                  <a:pt x="4575487" y="16128"/>
                  <a:pt x="4738216" y="0"/>
                </a:cubicBezTo>
                <a:cubicBezTo>
                  <a:pt x="4900945" y="-16128"/>
                  <a:pt x="5292932" y="1015"/>
                  <a:pt x="5650772" y="0"/>
                </a:cubicBezTo>
                <a:cubicBezTo>
                  <a:pt x="6008612" y="-1015"/>
                  <a:pt x="5906545" y="15390"/>
                  <a:pt x="5984468" y="0"/>
                </a:cubicBezTo>
                <a:cubicBezTo>
                  <a:pt x="6062391" y="-15390"/>
                  <a:pt x="6388493" y="14201"/>
                  <a:pt x="6665481" y="0"/>
                </a:cubicBezTo>
                <a:cubicBezTo>
                  <a:pt x="6942469" y="-14201"/>
                  <a:pt x="7010550" y="-6018"/>
                  <a:pt x="7346493" y="0"/>
                </a:cubicBezTo>
                <a:cubicBezTo>
                  <a:pt x="7682436" y="6018"/>
                  <a:pt x="7734647" y="25979"/>
                  <a:pt x="7911734" y="0"/>
                </a:cubicBezTo>
                <a:cubicBezTo>
                  <a:pt x="8088821" y="-25979"/>
                  <a:pt x="8549461" y="-42635"/>
                  <a:pt x="8824290" y="0"/>
                </a:cubicBezTo>
                <a:cubicBezTo>
                  <a:pt x="9099119" y="42635"/>
                  <a:pt x="9398699" y="-8969"/>
                  <a:pt x="9736847" y="0"/>
                </a:cubicBezTo>
                <a:cubicBezTo>
                  <a:pt x="10074995" y="8969"/>
                  <a:pt x="10016189" y="-688"/>
                  <a:pt x="10186315" y="0"/>
                </a:cubicBezTo>
                <a:cubicBezTo>
                  <a:pt x="10356441" y="688"/>
                  <a:pt x="10667365" y="-27382"/>
                  <a:pt x="10867327" y="0"/>
                </a:cubicBezTo>
                <a:cubicBezTo>
                  <a:pt x="11067289" y="27382"/>
                  <a:pt x="11299864" y="-8804"/>
                  <a:pt x="11664112" y="0"/>
                </a:cubicBezTo>
                <a:cubicBezTo>
                  <a:pt x="11711491" y="-1851"/>
                  <a:pt x="11753345" y="38433"/>
                  <a:pt x="11751013" y="86901"/>
                </a:cubicBezTo>
                <a:cubicBezTo>
                  <a:pt x="11743209" y="244136"/>
                  <a:pt x="11751499" y="388018"/>
                  <a:pt x="11751013" y="578453"/>
                </a:cubicBezTo>
                <a:cubicBezTo>
                  <a:pt x="11750527" y="768888"/>
                  <a:pt x="11721984" y="1064721"/>
                  <a:pt x="11751013" y="1214578"/>
                </a:cubicBezTo>
                <a:cubicBezTo>
                  <a:pt x="11780042" y="1364435"/>
                  <a:pt x="11724234" y="1656939"/>
                  <a:pt x="11751013" y="1792874"/>
                </a:cubicBezTo>
                <a:cubicBezTo>
                  <a:pt x="11777792" y="1928809"/>
                  <a:pt x="11745777" y="2089827"/>
                  <a:pt x="11751013" y="2313341"/>
                </a:cubicBezTo>
                <a:cubicBezTo>
                  <a:pt x="11756249" y="2536855"/>
                  <a:pt x="11750375" y="2650272"/>
                  <a:pt x="11751013" y="2978381"/>
                </a:cubicBezTo>
                <a:cubicBezTo>
                  <a:pt x="11748746" y="3026247"/>
                  <a:pt x="11716199" y="3068806"/>
                  <a:pt x="11664112" y="3065282"/>
                </a:cubicBezTo>
                <a:cubicBezTo>
                  <a:pt x="11374064" y="3089020"/>
                  <a:pt x="11307622" y="3051336"/>
                  <a:pt x="10983100" y="3065282"/>
                </a:cubicBezTo>
                <a:cubicBezTo>
                  <a:pt x="10658578" y="3079228"/>
                  <a:pt x="10713549" y="3082939"/>
                  <a:pt x="10533631" y="3065282"/>
                </a:cubicBezTo>
                <a:cubicBezTo>
                  <a:pt x="10353713" y="3047625"/>
                  <a:pt x="10112327" y="3047354"/>
                  <a:pt x="9736847" y="3065282"/>
                </a:cubicBezTo>
                <a:cubicBezTo>
                  <a:pt x="9361367" y="3083210"/>
                  <a:pt x="9510585" y="3070599"/>
                  <a:pt x="9287379" y="3065282"/>
                </a:cubicBezTo>
                <a:cubicBezTo>
                  <a:pt x="9064173" y="3059965"/>
                  <a:pt x="8712958" y="3036900"/>
                  <a:pt x="8490594" y="3065282"/>
                </a:cubicBezTo>
                <a:cubicBezTo>
                  <a:pt x="8268231" y="3093664"/>
                  <a:pt x="8306354" y="3068339"/>
                  <a:pt x="8156898" y="3065282"/>
                </a:cubicBezTo>
                <a:cubicBezTo>
                  <a:pt x="8007442" y="3062225"/>
                  <a:pt x="7638049" y="3034235"/>
                  <a:pt x="7360114" y="3065282"/>
                </a:cubicBezTo>
                <a:cubicBezTo>
                  <a:pt x="7082179" y="3096329"/>
                  <a:pt x="7020718" y="3043045"/>
                  <a:pt x="6910645" y="3065282"/>
                </a:cubicBezTo>
                <a:cubicBezTo>
                  <a:pt x="6800572" y="3087519"/>
                  <a:pt x="6734944" y="3066921"/>
                  <a:pt x="6576949" y="3065282"/>
                </a:cubicBezTo>
                <a:cubicBezTo>
                  <a:pt x="6418954" y="3063643"/>
                  <a:pt x="6329788" y="3043549"/>
                  <a:pt x="6127481" y="3065282"/>
                </a:cubicBezTo>
                <a:cubicBezTo>
                  <a:pt x="5925174" y="3087015"/>
                  <a:pt x="5697476" y="3044871"/>
                  <a:pt x="5330697" y="3065282"/>
                </a:cubicBezTo>
                <a:cubicBezTo>
                  <a:pt x="4963918" y="3085693"/>
                  <a:pt x="5097822" y="3056053"/>
                  <a:pt x="4881228" y="3065282"/>
                </a:cubicBezTo>
                <a:cubicBezTo>
                  <a:pt x="4664634" y="3074511"/>
                  <a:pt x="4688868" y="3067722"/>
                  <a:pt x="4547532" y="3065282"/>
                </a:cubicBezTo>
                <a:cubicBezTo>
                  <a:pt x="4406196" y="3062842"/>
                  <a:pt x="4204086" y="3078967"/>
                  <a:pt x="4098064" y="3065282"/>
                </a:cubicBezTo>
                <a:cubicBezTo>
                  <a:pt x="3992042" y="3051597"/>
                  <a:pt x="3754301" y="3058266"/>
                  <a:pt x="3532824" y="3065282"/>
                </a:cubicBezTo>
                <a:cubicBezTo>
                  <a:pt x="3311347" y="3072298"/>
                  <a:pt x="3000106" y="3035942"/>
                  <a:pt x="2851811" y="3065282"/>
                </a:cubicBezTo>
                <a:cubicBezTo>
                  <a:pt x="2703516" y="3094622"/>
                  <a:pt x="2550939" y="3061061"/>
                  <a:pt x="2402343" y="3065282"/>
                </a:cubicBezTo>
                <a:cubicBezTo>
                  <a:pt x="2253747" y="3069503"/>
                  <a:pt x="1783197" y="3029225"/>
                  <a:pt x="1489787" y="3065282"/>
                </a:cubicBezTo>
                <a:cubicBezTo>
                  <a:pt x="1196377" y="3101339"/>
                  <a:pt x="1071370" y="3042011"/>
                  <a:pt x="808774" y="3065282"/>
                </a:cubicBezTo>
                <a:cubicBezTo>
                  <a:pt x="546178" y="3088553"/>
                  <a:pt x="371939" y="3081653"/>
                  <a:pt x="86901" y="3065282"/>
                </a:cubicBezTo>
                <a:cubicBezTo>
                  <a:pt x="34659" y="3060422"/>
                  <a:pt x="5471" y="3020455"/>
                  <a:pt x="0" y="2978381"/>
                </a:cubicBezTo>
                <a:cubicBezTo>
                  <a:pt x="13624" y="2838487"/>
                  <a:pt x="-9043" y="2542629"/>
                  <a:pt x="0" y="2342255"/>
                </a:cubicBezTo>
                <a:cubicBezTo>
                  <a:pt x="9043" y="2141881"/>
                  <a:pt x="9799" y="2011613"/>
                  <a:pt x="0" y="1821789"/>
                </a:cubicBezTo>
                <a:cubicBezTo>
                  <a:pt x="-9799" y="1631965"/>
                  <a:pt x="-7169" y="1427480"/>
                  <a:pt x="0" y="1243493"/>
                </a:cubicBezTo>
                <a:cubicBezTo>
                  <a:pt x="7169" y="1059506"/>
                  <a:pt x="-15256" y="934534"/>
                  <a:pt x="0" y="751941"/>
                </a:cubicBezTo>
                <a:cubicBezTo>
                  <a:pt x="15256" y="569348"/>
                  <a:pt x="17903" y="347742"/>
                  <a:pt x="0" y="86901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83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AF782CC-DE87-4063-AEB2-AC36F2FC10C4}"/>
              </a:ext>
            </a:extLst>
          </p:cNvPr>
          <p:cNvSpPr/>
          <p:nvPr/>
        </p:nvSpPr>
        <p:spPr>
          <a:xfrm>
            <a:off x="204658" y="222926"/>
            <a:ext cx="3595818" cy="561640"/>
          </a:xfrm>
          <a:custGeom>
            <a:avLst/>
            <a:gdLst>
              <a:gd name="connsiteX0" fmla="*/ 0 w 3595818"/>
              <a:gd name="connsiteY0" fmla="*/ 153446 h 561640"/>
              <a:gd name="connsiteX1" fmla="*/ 153446 w 3595818"/>
              <a:gd name="connsiteY1" fmla="*/ 0 h 561640"/>
              <a:gd name="connsiteX2" fmla="*/ 877010 w 3595818"/>
              <a:gd name="connsiteY2" fmla="*/ 0 h 561640"/>
              <a:gd name="connsiteX3" fmla="*/ 1501906 w 3595818"/>
              <a:gd name="connsiteY3" fmla="*/ 0 h 561640"/>
              <a:gd name="connsiteX4" fmla="*/ 2093912 w 3595818"/>
              <a:gd name="connsiteY4" fmla="*/ 0 h 561640"/>
              <a:gd name="connsiteX5" fmla="*/ 2784587 w 3595818"/>
              <a:gd name="connsiteY5" fmla="*/ 0 h 561640"/>
              <a:gd name="connsiteX6" fmla="*/ 3442372 w 3595818"/>
              <a:gd name="connsiteY6" fmla="*/ 0 h 561640"/>
              <a:gd name="connsiteX7" fmla="*/ 3595818 w 3595818"/>
              <a:gd name="connsiteY7" fmla="*/ 153446 h 561640"/>
              <a:gd name="connsiteX8" fmla="*/ 3595818 w 3595818"/>
              <a:gd name="connsiteY8" fmla="*/ 408194 h 561640"/>
              <a:gd name="connsiteX9" fmla="*/ 3442372 w 3595818"/>
              <a:gd name="connsiteY9" fmla="*/ 561640 h 561640"/>
              <a:gd name="connsiteX10" fmla="*/ 2784587 w 3595818"/>
              <a:gd name="connsiteY10" fmla="*/ 561640 h 561640"/>
              <a:gd name="connsiteX11" fmla="*/ 2159691 w 3595818"/>
              <a:gd name="connsiteY11" fmla="*/ 561640 h 561640"/>
              <a:gd name="connsiteX12" fmla="*/ 1436127 w 3595818"/>
              <a:gd name="connsiteY12" fmla="*/ 561640 h 561640"/>
              <a:gd name="connsiteX13" fmla="*/ 712563 w 3595818"/>
              <a:gd name="connsiteY13" fmla="*/ 561640 h 561640"/>
              <a:gd name="connsiteX14" fmla="*/ 153446 w 3595818"/>
              <a:gd name="connsiteY14" fmla="*/ 561640 h 561640"/>
              <a:gd name="connsiteX15" fmla="*/ 0 w 3595818"/>
              <a:gd name="connsiteY15" fmla="*/ 408194 h 561640"/>
              <a:gd name="connsiteX16" fmla="*/ 0 w 3595818"/>
              <a:gd name="connsiteY16" fmla="*/ 153446 h 5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95818" h="561640" extrusionOk="0">
                <a:moveTo>
                  <a:pt x="0" y="153446"/>
                </a:moveTo>
                <a:cubicBezTo>
                  <a:pt x="-6288" y="64821"/>
                  <a:pt x="60653" y="3020"/>
                  <a:pt x="153446" y="0"/>
                </a:cubicBezTo>
                <a:cubicBezTo>
                  <a:pt x="511012" y="-2702"/>
                  <a:pt x="661510" y="27158"/>
                  <a:pt x="877010" y="0"/>
                </a:cubicBezTo>
                <a:cubicBezTo>
                  <a:pt x="1092510" y="-27158"/>
                  <a:pt x="1259271" y="-29105"/>
                  <a:pt x="1501906" y="0"/>
                </a:cubicBezTo>
                <a:cubicBezTo>
                  <a:pt x="1744541" y="29105"/>
                  <a:pt x="1831554" y="23234"/>
                  <a:pt x="2093912" y="0"/>
                </a:cubicBezTo>
                <a:cubicBezTo>
                  <a:pt x="2356270" y="-23234"/>
                  <a:pt x="2523478" y="1236"/>
                  <a:pt x="2784587" y="0"/>
                </a:cubicBezTo>
                <a:cubicBezTo>
                  <a:pt x="3045697" y="-1236"/>
                  <a:pt x="3181693" y="18109"/>
                  <a:pt x="3442372" y="0"/>
                </a:cubicBezTo>
                <a:cubicBezTo>
                  <a:pt x="3537312" y="-16590"/>
                  <a:pt x="3585636" y="77648"/>
                  <a:pt x="3595818" y="153446"/>
                </a:cubicBezTo>
                <a:cubicBezTo>
                  <a:pt x="3607157" y="222147"/>
                  <a:pt x="3584834" y="344624"/>
                  <a:pt x="3595818" y="408194"/>
                </a:cubicBezTo>
                <a:cubicBezTo>
                  <a:pt x="3610822" y="496547"/>
                  <a:pt x="3509873" y="558851"/>
                  <a:pt x="3442372" y="561640"/>
                </a:cubicBezTo>
                <a:cubicBezTo>
                  <a:pt x="3253795" y="570178"/>
                  <a:pt x="3025570" y="588210"/>
                  <a:pt x="2784587" y="561640"/>
                </a:cubicBezTo>
                <a:cubicBezTo>
                  <a:pt x="2543605" y="535070"/>
                  <a:pt x="2425519" y="534990"/>
                  <a:pt x="2159691" y="561640"/>
                </a:cubicBezTo>
                <a:cubicBezTo>
                  <a:pt x="1893863" y="588290"/>
                  <a:pt x="1672237" y="559474"/>
                  <a:pt x="1436127" y="561640"/>
                </a:cubicBezTo>
                <a:cubicBezTo>
                  <a:pt x="1200017" y="563806"/>
                  <a:pt x="976911" y="533174"/>
                  <a:pt x="712563" y="561640"/>
                </a:cubicBezTo>
                <a:cubicBezTo>
                  <a:pt x="448215" y="590106"/>
                  <a:pt x="388150" y="534680"/>
                  <a:pt x="153446" y="561640"/>
                </a:cubicBezTo>
                <a:cubicBezTo>
                  <a:pt x="60584" y="553994"/>
                  <a:pt x="-2295" y="489509"/>
                  <a:pt x="0" y="408194"/>
                </a:cubicBezTo>
                <a:cubicBezTo>
                  <a:pt x="-271" y="357013"/>
                  <a:pt x="5753" y="251916"/>
                  <a:pt x="0" y="153446"/>
                </a:cubicBezTo>
                <a:close/>
              </a:path>
            </a:pathLst>
          </a:cu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732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AD3E798-EC68-4061-ABD7-15C7D51B1E9C}"/>
              </a:ext>
            </a:extLst>
          </p:cNvPr>
          <p:cNvSpPr/>
          <p:nvPr/>
        </p:nvSpPr>
        <p:spPr>
          <a:xfrm>
            <a:off x="223736" y="985112"/>
            <a:ext cx="11751013" cy="1654572"/>
          </a:xfrm>
          <a:custGeom>
            <a:avLst/>
            <a:gdLst>
              <a:gd name="connsiteX0" fmla="*/ 0 w 11751013"/>
              <a:gd name="connsiteY0" fmla="*/ 46907 h 1654572"/>
              <a:gd name="connsiteX1" fmla="*/ 46907 w 11751013"/>
              <a:gd name="connsiteY1" fmla="*/ 0 h 1654572"/>
              <a:gd name="connsiteX2" fmla="*/ 732625 w 11751013"/>
              <a:gd name="connsiteY2" fmla="*/ 0 h 1654572"/>
              <a:gd name="connsiteX3" fmla="*/ 1651486 w 11751013"/>
              <a:gd name="connsiteY3" fmla="*/ 0 h 1654572"/>
              <a:gd name="connsiteX4" fmla="*/ 2337204 w 11751013"/>
              <a:gd name="connsiteY4" fmla="*/ 0 h 1654572"/>
              <a:gd name="connsiteX5" fmla="*/ 3256065 w 11751013"/>
              <a:gd name="connsiteY5" fmla="*/ 0 h 1654572"/>
              <a:gd name="connsiteX6" fmla="*/ 3825211 w 11751013"/>
              <a:gd name="connsiteY6" fmla="*/ 0 h 1654572"/>
              <a:gd name="connsiteX7" fmla="*/ 4277785 w 11751013"/>
              <a:gd name="connsiteY7" fmla="*/ 0 h 1654572"/>
              <a:gd name="connsiteX8" fmla="*/ 4963502 w 11751013"/>
              <a:gd name="connsiteY8" fmla="*/ 0 h 1654572"/>
              <a:gd name="connsiteX9" fmla="*/ 5765792 w 11751013"/>
              <a:gd name="connsiteY9" fmla="*/ 0 h 1654572"/>
              <a:gd name="connsiteX10" fmla="*/ 6684653 w 11751013"/>
              <a:gd name="connsiteY10" fmla="*/ 0 h 1654572"/>
              <a:gd name="connsiteX11" fmla="*/ 7486943 w 11751013"/>
              <a:gd name="connsiteY11" fmla="*/ 0 h 1654572"/>
              <a:gd name="connsiteX12" fmla="*/ 8405804 w 11751013"/>
              <a:gd name="connsiteY12" fmla="*/ 0 h 1654572"/>
              <a:gd name="connsiteX13" fmla="*/ 9208094 w 11751013"/>
              <a:gd name="connsiteY13" fmla="*/ 0 h 1654572"/>
              <a:gd name="connsiteX14" fmla="*/ 9660668 w 11751013"/>
              <a:gd name="connsiteY14" fmla="*/ 0 h 1654572"/>
              <a:gd name="connsiteX15" fmla="*/ 10462957 w 11751013"/>
              <a:gd name="connsiteY15" fmla="*/ 0 h 1654572"/>
              <a:gd name="connsiteX16" fmla="*/ 11032103 w 11751013"/>
              <a:gd name="connsiteY16" fmla="*/ 0 h 1654572"/>
              <a:gd name="connsiteX17" fmla="*/ 11704106 w 11751013"/>
              <a:gd name="connsiteY17" fmla="*/ 0 h 1654572"/>
              <a:gd name="connsiteX18" fmla="*/ 11751013 w 11751013"/>
              <a:gd name="connsiteY18" fmla="*/ 46907 h 1654572"/>
              <a:gd name="connsiteX19" fmla="*/ 11751013 w 11751013"/>
              <a:gd name="connsiteY19" fmla="*/ 520337 h 1654572"/>
              <a:gd name="connsiteX20" fmla="*/ 11751013 w 11751013"/>
              <a:gd name="connsiteY20" fmla="*/ 1040590 h 1654572"/>
              <a:gd name="connsiteX21" fmla="*/ 11751013 w 11751013"/>
              <a:gd name="connsiteY21" fmla="*/ 1607665 h 1654572"/>
              <a:gd name="connsiteX22" fmla="*/ 11704106 w 11751013"/>
              <a:gd name="connsiteY22" fmla="*/ 1654572 h 1654572"/>
              <a:gd name="connsiteX23" fmla="*/ 11368104 w 11751013"/>
              <a:gd name="connsiteY23" fmla="*/ 1654572 h 1654572"/>
              <a:gd name="connsiteX24" fmla="*/ 10449243 w 11751013"/>
              <a:gd name="connsiteY24" fmla="*/ 1654572 h 1654572"/>
              <a:gd name="connsiteX25" fmla="*/ 9996669 w 11751013"/>
              <a:gd name="connsiteY25" fmla="*/ 1654572 h 1654572"/>
              <a:gd name="connsiteX26" fmla="*/ 9194380 w 11751013"/>
              <a:gd name="connsiteY26" fmla="*/ 1654572 h 1654572"/>
              <a:gd name="connsiteX27" fmla="*/ 8275518 w 11751013"/>
              <a:gd name="connsiteY27" fmla="*/ 1654572 h 1654572"/>
              <a:gd name="connsiteX28" fmla="*/ 7939516 w 11751013"/>
              <a:gd name="connsiteY28" fmla="*/ 1654572 h 1654572"/>
              <a:gd name="connsiteX29" fmla="*/ 7020655 w 11751013"/>
              <a:gd name="connsiteY29" fmla="*/ 1654572 h 1654572"/>
              <a:gd name="connsiteX30" fmla="*/ 6101793 w 11751013"/>
              <a:gd name="connsiteY30" fmla="*/ 1654572 h 1654572"/>
              <a:gd name="connsiteX31" fmla="*/ 5765792 w 11751013"/>
              <a:gd name="connsiteY31" fmla="*/ 1654572 h 1654572"/>
              <a:gd name="connsiteX32" fmla="*/ 5080074 w 11751013"/>
              <a:gd name="connsiteY32" fmla="*/ 1654572 h 1654572"/>
              <a:gd name="connsiteX33" fmla="*/ 4510928 w 11751013"/>
              <a:gd name="connsiteY33" fmla="*/ 1654572 h 1654572"/>
              <a:gd name="connsiteX34" fmla="*/ 3941783 w 11751013"/>
              <a:gd name="connsiteY34" fmla="*/ 1654572 h 1654572"/>
              <a:gd name="connsiteX35" fmla="*/ 3372637 w 11751013"/>
              <a:gd name="connsiteY35" fmla="*/ 1654572 h 1654572"/>
              <a:gd name="connsiteX36" fmla="*/ 3036636 w 11751013"/>
              <a:gd name="connsiteY36" fmla="*/ 1654572 h 1654572"/>
              <a:gd name="connsiteX37" fmla="*/ 2117774 w 11751013"/>
              <a:gd name="connsiteY37" fmla="*/ 1654572 h 1654572"/>
              <a:gd name="connsiteX38" fmla="*/ 1198913 w 11751013"/>
              <a:gd name="connsiteY38" fmla="*/ 1654572 h 1654572"/>
              <a:gd name="connsiteX39" fmla="*/ 862911 w 11751013"/>
              <a:gd name="connsiteY39" fmla="*/ 1654572 h 1654572"/>
              <a:gd name="connsiteX40" fmla="*/ 46907 w 11751013"/>
              <a:gd name="connsiteY40" fmla="*/ 1654572 h 1654572"/>
              <a:gd name="connsiteX41" fmla="*/ 0 w 11751013"/>
              <a:gd name="connsiteY41" fmla="*/ 1607665 h 1654572"/>
              <a:gd name="connsiteX42" fmla="*/ 0 w 11751013"/>
              <a:gd name="connsiteY42" fmla="*/ 1071805 h 1654572"/>
              <a:gd name="connsiteX43" fmla="*/ 0 w 11751013"/>
              <a:gd name="connsiteY43" fmla="*/ 582767 h 1654572"/>
              <a:gd name="connsiteX44" fmla="*/ 0 w 11751013"/>
              <a:gd name="connsiteY44" fmla="*/ 46907 h 165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1751013" h="1654572" fill="none" extrusionOk="0">
                <a:moveTo>
                  <a:pt x="0" y="46907"/>
                </a:moveTo>
                <a:cubicBezTo>
                  <a:pt x="112" y="26100"/>
                  <a:pt x="22923" y="-1724"/>
                  <a:pt x="46907" y="0"/>
                </a:cubicBezTo>
                <a:cubicBezTo>
                  <a:pt x="272004" y="3038"/>
                  <a:pt x="574191" y="589"/>
                  <a:pt x="732625" y="0"/>
                </a:cubicBezTo>
                <a:cubicBezTo>
                  <a:pt x="891059" y="-589"/>
                  <a:pt x="1219302" y="-21966"/>
                  <a:pt x="1651486" y="0"/>
                </a:cubicBezTo>
                <a:cubicBezTo>
                  <a:pt x="2083670" y="21966"/>
                  <a:pt x="2164603" y="-14446"/>
                  <a:pt x="2337204" y="0"/>
                </a:cubicBezTo>
                <a:cubicBezTo>
                  <a:pt x="2509805" y="14446"/>
                  <a:pt x="2897493" y="-21761"/>
                  <a:pt x="3256065" y="0"/>
                </a:cubicBezTo>
                <a:cubicBezTo>
                  <a:pt x="3614637" y="21761"/>
                  <a:pt x="3622065" y="-22414"/>
                  <a:pt x="3825211" y="0"/>
                </a:cubicBezTo>
                <a:cubicBezTo>
                  <a:pt x="4028357" y="22414"/>
                  <a:pt x="4171035" y="-14923"/>
                  <a:pt x="4277785" y="0"/>
                </a:cubicBezTo>
                <a:cubicBezTo>
                  <a:pt x="4384535" y="14923"/>
                  <a:pt x="4764807" y="-271"/>
                  <a:pt x="4963502" y="0"/>
                </a:cubicBezTo>
                <a:cubicBezTo>
                  <a:pt x="5162197" y="271"/>
                  <a:pt x="5469768" y="-15398"/>
                  <a:pt x="5765792" y="0"/>
                </a:cubicBezTo>
                <a:cubicBezTo>
                  <a:pt x="6061816" y="15398"/>
                  <a:pt x="6390929" y="11030"/>
                  <a:pt x="6684653" y="0"/>
                </a:cubicBezTo>
                <a:cubicBezTo>
                  <a:pt x="6978377" y="-11030"/>
                  <a:pt x="7207898" y="38852"/>
                  <a:pt x="7486943" y="0"/>
                </a:cubicBezTo>
                <a:cubicBezTo>
                  <a:pt x="7765988" y="-38852"/>
                  <a:pt x="8020661" y="-12482"/>
                  <a:pt x="8405804" y="0"/>
                </a:cubicBezTo>
                <a:cubicBezTo>
                  <a:pt x="8790947" y="12482"/>
                  <a:pt x="8834139" y="39841"/>
                  <a:pt x="9208094" y="0"/>
                </a:cubicBezTo>
                <a:cubicBezTo>
                  <a:pt x="9582049" y="-39841"/>
                  <a:pt x="9446055" y="-8921"/>
                  <a:pt x="9660668" y="0"/>
                </a:cubicBezTo>
                <a:cubicBezTo>
                  <a:pt x="9875281" y="8921"/>
                  <a:pt x="10212774" y="29171"/>
                  <a:pt x="10462957" y="0"/>
                </a:cubicBezTo>
                <a:cubicBezTo>
                  <a:pt x="10713140" y="-29171"/>
                  <a:pt x="10885177" y="933"/>
                  <a:pt x="11032103" y="0"/>
                </a:cubicBezTo>
                <a:cubicBezTo>
                  <a:pt x="11179029" y="-933"/>
                  <a:pt x="11517402" y="23389"/>
                  <a:pt x="11704106" y="0"/>
                </a:cubicBezTo>
                <a:cubicBezTo>
                  <a:pt x="11735370" y="1081"/>
                  <a:pt x="11750195" y="20902"/>
                  <a:pt x="11751013" y="46907"/>
                </a:cubicBezTo>
                <a:cubicBezTo>
                  <a:pt x="11762216" y="230981"/>
                  <a:pt x="11742215" y="408384"/>
                  <a:pt x="11751013" y="520337"/>
                </a:cubicBezTo>
                <a:cubicBezTo>
                  <a:pt x="11759812" y="632290"/>
                  <a:pt x="11763071" y="815555"/>
                  <a:pt x="11751013" y="1040590"/>
                </a:cubicBezTo>
                <a:cubicBezTo>
                  <a:pt x="11738955" y="1265625"/>
                  <a:pt x="11776296" y="1483459"/>
                  <a:pt x="11751013" y="1607665"/>
                </a:cubicBezTo>
                <a:cubicBezTo>
                  <a:pt x="11751680" y="1632946"/>
                  <a:pt x="11733414" y="1654781"/>
                  <a:pt x="11704106" y="1654572"/>
                </a:cubicBezTo>
                <a:cubicBezTo>
                  <a:pt x="11632477" y="1638949"/>
                  <a:pt x="11458831" y="1641665"/>
                  <a:pt x="11368104" y="1654572"/>
                </a:cubicBezTo>
                <a:cubicBezTo>
                  <a:pt x="11277377" y="1667479"/>
                  <a:pt x="10744780" y="1642870"/>
                  <a:pt x="10449243" y="1654572"/>
                </a:cubicBezTo>
                <a:cubicBezTo>
                  <a:pt x="10153706" y="1666274"/>
                  <a:pt x="10206572" y="1660974"/>
                  <a:pt x="9996669" y="1654572"/>
                </a:cubicBezTo>
                <a:cubicBezTo>
                  <a:pt x="9786766" y="1648170"/>
                  <a:pt x="9405319" y="1657422"/>
                  <a:pt x="9194380" y="1654572"/>
                </a:cubicBezTo>
                <a:cubicBezTo>
                  <a:pt x="8983441" y="1651722"/>
                  <a:pt x="8554966" y="1662451"/>
                  <a:pt x="8275518" y="1654572"/>
                </a:cubicBezTo>
                <a:cubicBezTo>
                  <a:pt x="7996070" y="1646693"/>
                  <a:pt x="8031936" y="1648766"/>
                  <a:pt x="7939516" y="1654572"/>
                </a:cubicBezTo>
                <a:cubicBezTo>
                  <a:pt x="7847096" y="1660378"/>
                  <a:pt x="7424719" y="1650233"/>
                  <a:pt x="7020655" y="1654572"/>
                </a:cubicBezTo>
                <a:cubicBezTo>
                  <a:pt x="6616591" y="1658911"/>
                  <a:pt x="6305573" y="1622640"/>
                  <a:pt x="6101793" y="1654572"/>
                </a:cubicBezTo>
                <a:cubicBezTo>
                  <a:pt x="5898013" y="1686504"/>
                  <a:pt x="5919427" y="1667533"/>
                  <a:pt x="5765792" y="1654572"/>
                </a:cubicBezTo>
                <a:cubicBezTo>
                  <a:pt x="5612157" y="1641611"/>
                  <a:pt x="5280415" y="1623287"/>
                  <a:pt x="5080074" y="1654572"/>
                </a:cubicBezTo>
                <a:cubicBezTo>
                  <a:pt x="4879733" y="1685857"/>
                  <a:pt x="4720743" y="1667718"/>
                  <a:pt x="4510928" y="1654572"/>
                </a:cubicBezTo>
                <a:cubicBezTo>
                  <a:pt x="4301113" y="1641426"/>
                  <a:pt x="4081056" y="1663540"/>
                  <a:pt x="3941783" y="1654572"/>
                </a:cubicBezTo>
                <a:cubicBezTo>
                  <a:pt x="3802511" y="1645604"/>
                  <a:pt x="3564697" y="1663994"/>
                  <a:pt x="3372637" y="1654572"/>
                </a:cubicBezTo>
                <a:cubicBezTo>
                  <a:pt x="3180577" y="1645150"/>
                  <a:pt x="3179751" y="1638712"/>
                  <a:pt x="3036636" y="1654572"/>
                </a:cubicBezTo>
                <a:cubicBezTo>
                  <a:pt x="2893521" y="1670432"/>
                  <a:pt x="2520201" y="1657211"/>
                  <a:pt x="2117774" y="1654572"/>
                </a:cubicBezTo>
                <a:cubicBezTo>
                  <a:pt x="1715347" y="1651933"/>
                  <a:pt x="1620877" y="1692286"/>
                  <a:pt x="1198913" y="1654572"/>
                </a:cubicBezTo>
                <a:cubicBezTo>
                  <a:pt x="776949" y="1616858"/>
                  <a:pt x="956490" y="1662054"/>
                  <a:pt x="862911" y="1654572"/>
                </a:cubicBezTo>
                <a:cubicBezTo>
                  <a:pt x="769332" y="1647090"/>
                  <a:pt x="329839" y="1641340"/>
                  <a:pt x="46907" y="1654572"/>
                </a:cubicBezTo>
                <a:cubicBezTo>
                  <a:pt x="19317" y="1656555"/>
                  <a:pt x="1430" y="1634428"/>
                  <a:pt x="0" y="1607665"/>
                </a:cubicBezTo>
                <a:cubicBezTo>
                  <a:pt x="-1873" y="1460848"/>
                  <a:pt x="10457" y="1253038"/>
                  <a:pt x="0" y="1071805"/>
                </a:cubicBezTo>
                <a:cubicBezTo>
                  <a:pt x="-10457" y="890572"/>
                  <a:pt x="-15572" y="781095"/>
                  <a:pt x="0" y="582767"/>
                </a:cubicBezTo>
                <a:cubicBezTo>
                  <a:pt x="15572" y="384439"/>
                  <a:pt x="19764" y="296581"/>
                  <a:pt x="0" y="46907"/>
                </a:cubicBezTo>
                <a:close/>
              </a:path>
              <a:path w="11751013" h="1654572" stroke="0" extrusionOk="0">
                <a:moveTo>
                  <a:pt x="0" y="46907"/>
                </a:moveTo>
                <a:cubicBezTo>
                  <a:pt x="-4757" y="18067"/>
                  <a:pt x="17086" y="1469"/>
                  <a:pt x="46907" y="0"/>
                </a:cubicBezTo>
                <a:cubicBezTo>
                  <a:pt x="390088" y="-38177"/>
                  <a:pt x="567884" y="-11811"/>
                  <a:pt x="965769" y="0"/>
                </a:cubicBezTo>
                <a:cubicBezTo>
                  <a:pt x="1363654" y="11811"/>
                  <a:pt x="1297869" y="6550"/>
                  <a:pt x="1534914" y="0"/>
                </a:cubicBezTo>
                <a:cubicBezTo>
                  <a:pt x="1771959" y="-6550"/>
                  <a:pt x="1860704" y="-1532"/>
                  <a:pt x="1987488" y="0"/>
                </a:cubicBezTo>
                <a:cubicBezTo>
                  <a:pt x="2114272" y="1532"/>
                  <a:pt x="2393361" y="11747"/>
                  <a:pt x="2789777" y="0"/>
                </a:cubicBezTo>
                <a:cubicBezTo>
                  <a:pt x="3186193" y="-11747"/>
                  <a:pt x="3209945" y="18692"/>
                  <a:pt x="3358923" y="0"/>
                </a:cubicBezTo>
                <a:cubicBezTo>
                  <a:pt x="3507901" y="-18692"/>
                  <a:pt x="3870007" y="2951"/>
                  <a:pt x="4277785" y="0"/>
                </a:cubicBezTo>
                <a:cubicBezTo>
                  <a:pt x="4685563" y="-2951"/>
                  <a:pt x="4580528" y="-1274"/>
                  <a:pt x="4730358" y="0"/>
                </a:cubicBezTo>
                <a:cubicBezTo>
                  <a:pt x="4880188" y="1274"/>
                  <a:pt x="5388436" y="45637"/>
                  <a:pt x="5649220" y="0"/>
                </a:cubicBezTo>
                <a:cubicBezTo>
                  <a:pt x="5910004" y="-45637"/>
                  <a:pt x="5836367" y="-12415"/>
                  <a:pt x="5985221" y="0"/>
                </a:cubicBezTo>
                <a:cubicBezTo>
                  <a:pt x="6134075" y="12415"/>
                  <a:pt x="6504932" y="4667"/>
                  <a:pt x="6670939" y="0"/>
                </a:cubicBezTo>
                <a:cubicBezTo>
                  <a:pt x="6836946" y="-4667"/>
                  <a:pt x="7032637" y="-3911"/>
                  <a:pt x="7356656" y="0"/>
                </a:cubicBezTo>
                <a:cubicBezTo>
                  <a:pt x="7680675" y="3911"/>
                  <a:pt x="7647389" y="23672"/>
                  <a:pt x="7925802" y="0"/>
                </a:cubicBezTo>
                <a:cubicBezTo>
                  <a:pt x="8204215" y="-23672"/>
                  <a:pt x="8418747" y="-9191"/>
                  <a:pt x="8844664" y="0"/>
                </a:cubicBezTo>
                <a:cubicBezTo>
                  <a:pt x="9270581" y="9191"/>
                  <a:pt x="9388962" y="28773"/>
                  <a:pt x="9763525" y="0"/>
                </a:cubicBezTo>
                <a:cubicBezTo>
                  <a:pt x="10138088" y="-28773"/>
                  <a:pt x="10030259" y="-2929"/>
                  <a:pt x="10216099" y="0"/>
                </a:cubicBezTo>
                <a:cubicBezTo>
                  <a:pt x="10401939" y="2929"/>
                  <a:pt x="10612156" y="10814"/>
                  <a:pt x="10901816" y="0"/>
                </a:cubicBezTo>
                <a:cubicBezTo>
                  <a:pt x="11191476" y="-10814"/>
                  <a:pt x="11383557" y="35035"/>
                  <a:pt x="11704106" y="0"/>
                </a:cubicBezTo>
                <a:cubicBezTo>
                  <a:pt x="11729439" y="-1723"/>
                  <a:pt x="11753920" y="20410"/>
                  <a:pt x="11751013" y="46907"/>
                </a:cubicBezTo>
                <a:cubicBezTo>
                  <a:pt x="11762324" y="212746"/>
                  <a:pt x="11754335" y="390191"/>
                  <a:pt x="11751013" y="520337"/>
                </a:cubicBezTo>
                <a:cubicBezTo>
                  <a:pt x="11747692" y="650483"/>
                  <a:pt x="11735110" y="856456"/>
                  <a:pt x="11751013" y="1071805"/>
                </a:cubicBezTo>
                <a:cubicBezTo>
                  <a:pt x="11766916" y="1287154"/>
                  <a:pt x="11740835" y="1406672"/>
                  <a:pt x="11751013" y="1607665"/>
                </a:cubicBezTo>
                <a:cubicBezTo>
                  <a:pt x="11753845" y="1639179"/>
                  <a:pt x="11725385" y="1657012"/>
                  <a:pt x="11704106" y="1654572"/>
                </a:cubicBezTo>
                <a:cubicBezTo>
                  <a:pt x="11391286" y="1615550"/>
                  <a:pt x="11188030" y="1681409"/>
                  <a:pt x="10901816" y="1654572"/>
                </a:cubicBezTo>
                <a:cubicBezTo>
                  <a:pt x="10615602" y="1627736"/>
                  <a:pt x="10700977" y="1658933"/>
                  <a:pt x="10565815" y="1654572"/>
                </a:cubicBezTo>
                <a:cubicBezTo>
                  <a:pt x="10430653" y="1650211"/>
                  <a:pt x="10045127" y="1660716"/>
                  <a:pt x="9880097" y="1654572"/>
                </a:cubicBezTo>
                <a:cubicBezTo>
                  <a:pt x="9715067" y="1648428"/>
                  <a:pt x="9605949" y="1653818"/>
                  <a:pt x="9427524" y="1654572"/>
                </a:cubicBezTo>
                <a:cubicBezTo>
                  <a:pt x="9249099" y="1655326"/>
                  <a:pt x="8795855" y="1625307"/>
                  <a:pt x="8625234" y="1654572"/>
                </a:cubicBezTo>
                <a:cubicBezTo>
                  <a:pt x="8454613" y="1683838"/>
                  <a:pt x="8340687" y="1660966"/>
                  <a:pt x="8172660" y="1654572"/>
                </a:cubicBezTo>
                <a:cubicBezTo>
                  <a:pt x="8004633" y="1648178"/>
                  <a:pt x="7734372" y="1663017"/>
                  <a:pt x="7370371" y="1654572"/>
                </a:cubicBezTo>
                <a:cubicBezTo>
                  <a:pt x="7006370" y="1646127"/>
                  <a:pt x="7185645" y="1666319"/>
                  <a:pt x="7034369" y="1654572"/>
                </a:cubicBezTo>
                <a:cubicBezTo>
                  <a:pt x="6883093" y="1642825"/>
                  <a:pt x="6500355" y="1653208"/>
                  <a:pt x="6232080" y="1654572"/>
                </a:cubicBezTo>
                <a:cubicBezTo>
                  <a:pt x="5963805" y="1655936"/>
                  <a:pt x="5961161" y="1655813"/>
                  <a:pt x="5779506" y="1654572"/>
                </a:cubicBezTo>
                <a:cubicBezTo>
                  <a:pt x="5597851" y="1653331"/>
                  <a:pt x="5558327" y="1640885"/>
                  <a:pt x="5443504" y="1654572"/>
                </a:cubicBezTo>
                <a:cubicBezTo>
                  <a:pt x="5328681" y="1668259"/>
                  <a:pt x="5193182" y="1676694"/>
                  <a:pt x="4990931" y="1654572"/>
                </a:cubicBezTo>
                <a:cubicBezTo>
                  <a:pt x="4788680" y="1632450"/>
                  <a:pt x="4363755" y="1647810"/>
                  <a:pt x="4188641" y="1654572"/>
                </a:cubicBezTo>
                <a:cubicBezTo>
                  <a:pt x="4013527" y="1661335"/>
                  <a:pt x="3924549" y="1632950"/>
                  <a:pt x="3736068" y="1654572"/>
                </a:cubicBezTo>
                <a:cubicBezTo>
                  <a:pt x="3547587" y="1676194"/>
                  <a:pt x="3510451" y="1671000"/>
                  <a:pt x="3400066" y="1654572"/>
                </a:cubicBezTo>
                <a:cubicBezTo>
                  <a:pt x="3289681" y="1638144"/>
                  <a:pt x="3143979" y="1665391"/>
                  <a:pt x="2947492" y="1654572"/>
                </a:cubicBezTo>
                <a:cubicBezTo>
                  <a:pt x="2751005" y="1643753"/>
                  <a:pt x="2609250" y="1677262"/>
                  <a:pt x="2378347" y="1654572"/>
                </a:cubicBezTo>
                <a:cubicBezTo>
                  <a:pt x="2147445" y="1631882"/>
                  <a:pt x="1894492" y="1669055"/>
                  <a:pt x="1692629" y="1654572"/>
                </a:cubicBezTo>
                <a:cubicBezTo>
                  <a:pt x="1490766" y="1640089"/>
                  <a:pt x="1370708" y="1643447"/>
                  <a:pt x="1240056" y="1654572"/>
                </a:cubicBezTo>
                <a:cubicBezTo>
                  <a:pt x="1109404" y="1665697"/>
                  <a:pt x="594240" y="1684305"/>
                  <a:pt x="46907" y="1654572"/>
                </a:cubicBezTo>
                <a:cubicBezTo>
                  <a:pt x="19447" y="1651796"/>
                  <a:pt x="-5147" y="1635963"/>
                  <a:pt x="0" y="1607665"/>
                </a:cubicBezTo>
                <a:cubicBezTo>
                  <a:pt x="2460" y="1473076"/>
                  <a:pt x="-19322" y="1350365"/>
                  <a:pt x="0" y="1134235"/>
                </a:cubicBezTo>
                <a:cubicBezTo>
                  <a:pt x="19322" y="918105"/>
                  <a:pt x="11906" y="865786"/>
                  <a:pt x="0" y="629590"/>
                </a:cubicBezTo>
                <a:cubicBezTo>
                  <a:pt x="-11906" y="393395"/>
                  <a:pt x="13588" y="229438"/>
                  <a:pt x="0" y="4690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83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CE40C8-07D6-48B8-BFD1-D692D035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90136" l="9699" r="89967">
                        <a14:foregroundMark x1="62876" y1="20408" x2="62876" y2="20408"/>
                        <a14:foregroundMark x1="72910" y1="17687" x2="72910" y2="17687"/>
                        <a14:foregroundMark x1="82609" y1="16667" x2="82609" y2="16667"/>
                        <a14:foregroundMark x1="83946" y1="25170" x2="83946" y2="25170"/>
                        <a14:foregroundMark x1="85619" y1="20068" x2="85619" y2="20068"/>
                        <a14:foregroundMark x1="74582" y1="10884" x2="74582" y2="10884"/>
                        <a14:foregroundMark x1="63545" y1="12925" x2="63545" y2="12925"/>
                        <a14:foregroundMark x1="58194" y1="26190" x2="58194" y2="26190"/>
                        <a14:foregroundMark x1="67224" y1="29932" x2="67224" y2="29932"/>
                        <a14:foregroundMark x1="75585" y1="34354" x2="75585" y2="34354"/>
                        <a14:foregroundMark x1="81940" y1="32313" x2="81940" y2="32313"/>
                        <a14:foregroundMark x1="88629" y1="30612" x2="88629" y2="30612"/>
                        <a14:foregroundMark x1="81940" y1="38435" x2="81940" y2="38435"/>
                        <a14:foregroundMark x1="71572" y1="39456" x2="71572" y2="39456"/>
                        <a14:foregroundMark x1="39130" y1="90136" x2="39130" y2="90136"/>
                        <a14:foregroundMark x1="32107" y1="69048" x2="32107" y2="69048"/>
                        <a14:foregroundMark x1="35452" y1="46599" x2="33779" y2="59184"/>
                        <a14:foregroundMark x1="23077" y1="60884" x2="23077" y2="59184"/>
                        <a14:foregroundMark x1="26421" y1="55102" x2="37458" y2="61565"/>
                        <a14:foregroundMark x1="25753" y1="61905" x2="47157" y2="73469"/>
                        <a14:foregroundMark x1="41137" y1="48299" x2="44147" y2="82313"/>
                        <a14:foregroundMark x1="43813" y1="52721" x2="46823" y2="79252"/>
                        <a14:foregroundMark x1="19732" y1="65986" x2="49833" y2="58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01552">
            <a:off x="320262" y="193814"/>
            <a:ext cx="607636" cy="5974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023D71-0C1C-41BE-BDDA-CA354BDA00FE}"/>
              </a:ext>
            </a:extLst>
          </p:cNvPr>
          <p:cNvSpPr txBox="1"/>
          <p:nvPr/>
        </p:nvSpPr>
        <p:spPr>
          <a:xfrm>
            <a:off x="935629" y="238635"/>
            <a:ext cx="41189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게임 </a:t>
            </a:r>
            <a:r>
              <a:rPr lang="ko-KR" altLang="en-US" sz="2700" dirty="0">
                <a:solidFill>
                  <a:prstClr val="black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방식 개선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1E8AD-3947-4EBE-ABEC-E9C35D5DFEB5}"/>
              </a:ext>
            </a:extLst>
          </p:cNvPr>
          <p:cNvSpPr txBox="1"/>
          <p:nvPr/>
        </p:nvSpPr>
        <p:spPr>
          <a:xfrm>
            <a:off x="324723" y="1073838"/>
            <a:ext cx="19276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 방식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E2193-47BC-4E17-A247-60D27008CD67}"/>
              </a:ext>
            </a:extLst>
          </p:cNvPr>
          <p:cNvSpPr txBox="1"/>
          <p:nvPr/>
        </p:nvSpPr>
        <p:spPr>
          <a:xfrm>
            <a:off x="324723" y="3646784"/>
            <a:ext cx="18223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변경된 방식</a:t>
            </a:r>
            <a:endParaRPr lang="en-US" altLang="ko-KR" sz="2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9D6A47-2C72-46AA-A032-1113B71C9A85}"/>
              </a:ext>
            </a:extLst>
          </p:cNvPr>
          <p:cNvSpPr txBox="1"/>
          <p:nvPr/>
        </p:nvSpPr>
        <p:spPr>
          <a:xfrm>
            <a:off x="892499" y="4456584"/>
            <a:ext cx="104462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기존의 숫자를 이용하는 방식이 아닌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LED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색을 이용한 게임으로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64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개의 버튼 중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랜덤으로 위치한 지뢰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개를 찾아 낸다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버튼을 누르면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지뢰로부터의 거리에 따라 빨강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주황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노랑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초록색이 표시된다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지뢰를 찾아내면 성공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제한 시간이 초과하거나 제한된 횟수 안에 찾아내지 못하면 실패한다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F5E67-424B-45D7-ABF4-DBB350E1E4A7}"/>
              </a:ext>
            </a:extLst>
          </p:cNvPr>
          <p:cNvSpPr txBox="1"/>
          <p:nvPr/>
        </p:nvSpPr>
        <p:spPr>
          <a:xfrm>
            <a:off x="892499" y="1673504"/>
            <a:ext cx="10546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숫자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(1~8)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깃발을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9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가지의 색깔에 매칭한다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색에 해당하는 숫자를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직관적으로 떠올리기 어렵고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보드에 다양한 색이 나타나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시각적으로 복잡함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8A22825-4ED7-46FE-B873-1B94E2CF060C}"/>
              </a:ext>
            </a:extLst>
          </p:cNvPr>
          <p:cNvSpPr/>
          <p:nvPr/>
        </p:nvSpPr>
        <p:spPr>
          <a:xfrm>
            <a:off x="5949351" y="2894842"/>
            <a:ext cx="293298" cy="412348"/>
          </a:xfrm>
          <a:custGeom>
            <a:avLst/>
            <a:gdLst>
              <a:gd name="connsiteX0" fmla="*/ 0 w 293298"/>
              <a:gd name="connsiteY0" fmla="*/ 265699 h 412348"/>
              <a:gd name="connsiteX1" fmla="*/ 73325 w 293298"/>
              <a:gd name="connsiteY1" fmla="*/ 265699 h 412348"/>
              <a:gd name="connsiteX2" fmla="*/ 73325 w 293298"/>
              <a:gd name="connsiteY2" fmla="*/ 0 h 412348"/>
              <a:gd name="connsiteX3" fmla="*/ 219974 w 293298"/>
              <a:gd name="connsiteY3" fmla="*/ 0 h 412348"/>
              <a:gd name="connsiteX4" fmla="*/ 219974 w 293298"/>
              <a:gd name="connsiteY4" fmla="*/ 265699 h 412348"/>
              <a:gd name="connsiteX5" fmla="*/ 293298 w 293298"/>
              <a:gd name="connsiteY5" fmla="*/ 265699 h 412348"/>
              <a:gd name="connsiteX6" fmla="*/ 146649 w 293298"/>
              <a:gd name="connsiteY6" fmla="*/ 412348 h 412348"/>
              <a:gd name="connsiteX7" fmla="*/ 0 w 293298"/>
              <a:gd name="connsiteY7" fmla="*/ 265699 h 41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298" h="412348" fill="none" extrusionOk="0">
                <a:moveTo>
                  <a:pt x="0" y="265699"/>
                </a:moveTo>
                <a:cubicBezTo>
                  <a:pt x="33707" y="260148"/>
                  <a:pt x="48372" y="269971"/>
                  <a:pt x="73325" y="265699"/>
                </a:cubicBezTo>
                <a:cubicBezTo>
                  <a:pt x="75029" y="187324"/>
                  <a:pt x="88115" y="113931"/>
                  <a:pt x="73325" y="0"/>
                </a:cubicBezTo>
                <a:cubicBezTo>
                  <a:pt x="110128" y="-9939"/>
                  <a:pt x="197560" y="8430"/>
                  <a:pt x="219974" y="0"/>
                </a:cubicBezTo>
                <a:cubicBezTo>
                  <a:pt x="234429" y="123198"/>
                  <a:pt x="229511" y="227686"/>
                  <a:pt x="219974" y="265699"/>
                </a:cubicBezTo>
                <a:cubicBezTo>
                  <a:pt x="252616" y="262754"/>
                  <a:pt x="278032" y="267420"/>
                  <a:pt x="293298" y="265699"/>
                </a:cubicBezTo>
                <a:cubicBezTo>
                  <a:pt x="261801" y="311868"/>
                  <a:pt x="185025" y="371952"/>
                  <a:pt x="146649" y="412348"/>
                </a:cubicBezTo>
                <a:cubicBezTo>
                  <a:pt x="117886" y="406257"/>
                  <a:pt x="63292" y="327900"/>
                  <a:pt x="0" y="265699"/>
                </a:cubicBezTo>
                <a:close/>
              </a:path>
              <a:path w="293298" h="412348" stroke="0" extrusionOk="0">
                <a:moveTo>
                  <a:pt x="0" y="265699"/>
                </a:moveTo>
                <a:cubicBezTo>
                  <a:pt x="29238" y="261150"/>
                  <a:pt x="36830" y="271034"/>
                  <a:pt x="73325" y="265699"/>
                </a:cubicBezTo>
                <a:cubicBezTo>
                  <a:pt x="52795" y="158437"/>
                  <a:pt x="74160" y="122137"/>
                  <a:pt x="73325" y="0"/>
                </a:cubicBezTo>
                <a:cubicBezTo>
                  <a:pt x="128970" y="3403"/>
                  <a:pt x="183506" y="5391"/>
                  <a:pt x="219974" y="0"/>
                </a:cubicBezTo>
                <a:cubicBezTo>
                  <a:pt x="219232" y="71226"/>
                  <a:pt x="234579" y="218206"/>
                  <a:pt x="219974" y="265699"/>
                </a:cubicBezTo>
                <a:cubicBezTo>
                  <a:pt x="248606" y="270753"/>
                  <a:pt x="258596" y="268535"/>
                  <a:pt x="293298" y="265699"/>
                </a:cubicBezTo>
                <a:cubicBezTo>
                  <a:pt x="228105" y="307236"/>
                  <a:pt x="165334" y="380732"/>
                  <a:pt x="146649" y="412348"/>
                </a:cubicBezTo>
                <a:cubicBezTo>
                  <a:pt x="116317" y="377085"/>
                  <a:pt x="63761" y="341378"/>
                  <a:pt x="0" y="26569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down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8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D863FB4-BB0B-4C3C-990D-694DE931AFCF}"/>
              </a:ext>
            </a:extLst>
          </p:cNvPr>
          <p:cNvSpPr/>
          <p:nvPr/>
        </p:nvSpPr>
        <p:spPr>
          <a:xfrm>
            <a:off x="236330" y="899658"/>
            <a:ext cx="11719341" cy="5719708"/>
          </a:xfrm>
          <a:custGeom>
            <a:avLst/>
            <a:gdLst>
              <a:gd name="connsiteX0" fmla="*/ 0 w 11719341"/>
              <a:gd name="connsiteY0" fmla="*/ 162154 h 5719708"/>
              <a:gd name="connsiteX1" fmla="*/ 162154 w 11719341"/>
              <a:gd name="connsiteY1" fmla="*/ 0 h 5719708"/>
              <a:gd name="connsiteX2" fmla="*/ 832450 w 11719341"/>
              <a:gd name="connsiteY2" fmla="*/ 0 h 5719708"/>
              <a:gd name="connsiteX3" fmla="*/ 1730647 w 11719341"/>
              <a:gd name="connsiteY3" fmla="*/ 0 h 5719708"/>
              <a:gd name="connsiteX4" fmla="*/ 2514893 w 11719341"/>
              <a:gd name="connsiteY4" fmla="*/ 0 h 5719708"/>
              <a:gd name="connsiteX5" fmla="*/ 2957289 w 11719341"/>
              <a:gd name="connsiteY5" fmla="*/ 0 h 5719708"/>
              <a:gd name="connsiteX6" fmla="*/ 3741535 w 11719341"/>
              <a:gd name="connsiteY6" fmla="*/ 0 h 5719708"/>
              <a:gd name="connsiteX7" fmla="*/ 4297881 w 11719341"/>
              <a:gd name="connsiteY7" fmla="*/ 0 h 5719708"/>
              <a:gd name="connsiteX8" fmla="*/ 4740276 w 11719341"/>
              <a:gd name="connsiteY8" fmla="*/ 0 h 5719708"/>
              <a:gd name="connsiteX9" fmla="*/ 5068721 w 11719341"/>
              <a:gd name="connsiteY9" fmla="*/ 0 h 5719708"/>
              <a:gd name="connsiteX10" fmla="*/ 5511117 w 11719341"/>
              <a:gd name="connsiteY10" fmla="*/ 0 h 5719708"/>
              <a:gd name="connsiteX11" fmla="*/ 5953512 w 11719341"/>
              <a:gd name="connsiteY11" fmla="*/ 0 h 5719708"/>
              <a:gd name="connsiteX12" fmla="*/ 6623808 w 11719341"/>
              <a:gd name="connsiteY12" fmla="*/ 0 h 5719708"/>
              <a:gd name="connsiteX13" fmla="*/ 7294104 w 11719341"/>
              <a:gd name="connsiteY13" fmla="*/ 0 h 5719708"/>
              <a:gd name="connsiteX14" fmla="*/ 7850450 w 11719341"/>
              <a:gd name="connsiteY14" fmla="*/ 0 h 5719708"/>
              <a:gd name="connsiteX15" fmla="*/ 8748647 w 11719341"/>
              <a:gd name="connsiteY15" fmla="*/ 0 h 5719708"/>
              <a:gd name="connsiteX16" fmla="*/ 9191042 w 11719341"/>
              <a:gd name="connsiteY16" fmla="*/ 0 h 5719708"/>
              <a:gd name="connsiteX17" fmla="*/ 10089239 w 11719341"/>
              <a:gd name="connsiteY17" fmla="*/ 0 h 5719708"/>
              <a:gd name="connsiteX18" fmla="*/ 10531634 w 11719341"/>
              <a:gd name="connsiteY18" fmla="*/ 0 h 5719708"/>
              <a:gd name="connsiteX19" fmla="*/ 11557187 w 11719341"/>
              <a:gd name="connsiteY19" fmla="*/ 0 h 5719708"/>
              <a:gd name="connsiteX20" fmla="*/ 11719341 w 11719341"/>
              <a:gd name="connsiteY20" fmla="*/ 162154 h 5719708"/>
              <a:gd name="connsiteX21" fmla="*/ 11719341 w 11719341"/>
              <a:gd name="connsiteY21" fmla="*/ 728671 h 5719708"/>
              <a:gd name="connsiteX22" fmla="*/ 11719341 w 11719341"/>
              <a:gd name="connsiteY22" fmla="*/ 1511004 h 5719708"/>
              <a:gd name="connsiteX23" fmla="*/ 11719341 w 11719341"/>
              <a:gd name="connsiteY23" fmla="*/ 2023567 h 5719708"/>
              <a:gd name="connsiteX24" fmla="*/ 11719341 w 11719341"/>
              <a:gd name="connsiteY24" fmla="*/ 2697992 h 5719708"/>
              <a:gd name="connsiteX25" fmla="*/ 11719341 w 11719341"/>
              <a:gd name="connsiteY25" fmla="*/ 3318463 h 5719708"/>
              <a:gd name="connsiteX26" fmla="*/ 11719341 w 11719341"/>
              <a:gd name="connsiteY26" fmla="*/ 3938934 h 5719708"/>
              <a:gd name="connsiteX27" fmla="*/ 11719341 w 11719341"/>
              <a:gd name="connsiteY27" fmla="*/ 4559405 h 5719708"/>
              <a:gd name="connsiteX28" fmla="*/ 11719341 w 11719341"/>
              <a:gd name="connsiteY28" fmla="*/ 5557554 h 5719708"/>
              <a:gd name="connsiteX29" fmla="*/ 11557187 w 11719341"/>
              <a:gd name="connsiteY29" fmla="*/ 5719708 h 5719708"/>
              <a:gd name="connsiteX30" fmla="*/ 10886891 w 11719341"/>
              <a:gd name="connsiteY30" fmla="*/ 5719708 h 5719708"/>
              <a:gd name="connsiteX31" fmla="*/ 10444496 w 11719341"/>
              <a:gd name="connsiteY31" fmla="*/ 5719708 h 5719708"/>
              <a:gd name="connsiteX32" fmla="*/ 9774199 w 11719341"/>
              <a:gd name="connsiteY32" fmla="*/ 5719708 h 5719708"/>
              <a:gd name="connsiteX33" fmla="*/ 8989953 w 11719341"/>
              <a:gd name="connsiteY33" fmla="*/ 5719708 h 5719708"/>
              <a:gd name="connsiteX34" fmla="*/ 8433607 w 11719341"/>
              <a:gd name="connsiteY34" fmla="*/ 5719708 h 5719708"/>
              <a:gd name="connsiteX35" fmla="*/ 7991212 w 11719341"/>
              <a:gd name="connsiteY35" fmla="*/ 5719708 h 5719708"/>
              <a:gd name="connsiteX36" fmla="*/ 7548817 w 11719341"/>
              <a:gd name="connsiteY36" fmla="*/ 5719708 h 5719708"/>
              <a:gd name="connsiteX37" fmla="*/ 6764570 w 11719341"/>
              <a:gd name="connsiteY37" fmla="*/ 5719708 h 5719708"/>
              <a:gd name="connsiteX38" fmla="*/ 6436125 w 11719341"/>
              <a:gd name="connsiteY38" fmla="*/ 5719708 h 5719708"/>
              <a:gd name="connsiteX39" fmla="*/ 5879779 w 11719341"/>
              <a:gd name="connsiteY39" fmla="*/ 5719708 h 5719708"/>
              <a:gd name="connsiteX40" fmla="*/ 5209483 w 11719341"/>
              <a:gd name="connsiteY40" fmla="*/ 5719708 h 5719708"/>
              <a:gd name="connsiteX41" fmla="*/ 4767088 w 11719341"/>
              <a:gd name="connsiteY41" fmla="*/ 5719708 h 5719708"/>
              <a:gd name="connsiteX42" fmla="*/ 3868891 w 11719341"/>
              <a:gd name="connsiteY42" fmla="*/ 5719708 h 5719708"/>
              <a:gd name="connsiteX43" fmla="*/ 3540446 w 11719341"/>
              <a:gd name="connsiteY43" fmla="*/ 5719708 h 5719708"/>
              <a:gd name="connsiteX44" fmla="*/ 3212001 w 11719341"/>
              <a:gd name="connsiteY44" fmla="*/ 5719708 h 5719708"/>
              <a:gd name="connsiteX45" fmla="*/ 2655655 w 11719341"/>
              <a:gd name="connsiteY45" fmla="*/ 5719708 h 5719708"/>
              <a:gd name="connsiteX46" fmla="*/ 1985359 w 11719341"/>
              <a:gd name="connsiteY46" fmla="*/ 5719708 h 5719708"/>
              <a:gd name="connsiteX47" fmla="*/ 1201113 w 11719341"/>
              <a:gd name="connsiteY47" fmla="*/ 5719708 h 5719708"/>
              <a:gd name="connsiteX48" fmla="*/ 162154 w 11719341"/>
              <a:gd name="connsiteY48" fmla="*/ 5719708 h 5719708"/>
              <a:gd name="connsiteX49" fmla="*/ 0 w 11719341"/>
              <a:gd name="connsiteY49" fmla="*/ 5557554 h 5719708"/>
              <a:gd name="connsiteX50" fmla="*/ 0 w 11719341"/>
              <a:gd name="connsiteY50" fmla="*/ 5044991 h 5719708"/>
              <a:gd name="connsiteX51" fmla="*/ 0 w 11719341"/>
              <a:gd name="connsiteY51" fmla="*/ 4262658 h 5719708"/>
              <a:gd name="connsiteX52" fmla="*/ 0 w 11719341"/>
              <a:gd name="connsiteY52" fmla="*/ 3588233 h 5719708"/>
              <a:gd name="connsiteX53" fmla="*/ 0 w 11719341"/>
              <a:gd name="connsiteY53" fmla="*/ 2913808 h 5719708"/>
              <a:gd name="connsiteX54" fmla="*/ 0 w 11719341"/>
              <a:gd name="connsiteY54" fmla="*/ 2347291 h 5719708"/>
              <a:gd name="connsiteX55" fmla="*/ 0 w 11719341"/>
              <a:gd name="connsiteY55" fmla="*/ 1564958 h 5719708"/>
              <a:gd name="connsiteX56" fmla="*/ 0 w 11719341"/>
              <a:gd name="connsiteY56" fmla="*/ 998441 h 5719708"/>
              <a:gd name="connsiteX57" fmla="*/ 0 w 11719341"/>
              <a:gd name="connsiteY57" fmla="*/ 162154 h 571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1719341" h="5719708" fill="none" extrusionOk="0">
                <a:moveTo>
                  <a:pt x="0" y="162154"/>
                </a:moveTo>
                <a:cubicBezTo>
                  <a:pt x="-3223" y="73730"/>
                  <a:pt x="72555" y="-2192"/>
                  <a:pt x="162154" y="0"/>
                </a:cubicBezTo>
                <a:cubicBezTo>
                  <a:pt x="476998" y="-21654"/>
                  <a:pt x="634025" y="21001"/>
                  <a:pt x="832450" y="0"/>
                </a:cubicBezTo>
                <a:cubicBezTo>
                  <a:pt x="1030875" y="-21001"/>
                  <a:pt x="1367409" y="37552"/>
                  <a:pt x="1730647" y="0"/>
                </a:cubicBezTo>
                <a:cubicBezTo>
                  <a:pt x="2093885" y="-37552"/>
                  <a:pt x="2122881" y="-10339"/>
                  <a:pt x="2514893" y="0"/>
                </a:cubicBezTo>
                <a:cubicBezTo>
                  <a:pt x="2906905" y="10339"/>
                  <a:pt x="2834679" y="-20683"/>
                  <a:pt x="2957289" y="0"/>
                </a:cubicBezTo>
                <a:cubicBezTo>
                  <a:pt x="3079899" y="20683"/>
                  <a:pt x="3451143" y="-21632"/>
                  <a:pt x="3741535" y="0"/>
                </a:cubicBezTo>
                <a:cubicBezTo>
                  <a:pt x="4031927" y="21632"/>
                  <a:pt x="4154866" y="-20589"/>
                  <a:pt x="4297881" y="0"/>
                </a:cubicBezTo>
                <a:cubicBezTo>
                  <a:pt x="4440896" y="20589"/>
                  <a:pt x="4545585" y="-18148"/>
                  <a:pt x="4740276" y="0"/>
                </a:cubicBezTo>
                <a:cubicBezTo>
                  <a:pt x="4934968" y="18148"/>
                  <a:pt x="4971195" y="15993"/>
                  <a:pt x="5068721" y="0"/>
                </a:cubicBezTo>
                <a:cubicBezTo>
                  <a:pt x="5166247" y="-15993"/>
                  <a:pt x="5377829" y="19189"/>
                  <a:pt x="5511117" y="0"/>
                </a:cubicBezTo>
                <a:cubicBezTo>
                  <a:pt x="5644405" y="-19189"/>
                  <a:pt x="5735564" y="9294"/>
                  <a:pt x="5953512" y="0"/>
                </a:cubicBezTo>
                <a:cubicBezTo>
                  <a:pt x="6171461" y="-9294"/>
                  <a:pt x="6343221" y="-18333"/>
                  <a:pt x="6623808" y="0"/>
                </a:cubicBezTo>
                <a:cubicBezTo>
                  <a:pt x="6904395" y="18333"/>
                  <a:pt x="7020036" y="23839"/>
                  <a:pt x="7294104" y="0"/>
                </a:cubicBezTo>
                <a:cubicBezTo>
                  <a:pt x="7568172" y="-23839"/>
                  <a:pt x="7596108" y="24845"/>
                  <a:pt x="7850450" y="0"/>
                </a:cubicBezTo>
                <a:cubicBezTo>
                  <a:pt x="8104792" y="-24845"/>
                  <a:pt x="8488771" y="-17256"/>
                  <a:pt x="8748647" y="0"/>
                </a:cubicBezTo>
                <a:cubicBezTo>
                  <a:pt x="9008523" y="17256"/>
                  <a:pt x="9055942" y="16104"/>
                  <a:pt x="9191042" y="0"/>
                </a:cubicBezTo>
                <a:cubicBezTo>
                  <a:pt x="9326142" y="-16104"/>
                  <a:pt x="9863010" y="-9074"/>
                  <a:pt x="10089239" y="0"/>
                </a:cubicBezTo>
                <a:cubicBezTo>
                  <a:pt x="10315468" y="9074"/>
                  <a:pt x="10342762" y="4599"/>
                  <a:pt x="10531634" y="0"/>
                </a:cubicBezTo>
                <a:cubicBezTo>
                  <a:pt x="10720507" y="-4599"/>
                  <a:pt x="11168564" y="34040"/>
                  <a:pt x="11557187" y="0"/>
                </a:cubicBezTo>
                <a:cubicBezTo>
                  <a:pt x="11657193" y="-16406"/>
                  <a:pt x="11727960" y="69724"/>
                  <a:pt x="11719341" y="162154"/>
                </a:cubicBezTo>
                <a:cubicBezTo>
                  <a:pt x="11691694" y="302542"/>
                  <a:pt x="11705510" y="476174"/>
                  <a:pt x="11719341" y="728671"/>
                </a:cubicBezTo>
                <a:cubicBezTo>
                  <a:pt x="11733172" y="981168"/>
                  <a:pt x="11712046" y="1238401"/>
                  <a:pt x="11719341" y="1511004"/>
                </a:cubicBezTo>
                <a:cubicBezTo>
                  <a:pt x="11726636" y="1783607"/>
                  <a:pt x="11736247" y="1820737"/>
                  <a:pt x="11719341" y="2023567"/>
                </a:cubicBezTo>
                <a:cubicBezTo>
                  <a:pt x="11702435" y="2226397"/>
                  <a:pt x="11752859" y="2394889"/>
                  <a:pt x="11719341" y="2697992"/>
                </a:cubicBezTo>
                <a:cubicBezTo>
                  <a:pt x="11685823" y="3001096"/>
                  <a:pt x="11724475" y="3049477"/>
                  <a:pt x="11719341" y="3318463"/>
                </a:cubicBezTo>
                <a:cubicBezTo>
                  <a:pt x="11714207" y="3587449"/>
                  <a:pt x="11742017" y="3804801"/>
                  <a:pt x="11719341" y="3938934"/>
                </a:cubicBezTo>
                <a:cubicBezTo>
                  <a:pt x="11696665" y="4073067"/>
                  <a:pt x="11736942" y="4367588"/>
                  <a:pt x="11719341" y="4559405"/>
                </a:cubicBezTo>
                <a:cubicBezTo>
                  <a:pt x="11701740" y="4751222"/>
                  <a:pt x="11706495" y="5274621"/>
                  <a:pt x="11719341" y="5557554"/>
                </a:cubicBezTo>
                <a:cubicBezTo>
                  <a:pt x="11720220" y="5641889"/>
                  <a:pt x="11642281" y="5709859"/>
                  <a:pt x="11557187" y="5719708"/>
                </a:cubicBezTo>
                <a:cubicBezTo>
                  <a:pt x="11289663" y="5728691"/>
                  <a:pt x="11140849" y="5733138"/>
                  <a:pt x="10886891" y="5719708"/>
                </a:cubicBezTo>
                <a:cubicBezTo>
                  <a:pt x="10632933" y="5706278"/>
                  <a:pt x="10655970" y="5723671"/>
                  <a:pt x="10444496" y="5719708"/>
                </a:cubicBezTo>
                <a:cubicBezTo>
                  <a:pt x="10233022" y="5715745"/>
                  <a:pt x="9960123" y="5735059"/>
                  <a:pt x="9774199" y="5719708"/>
                </a:cubicBezTo>
                <a:cubicBezTo>
                  <a:pt x="9588275" y="5704357"/>
                  <a:pt x="9244618" y="5692619"/>
                  <a:pt x="8989953" y="5719708"/>
                </a:cubicBezTo>
                <a:cubicBezTo>
                  <a:pt x="8735288" y="5746797"/>
                  <a:pt x="8583980" y="5711395"/>
                  <a:pt x="8433607" y="5719708"/>
                </a:cubicBezTo>
                <a:cubicBezTo>
                  <a:pt x="8283234" y="5728021"/>
                  <a:pt x="8182862" y="5707217"/>
                  <a:pt x="7991212" y="5719708"/>
                </a:cubicBezTo>
                <a:cubicBezTo>
                  <a:pt x="7799562" y="5732199"/>
                  <a:pt x="7750391" y="5738723"/>
                  <a:pt x="7548817" y="5719708"/>
                </a:cubicBezTo>
                <a:cubicBezTo>
                  <a:pt x="7347244" y="5700693"/>
                  <a:pt x="6928157" y="5758397"/>
                  <a:pt x="6764570" y="5719708"/>
                </a:cubicBezTo>
                <a:cubicBezTo>
                  <a:pt x="6600983" y="5681019"/>
                  <a:pt x="6574410" y="5731091"/>
                  <a:pt x="6436125" y="5719708"/>
                </a:cubicBezTo>
                <a:cubicBezTo>
                  <a:pt x="6297840" y="5708325"/>
                  <a:pt x="6104254" y="5739077"/>
                  <a:pt x="5879779" y="5719708"/>
                </a:cubicBezTo>
                <a:cubicBezTo>
                  <a:pt x="5655304" y="5700339"/>
                  <a:pt x="5352901" y="5735512"/>
                  <a:pt x="5209483" y="5719708"/>
                </a:cubicBezTo>
                <a:cubicBezTo>
                  <a:pt x="5066065" y="5703904"/>
                  <a:pt x="4936647" y="5707078"/>
                  <a:pt x="4767088" y="5719708"/>
                </a:cubicBezTo>
                <a:cubicBezTo>
                  <a:pt x="4597530" y="5732338"/>
                  <a:pt x="4201455" y="5739375"/>
                  <a:pt x="3868891" y="5719708"/>
                </a:cubicBezTo>
                <a:cubicBezTo>
                  <a:pt x="3536327" y="5700041"/>
                  <a:pt x="3665527" y="5723588"/>
                  <a:pt x="3540446" y="5719708"/>
                </a:cubicBezTo>
                <a:cubicBezTo>
                  <a:pt x="3415365" y="5715828"/>
                  <a:pt x="3326113" y="5710306"/>
                  <a:pt x="3212001" y="5719708"/>
                </a:cubicBezTo>
                <a:cubicBezTo>
                  <a:pt x="3097890" y="5729110"/>
                  <a:pt x="2913939" y="5692504"/>
                  <a:pt x="2655655" y="5719708"/>
                </a:cubicBezTo>
                <a:cubicBezTo>
                  <a:pt x="2397371" y="5746912"/>
                  <a:pt x="2283255" y="5713648"/>
                  <a:pt x="1985359" y="5719708"/>
                </a:cubicBezTo>
                <a:cubicBezTo>
                  <a:pt x="1687463" y="5725768"/>
                  <a:pt x="1528601" y="5755634"/>
                  <a:pt x="1201113" y="5719708"/>
                </a:cubicBezTo>
                <a:cubicBezTo>
                  <a:pt x="873625" y="5683782"/>
                  <a:pt x="473731" y="5690998"/>
                  <a:pt x="162154" y="5719708"/>
                </a:cubicBezTo>
                <a:cubicBezTo>
                  <a:pt x="92191" y="5719720"/>
                  <a:pt x="14286" y="5637677"/>
                  <a:pt x="0" y="5557554"/>
                </a:cubicBezTo>
                <a:cubicBezTo>
                  <a:pt x="18292" y="5363412"/>
                  <a:pt x="-10628" y="5198264"/>
                  <a:pt x="0" y="5044991"/>
                </a:cubicBezTo>
                <a:cubicBezTo>
                  <a:pt x="10628" y="4891718"/>
                  <a:pt x="-460" y="4636769"/>
                  <a:pt x="0" y="4262658"/>
                </a:cubicBezTo>
                <a:cubicBezTo>
                  <a:pt x="460" y="3888547"/>
                  <a:pt x="-12809" y="3771425"/>
                  <a:pt x="0" y="3588233"/>
                </a:cubicBezTo>
                <a:cubicBezTo>
                  <a:pt x="12809" y="3405042"/>
                  <a:pt x="-33551" y="3077311"/>
                  <a:pt x="0" y="2913808"/>
                </a:cubicBezTo>
                <a:cubicBezTo>
                  <a:pt x="33551" y="2750306"/>
                  <a:pt x="21500" y="2555598"/>
                  <a:pt x="0" y="2347291"/>
                </a:cubicBezTo>
                <a:cubicBezTo>
                  <a:pt x="-21500" y="2138984"/>
                  <a:pt x="-15487" y="1798559"/>
                  <a:pt x="0" y="1564958"/>
                </a:cubicBezTo>
                <a:cubicBezTo>
                  <a:pt x="15487" y="1331357"/>
                  <a:pt x="11907" y="1205404"/>
                  <a:pt x="0" y="998441"/>
                </a:cubicBezTo>
                <a:cubicBezTo>
                  <a:pt x="-11907" y="791478"/>
                  <a:pt x="-33651" y="399051"/>
                  <a:pt x="0" y="162154"/>
                </a:cubicBezTo>
                <a:close/>
              </a:path>
              <a:path w="11719341" h="5719708" stroke="0" extrusionOk="0">
                <a:moveTo>
                  <a:pt x="0" y="162154"/>
                </a:moveTo>
                <a:cubicBezTo>
                  <a:pt x="-4028" y="70115"/>
                  <a:pt x="57293" y="5744"/>
                  <a:pt x="162154" y="0"/>
                </a:cubicBezTo>
                <a:cubicBezTo>
                  <a:pt x="368537" y="3804"/>
                  <a:pt x="818583" y="-13391"/>
                  <a:pt x="1060351" y="0"/>
                </a:cubicBezTo>
                <a:cubicBezTo>
                  <a:pt x="1302119" y="13391"/>
                  <a:pt x="1461415" y="-13604"/>
                  <a:pt x="1616696" y="0"/>
                </a:cubicBezTo>
                <a:cubicBezTo>
                  <a:pt x="1771978" y="13604"/>
                  <a:pt x="1910123" y="-15663"/>
                  <a:pt x="2059092" y="0"/>
                </a:cubicBezTo>
                <a:cubicBezTo>
                  <a:pt x="2208061" y="15663"/>
                  <a:pt x="2532861" y="-29927"/>
                  <a:pt x="2843338" y="0"/>
                </a:cubicBezTo>
                <a:cubicBezTo>
                  <a:pt x="3153815" y="29927"/>
                  <a:pt x="3166510" y="-243"/>
                  <a:pt x="3399684" y="0"/>
                </a:cubicBezTo>
                <a:cubicBezTo>
                  <a:pt x="3632858" y="243"/>
                  <a:pt x="3974728" y="-32885"/>
                  <a:pt x="4297881" y="0"/>
                </a:cubicBezTo>
                <a:cubicBezTo>
                  <a:pt x="4621034" y="32885"/>
                  <a:pt x="4635850" y="5926"/>
                  <a:pt x="4740276" y="0"/>
                </a:cubicBezTo>
                <a:cubicBezTo>
                  <a:pt x="4844703" y="-5926"/>
                  <a:pt x="5306982" y="18927"/>
                  <a:pt x="5638473" y="0"/>
                </a:cubicBezTo>
                <a:cubicBezTo>
                  <a:pt x="5969964" y="-18927"/>
                  <a:pt x="5821563" y="-5665"/>
                  <a:pt x="5966918" y="0"/>
                </a:cubicBezTo>
                <a:cubicBezTo>
                  <a:pt x="6112273" y="5665"/>
                  <a:pt x="6490687" y="-4398"/>
                  <a:pt x="6637214" y="0"/>
                </a:cubicBezTo>
                <a:cubicBezTo>
                  <a:pt x="6783741" y="4398"/>
                  <a:pt x="6998607" y="-25158"/>
                  <a:pt x="7307510" y="0"/>
                </a:cubicBezTo>
                <a:cubicBezTo>
                  <a:pt x="7616413" y="25158"/>
                  <a:pt x="7604983" y="-6891"/>
                  <a:pt x="7863856" y="0"/>
                </a:cubicBezTo>
                <a:cubicBezTo>
                  <a:pt x="8122729" y="6891"/>
                  <a:pt x="8522490" y="-20"/>
                  <a:pt x="8762052" y="0"/>
                </a:cubicBezTo>
                <a:cubicBezTo>
                  <a:pt x="9001614" y="20"/>
                  <a:pt x="9322357" y="42867"/>
                  <a:pt x="9660249" y="0"/>
                </a:cubicBezTo>
                <a:cubicBezTo>
                  <a:pt x="9998141" y="-42867"/>
                  <a:pt x="9961798" y="8186"/>
                  <a:pt x="10102645" y="0"/>
                </a:cubicBezTo>
                <a:cubicBezTo>
                  <a:pt x="10243492" y="-8186"/>
                  <a:pt x="10559478" y="-1738"/>
                  <a:pt x="10772941" y="0"/>
                </a:cubicBezTo>
                <a:cubicBezTo>
                  <a:pt x="10986404" y="1738"/>
                  <a:pt x="11381670" y="-33511"/>
                  <a:pt x="11557187" y="0"/>
                </a:cubicBezTo>
                <a:cubicBezTo>
                  <a:pt x="11643638" y="-9337"/>
                  <a:pt x="11741153" y="68168"/>
                  <a:pt x="11719341" y="162154"/>
                </a:cubicBezTo>
                <a:cubicBezTo>
                  <a:pt x="11724424" y="345070"/>
                  <a:pt x="11726745" y="465259"/>
                  <a:pt x="11719341" y="674717"/>
                </a:cubicBezTo>
                <a:cubicBezTo>
                  <a:pt x="11711937" y="884175"/>
                  <a:pt x="11712232" y="1133031"/>
                  <a:pt x="11719341" y="1457050"/>
                </a:cubicBezTo>
                <a:cubicBezTo>
                  <a:pt x="11726450" y="1781069"/>
                  <a:pt x="11743843" y="1862761"/>
                  <a:pt x="11719341" y="2131475"/>
                </a:cubicBezTo>
                <a:cubicBezTo>
                  <a:pt x="11694839" y="2400190"/>
                  <a:pt x="11705987" y="2478989"/>
                  <a:pt x="11719341" y="2697992"/>
                </a:cubicBezTo>
                <a:cubicBezTo>
                  <a:pt x="11732695" y="2916995"/>
                  <a:pt x="11724588" y="3128108"/>
                  <a:pt x="11719341" y="3372417"/>
                </a:cubicBezTo>
                <a:cubicBezTo>
                  <a:pt x="11714094" y="3616727"/>
                  <a:pt x="11711000" y="3767913"/>
                  <a:pt x="11719341" y="3884980"/>
                </a:cubicBezTo>
                <a:cubicBezTo>
                  <a:pt x="11727682" y="4002047"/>
                  <a:pt x="11716664" y="4221763"/>
                  <a:pt x="11719341" y="4397543"/>
                </a:cubicBezTo>
                <a:cubicBezTo>
                  <a:pt x="11722018" y="4573323"/>
                  <a:pt x="11670235" y="5091484"/>
                  <a:pt x="11719341" y="5557554"/>
                </a:cubicBezTo>
                <a:cubicBezTo>
                  <a:pt x="11735945" y="5652920"/>
                  <a:pt x="11650029" y="5730779"/>
                  <a:pt x="11557187" y="5719708"/>
                </a:cubicBezTo>
                <a:cubicBezTo>
                  <a:pt x="11439109" y="5735748"/>
                  <a:pt x="11377684" y="5735272"/>
                  <a:pt x="11228742" y="5719708"/>
                </a:cubicBezTo>
                <a:cubicBezTo>
                  <a:pt x="11079801" y="5704144"/>
                  <a:pt x="10820577" y="5731287"/>
                  <a:pt x="10444496" y="5719708"/>
                </a:cubicBezTo>
                <a:cubicBezTo>
                  <a:pt x="10068415" y="5708129"/>
                  <a:pt x="10233098" y="5703324"/>
                  <a:pt x="10116050" y="5719708"/>
                </a:cubicBezTo>
                <a:cubicBezTo>
                  <a:pt x="9999002" y="5736092"/>
                  <a:pt x="9648381" y="5707155"/>
                  <a:pt x="9331804" y="5719708"/>
                </a:cubicBezTo>
                <a:cubicBezTo>
                  <a:pt x="9015227" y="5732261"/>
                  <a:pt x="9030381" y="5728661"/>
                  <a:pt x="8889409" y="5719708"/>
                </a:cubicBezTo>
                <a:cubicBezTo>
                  <a:pt x="8748438" y="5710755"/>
                  <a:pt x="8709828" y="5716140"/>
                  <a:pt x="8560964" y="5719708"/>
                </a:cubicBezTo>
                <a:cubicBezTo>
                  <a:pt x="8412101" y="5723276"/>
                  <a:pt x="8322025" y="5701845"/>
                  <a:pt x="8118568" y="5719708"/>
                </a:cubicBezTo>
                <a:cubicBezTo>
                  <a:pt x="7915111" y="5737571"/>
                  <a:pt x="7517281" y="5749319"/>
                  <a:pt x="7334322" y="5719708"/>
                </a:cubicBezTo>
                <a:cubicBezTo>
                  <a:pt x="7151363" y="5690097"/>
                  <a:pt x="7071995" y="5707866"/>
                  <a:pt x="6891926" y="5719708"/>
                </a:cubicBezTo>
                <a:cubicBezTo>
                  <a:pt x="6711857" y="5731550"/>
                  <a:pt x="6677197" y="5709867"/>
                  <a:pt x="6563481" y="5719708"/>
                </a:cubicBezTo>
                <a:cubicBezTo>
                  <a:pt x="6449766" y="5729549"/>
                  <a:pt x="6250416" y="5702300"/>
                  <a:pt x="6121086" y="5719708"/>
                </a:cubicBezTo>
                <a:cubicBezTo>
                  <a:pt x="5991756" y="5737116"/>
                  <a:pt x="5816651" y="5694754"/>
                  <a:pt x="5564740" y="5719708"/>
                </a:cubicBezTo>
                <a:cubicBezTo>
                  <a:pt x="5312829" y="5744662"/>
                  <a:pt x="5191996" y="5702996"/>
                  <a:pt x="4894444" y="5719708"/>
                </a:cubicBezTo>
                <a:cubicBezTo>
                  <a:pt x="4596892" y="5736420"/>
                  <a:pt x="4603792" y="5706743"/>
                  <a:pt x="4452049" y="5719708"/>
                </a:cubicBezTo>
                <a:cubicBezTo>
                  <a:pt x="4300307" y="5732673"/>
                  <a:pt x="3848995" y="5754940"/>
                  <a:pt x="3553852" y="5719708"/>
                </a:cubicBezTo>
                <a:cubicBezTo>
                  <a:pt x="3258709" y="5684476"/>
                  <a:pt x="3098982" y="5741953"/>
                  <a:pt x="2883556" y="5719708"/>
                </a:cubicBezTo>
                <a:cubicBezTo>
                  <a:pt x="2668130" y="5697463"/>
                  <a:pt x="2247868" y="5716237"/>
                  <a:pt x="1985359" y="5719708"/>
                </a:cubicBezTo>
                <a:cubicBezTo>
                  <a:pt x="1722850" y="5723179"/>
                  <a:pt x="1406807" y="5748679"/>
                  <a:pt x="1201113" y="5719708"/>
                </a:cubicBezTo>
                <a:cubicBezTo>
                  <a:pt x="995419" y="5690737"/>
                  <a:pt x="553543" y="5706868"/>
                  <a:pt x="162154" y="5719708"/>
                </a:cubicBezTo>
                <a:cubicBezTo>
                  <a:pt x="87859" y="5722324"/>
                  <a:pt x="-8176" y="5650100"/>
                  <a:pt x="0" y="5557554"/>
                </a:cubicBezTo>
                <a:cubicBezTo>
                  <a:pt x="-16296" y="5285369"/>
                  <a:pt x="21023" y="5189582"/>
                  <a:pt x="0" y="4937083"/>
                </a:cubicBezTo>
                <a:cubicBezTo>
                  <a:pt x="-21023" y="4684584"/>
                  <a:pt x="10665" y="4575769"/>
                  <a:pt x="0" y="4424520"/>
                </a:cubicBezTo>
                <a:cubicBezTo>
                  <a:pt x="-10665" y="4273271"/>
                  <a:pt x="-10942" y="3892840"/>
                  <a:pt x="0" y="3642187"/>
                </a:cubicBezTo>
                <a:cubicBezTo>
                  <a:pt x="10942" y="3391534"/>
                  <a:pt x="8794" y="3212310"/>
                  <a:pt x="0" y="2967762"/>
                </a:cubicBezTo>
                <a:cubicBezTo>
                  <a:pt x="-8794" y="2723214"/>
                  <a:pt x="12472" y="2476617"/>
                  <a:pt x="0" y="2185429"/>
                </a:cubicBezTo>
                <a:cubicBezTo>
                  <a:pt x="-12472" y="1894241"/>
                  <a:pt x="3568" y="1801574"/>
                  <a:pt x="0" y="1564958"/>
                </a:cubicBezTo>
                <a:cubicBezTo>
                  <a:pt x="-3568" y="1328342"/>
                  <a:pt x="-7388" y="1142997"/>
                  <a:pt x="0" y="998441"/>
                </a:cubicBezTo>
                <a:cubicBezTo>
                  <a:pt x="7388" y="853885"/>
                  <a:pt x="-10426" y="524399"/>
                  <a:pt x="0" y="162154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83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AF782CC-DE87-4063-AEB2-AC36F2FC10C4}"/>
              </a:ext>
            </a:extLst>
          </p:cNvPr>
          <p:cNvSpPr/>
          <p:nvPr/>
        </p:nvSpPr>
        <p:spPr>
          <a:xfrm>
            <a:off x="204658" y="222926"/>
            <a:ext cx="3595818" cy="561640"/>
          </a:xfrm>
          <a:custGeom>
            <a:avLst/>
            <a:gdLst>
              <a:gd name="connsiteX0" fmla="*/ 0 w 3595818"/>
              <a:gd name="connsiteY0" fmla="*/ 153446 h 561640"/>
              <a:gd name="connsiteX1" fmla="*/ 153446 w 3595818"/>
              <a:gd name="connsiteY1" fmla="*/ 0 h 561640"/>
              <a:gd name="connsiteX2" fmla="*/ 877010 w 3595818"/>
              <a:gd name="connsiteY2" fmla="*/ 0 h 561640"/>
              <a:gd name="connsiteX3" fmla="*/ 1501906 w 3595818"/>
              <a:gd name="connsiteY3" fmla="*/ 0 h 561640"/>
              <a:gd name="connsiteX4" fmla="*/ 2093912 w 3595818"/>
              <a:gd name="connsiteY4" fmla="*/ 0 h 561640"/>
              <a:gd name="connsiteX5" fmla="*/ 2784587 w 3595818"/>
              <a:gd name="connsiteY5" fmla="*/ 0 h 561640"/>
              <a:gd name="connsiteX6" fmla="*/ 3442372 w 3595818"/>
              <a:gd name="connsiteY6" fmla="*/ 0 h 561640"/>
              <a:gd name="connsiteX7" fmla="*/ 3595818 w 3595818"/>
              <a:gd name="connsiteY7" fmla="*/ 153446 h 561640"/>
              <a:gd name="connsiteX8" fmla="*/ 3595818 w 3595818"/>
              <a:gd name="connsiteY8" fmla="*/ 408194 h 561640"/>
              <a:gd name="connsiteX9" fmla="*/ 3442372 w 3595818"/>
              <a:gd name="connsiteY9" fmla="*/ 561640 h 561640"/>
              <a:gd name="connsiteX10" fmla="*/ 2784587 w 3595818"/>
              <a:gd name="connsiteY10" fmla="*/ 561640 h 561640"/>
              <a:gd name="connsiteX11" fmla="*/ 2159691 w 3595818"/>
              <a:gd name="connsiteY11" fmla="*/ 561640 h 561640"/>
              <a:gd name="connsiteX12" fmla="*/ 1436127 w 3595818"/>
              <a:gd name="connsiteY12" fmla="*/ 561640 h 561640"/>
              <a:gd name="connsiteX13" fmla="*/ 712563 w 3595818"/>
              <a:gd name="connsiteY13" fmla="*/ 561640 h 561640"/>
              <a:gd name="connsiteX14" fmla="*/ 153446 w 3595818"/>
              <a:gd name="connsiteY14" fmla="*/ 561640 h 561640"/>
              <a:gd name="connsiteX15" fmla="*/ 0 w 3595818"/>
              <a:gd name="connsiteY15" fmla="*/ 408194 h 561640"/>
              <a:gd name="connsiteX16" fmla="*/ 0 w 3595818"/>
              <a:gd name="connsiteY16" fmla="*/ 153446 h 5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95818" h="561640" extrusionOk="0">
                <a:moveTo>
                  <a:pt x="0" y="153446"/>
                </a:moveTo>
                <a:cubicBezTo>
                  <a:pt x="-6288" y="64821"/>
                  <a:pt x="60653" y="3020"/>
                  <a:pt x="153446" y="0"/>
                </a:cubicBezTo>
                <a:cubicBezTo>
                  <a:pt x="511012" y="-2702"/>
                  <a:pt x="661510" y="27158"/>
                  <a:pt x="877010" y="0"/>
                </a:cubicBezTo>
                <a:cubicBezTo>
                  <a:pt x="1092510" y="-27158"/>
                  <a:pt x="1259271" y="-29105"/>
                  <a:pt x="1501906" y="0"/>
                </a:cubicBezTo>
                <a:cubicBezTo>
                  <a:pt x="1744541" y="29105"/>
                  <a:pt x="1831554" y="23234"/>
                  <a:pt x="2093912" y="0"/>
                </a:cubicBezTo>
                <a:cubicBezTo>
                  <a:pt x="2356270" y="-23234"/>
                  <a:pt x="2523478" y="1236"/>
                  <a:pt x="2784587" y="0"/>
                </a:cubicBezTo>
                <a:cubicBezTo>
                  <a:pt x="3045697" y="-1236"/>
                  <a:pt x="3181693" y="18109"/>
                  <a:pt x="3442372" y="0"/>
                </a:cubicBezTo>
                <a:cubicBezTo>
                  <a:pt x="3537312" y="-16590"/>
                  <a:pt x="3585636" y="77648"/>
                  <a:pt x="3595818" y="153446"/>
                </a:cubicBezTo>
                <a:cubicBezTo>
                  <a:pt x="3607157" y="222147"/>
                  <a:pt x="3584834" y="344624"/>
                  <a:pt x="3595818" y="408194"/>
                </a:cubicBezTo>
                <a:cubicBezTo>
                  <a:pt x="3610822" y="496547"/>
                  <a:pt x="3509873" y="558851"/>
                  <a:pt x="3442372" y="561640"/>
                </a:cubicBezTo>
                <a:cubicBezTo>
                  <a:pt x="3253795" y="570178"/>
                  <a:pt x="3025570" y="588210"/>
                  <a:pt x="2784587" y="561640"/>
                </a:cubicBezTo>
                <a:cubicBezTo>
                  <a:pt x="2543605" y="535070"/>
                  <a:pt x="2425519" y="534990"/>
                  <a:pt x="2159691" y="561640"/>
                </a:cubicBezTo>
                <a:cubicBezTo>
                  <a:pt x="1893863" y="588290"/>
                  <a:pt x="1672237" y="559474"/>
                  <a:pt x="1436127" y="561640"/>
                </a:cubicBezTo>
                <a:cubicBezTo>
                  <a:pt x="1200017" y="563806"/>
                  <a:pt x="976911" y="533174"/>
                  <a:pt x="712563" y="561640"/>
                </a:cubicBezTo>
                <a:cubicBezTo>
                  <a:pt x="448215" y="590106"/>
                  <a:pt x="388150" y="534680"/>
                  <a:pt x="153446" y="561640"/>
                </a:cubicBezTo>
                <a:cubicBezTo>
                  <a:pt x="60584" y="553994"/>
                  <a:pt x="-2295" y="489509"/>
                  <a:pt x="0" y="408194"/>
                </a:cubicBezTo>
                <a:cubicBezTo>
                  <a:pt x="-271" y="357013"/>
                  <a:pt x="5753" y="251916"/>
                  <a:pt x="0" y="153446"/>
                </a:cubicBezTo>
                <a:close/>
              </a:path>
            </a:pathLst>
          </a:cu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732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CE40C8-07D6-48B8-BFD1-D692D035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90136" l="9699" r="89967">
                        <a14:foregroundMark x1="62876" y1="20408" x2="62876" y2="20408"/>
                        <a14:foregroundMark x1="72910" y1="17687" x2="72910" y2="17687"/>
                        <a14:foregroundMark x1="82609" y1="16667" x2="82609" y2="16667"/>
                        <a14:foregroundMark x1="83946" y1="25170" x2="83946" y2="25170"/>
                        <a14:foregroundMark x1="85619" y1="20068" x2="85619" y2="20068"/>
                        <a14:foregroundMark x1="74582" y1="10884" x2="74582" y2="10884"/>
                        <a14:foregroundMark x1="63545" y1="12925" x2="63545" y2="12925"/>
                        <a14:foregroundMark x1="58194" y1="26190" x2="58194" y2="26190"/>
                        <a14:foregroundMark x1="67224" y1="29932" x2="67224" y2="29932"/>
                        <a14:foregroundMark x1="75585" y1="34354" x2="75585" y2="34354"/>
                        <a14:foregroundMark x1="81940" y1="32313" x2="81940" y2="32313"/>
                        <a14:foregroundMark x1="88629" y1="30612" x2="88629" y2="30612"/>
                        <a14:foregroundMark x1="81940" y1="38435" x2="81940" y2="38435"/>
                        <a14:foregroundMark x1="71572" y1="39456" x2="71572" y2="39456"/>
                        <a14:foregroundMark x1="39130" y1="90136" x2="39130" y2="90136"/>
                        <a14:foregroundMark x1="32107" y1="69048" x2="32107" y2="69048"/>
                        <a14:foregroundMark x1="35452" y1="46599" x2="33779" y2="59184"/>
                        <a14:foregroundMark x1="23077" y1="60884" x2="23077" y2="59184"/>
                        <a14:foregroundMark x1="26421" y1="55102" x2="37458" y2="61565"/>
                        <a14:foregroundMark x1="25753" y1="61905" x2="47157" y2="73469"/>
                        <a14:foregroundMark x1="41137" y1="48299" x2="44147" y2="82313"/>
                        <a14:foregroundMark x1="43813" y1="52721" x2="46823" y2="79252"/>
                        <a14:foregroundMark x1="19732" y1="65986" x2="49833" y2="58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01552">
            <a:off x="320262" y="193814"/>
            <a:ext cx="607636" cy="5974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023D71-0C1C-41BE-BDDA-CA354BDA00FE}"/>
              </a:ext>
            </a:extLst>
          </p:cNvPr>
          <p:cNvSpPr txBox="1"/>
          <p:nvPr/>
        </p:nvSpPr>
        <p:spPr>
          <a:xfrm>
            <a:off x="935629" y="238635"/>
            <a:ext cx="41189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게임 방식 개선</a:t>
            </a:r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64B2ABA9-BD01-4B93-ADE8-24433C8DFAE3}"/>
              </a:ext>
            </a:extLst>
          </p:cNvPr>
          <p:cNvGrpSpPr/>
          <p:nvPr/>
        </p:nvGrpSpPr>
        <p:grpSpPr>
          <a:xfrm>
            <a:off x="6299593" y="1644396"/>
            <a:ext cx="4978266" cy="4313946"/>
            <a:chOff x="935629" y="1644396"/>
            <a:chExt cx="4978266" cy="4313946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36F8296-3CDF-46A5-8726-11BBA198CA1F}"/>
                </a:ext>
              </a:extLst>
            </p:cNvPr>
            <p:cNvSpPr/>
            <p:nvPr/>
          </p:nvSpPr>
          <p:spPr>
            <a:xfrm>
              <a:off x="935629" y="2410369"/>
              <a:ext cx="3584607" cy="3547972"/>
            </a:xfrm>
            <a:prstGeom prst="roundRect">
              <a:avLst>
                <a:gd name="adj" fmla="val 4829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3D47D68-96AF-4F68-A86F-0DD5080E4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935629" y="2411359"/>
              <a:ext cx="419292" cy="43677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C975623-78D0-44CC-A1EB-E2A56E32A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1388141" y="2411359"/>
              <a:ext cx="419292" cy="43677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0602817-9F58-4FA0-AE64-2825B496E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1840653" y="2411359"/>
              <a:ext cx="419292" cy="43677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49C0534-4CE3-44FB-9B61-4775F13D7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935629" y="2863957"/>
              <a:ext cx="419292" cy="43677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0792369-5B95-4135-AFD6-B09A7D626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1388141" y="2863957"/>
              <a:ext cx="419292" cy="43677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FEEFD45-AF9A-489B-B039-7A16F694D3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1840653" y="2863957"/>
              <a:ext cx="419292" cy="43677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C6A1F62-63FA-470B-BD44-F66CD203D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935629" y="3299147"/>
              <a:ext cx="419292" cy="43677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17D074F-7990-43BC-ABB5-6724B82485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1388141" y="3299147"/>
              <a:ext cx="419292" cy="43677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3E4E2BB-7E85-44FF-A58F-477B874F2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1840653" y="3299147"/>
              <a:ext cx="419292" cy="43677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4664D38-84B6-4AB3-B3D1-B2B2AA3867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2293165" y="2411359"/>
              <a:ext cx="419292" cy="43677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802CC75-3B85-457F-A721-2462755B2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2745677" y="2411359"/>
              <a:ext cx="419292" cy="43677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911C042-3163-42F9-B405-A8BE34C919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3198189" y="2411359"/>
              <a:ext cx="419292" cy="43677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DC2F29E-7277-4229-AA38-45E452958F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2293165" y="2863957"/>
              <a:ext cx="419292" cy="43677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AE7863D4-8623-4AAA-BF3A-C495589F4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2745677" y="2863957"/>
              <a:ext cx="419292" cy="43677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CE5DE11-D52D-4275-B841-77A3D62C4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3198189" y="2863957"/>
              <a:ext cx="419292" cy="43677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1BA5B44-60D8-4A2C-BA46-FA60C4E357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2293165" y="3299147"/>
              <a:ext cx="419292" cy="43677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7BC98C3B-E667-498A-8A16-B0B17C6AAA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2745677" y="3299147"/>
              <a:ext cx="419292" cy="43677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FAD046C-9CF2-4FE1-8943-BC7D1598F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3198189" y="3299147"/>
              <a:ext cx="419292" cy="43677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0949F0E-C76F-4E2C-83B5-72206225F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3648432" y="2411359"/>
              <a:ext cx="419292" cy="436770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19C44D37-7E0B-4B1F-9B6E-6A49980C3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4100944" y="2411359"/>
              <a:ext cx="419292" cy="436770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7B696D4-0196-444A-8538-21BC20CEC3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3648432" y="2863957"/>
              <a:ext cx="419292" cy="43677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05312E56-2943-4817-8634-83F63CCA44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4100944" y="2863957"/>
              <a:ext cx="419292" cy="43677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9F6021-4324-49D8-A5D4-AAADD4FCA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3648432" y="3299147"/>
              <a:ext cx="419292" cy="43677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341A92A-FFB0-4EEE-AE54-1A43FBC4B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4100944" y="3299147"/>
              <a:ext cx="419292" cy="43677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E635D48F-9410-43AA-892F-A9FCA6454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3648432" y="3748871"/>
              <a:ext cx="419292" cy="436770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BA68E0C9-A405-4BCB-8EE0-CFBE0D05F0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4100944" y="3748871"/>
              <a:ext cx="419292" cy="436770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8BACC363-2C53-4A2B-8ECF-46A39D9552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3648432" y="4201469"/>
              <a:ext cx="419292" cy="43677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04C5EDE5-C4B2-49C2-91DF-2001E3F40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4100944" y="4201469"/>
              <a:ext cx="419292" cy="436770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27908083-7EC7-44FC-80CE-70A45F5982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3648432" y="4636659"/>
              <a:ext cx="419292" cy="43677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4A0E894-5F06-401C-BDDA-1E2709CFFD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4100944" y="4636659"/>
              <a:ext cx="419292" cy="43677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C076C9E6-010B-490A-80E5-7C718612B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2298648" y="3748871"/>
              <a:ext cx="419292" cy="436770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4E5FBBF1-3E57-4480-A216-FC32371784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2751160" y="3748871"/>
              <a:ext cx="419292" cy="43677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9B6C912-9737-4FD2-B136-29CCCE5DD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3203672" y="3748871"/>
              <a:ext cx="419292" cy="43677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329DE9BE-937E-4168-8FAF-84BB38DFC6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2298648" y="4201469"/>
              <a:ext cx="419292" cy="436770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ABA3D4D6-4439-4CFA-B527-05378C6ADF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2751160" y="4201469"/>
              <a:ext cx="419292" cy="436770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B5810F30-4E5F-461B-83A2-D12F536DCC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3203672" y="4201469"/>
              <a:ext cx="419292" cy="43677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0CD9E8F7-64B9-4EF9-9A9B-37C7BA725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2298648" y="4636659"/>
              <a:ext cx="419292" cy="43677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4F119FE-ACAC-4765-B7DF-983F54FD0E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2751160" y="4636659"/>
              <a:ext cx="419292" cy="436770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344C74D-601C-4196-8DED-8D2A598EA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3203672" y="4636659"/>
              <a:ext cx="419292" cy="436770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1B82B606-20CE-4C88-A898-39B0703051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937898" y="3748871"/>
              <a:ext cx="419292" cy="436770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87D9F901-05E3-419A-A6D5-65E52C05CD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1390410" y="3748871"/>
              <a:ext cx="419292" cy="43677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4A297BEA-3CB6-4AAC-A7CE-40788933B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1842922" y="3748871"/>
              <a:ext cx="419292" cy="436770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EC8AF48-4DB2-4615-8986-147621AB85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937898" y="4201469"/>
              <a:ext cx="419292" cy="43677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46689D1-16DC-4895-A2A4-44E9677391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1390410" y="4201469"/>
              <a:ext cx="419292" cy="43677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1ADB0FFD-66A3-42DA-9751-D8B7DAF44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1842922" y="4201469"/>
              <a:ext cx="419292" cy="43677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29442B1-04B6-42C2-916A-6DBFB14FB0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937898" y="4636659"/>
              <a:ext cx="419292" cy="436770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53E89B57-1448-47B2-82D9-1AEAEA6378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1390410" y="4636659"/>
              <a:ext cx="419292" cy="43677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F84DAF1-F621-4887-A215-70FCCA730A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1842922" y="4636659"/>
              <a:ext cx="419292" cy="436770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1032BD48-E8F5-48C0-AA58-4BAE9C5CA0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3648432" y="5086382"/>
              <a:ext cx="419292" cy="436770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7B45E5E3-4053-4AA9-B288-4B7F4DF8E6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4100944" y="5086382"/>
              <a:ext cx="419292" cy="436770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04041280-0B8B-4A51-BC41-96F5A1F39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3648432" y="5521572"/>
              <a:ext cx="419292" cy="436770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6F0A98D8-42AA-4E57-AECB-50B0E7894D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4100944" y="5521572"/>
              <a:ext cx="419292" cy="436770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A24D2CE2-86C8-4777-9063-223044CCB0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2298648" y="5086382"/>
              <a:ext cx="419292" cy="436770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11E9CCA7-BB75-48CF-A9BC-B3ECF501A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2751160" y="5086382"/>
              <a:ext cx="419292" cy="436770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EC463BDC-B3C0-428C-8C81-C2F17B52E8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3203672" y="5086382"/>
              <a:ext cx="419292" cy="43677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4CE31209-31F6-43D0-8D32-07C0E60742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2298648" y="5521572"/>
              <a:ext cx="419292" cy="436770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11BE1AF0-6455-400F-B870-DE0BE36282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2751160" y="5521572"/>
              <a:ext cx="419292" cy="436770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FBE0600D-A058-4BF6-9533-62C7BB443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3203672" y="5521572"/>
              <a:ext cx="419292" cy="436770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631AD8D3-7C62-431A-8975-F09FC98206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937898" y="5086382"/>
              <a:ext cx="419292" cy="436770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DA5769C9-041D-4C09-BDB3-825A63AC9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1390410" y="5086382"/>
              <a:ext cx="419292" cy="436770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533797A9-3BF0-4099-B842-B24470EC6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1842922" y="5086382"/>
              <a:ext cx="419292" cy="436770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03B25555-6BD0-4EC4-A1CF-4CDABDE82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937898" y="5521572"/>
              <a:ext cx="419292" cy="43677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C9629277-9989-4DDE-AFC1-55BE1AFF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1390410" y="5521572"/>
              <a:ext cx="419292" cy="436770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23457E9E-4A00-4754-82A6-EBE83E187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652" y1="30859" x2="32106" y2="53711"/>
                          <a14:foregroundMark x1="32106" y1="53711" x2="49898" y2="40625"/>
                          <a14:foregroundMark x1="53374" y1="33594" x2="53783" y2="53516"/>
                          <a14:foregroundMark x1="32515" y1="62500" x2="33742" y2="69922"/>
                          <a14:foregroundMark x1="60736" y1="68359" x2="64417" y2="71289"/>
                        </a14:backgroundRemoval>
                      </a14:imgEffect>
                    </a14:imgLayer>
                  </a14:imgProps>
                </a:ext>
              </a:extLst>
            </a:blip>
            <a:srcRect l="21997" t="21036" r="20507" b="23437"/>
            <a:stretch/>
          </p:blipFill>
          <p:spPr>
            <a:xfrm>
              <a:off x="1842922" y="5521572"/>
              <a:ext cx="419292" cy="436770"/>
            </a:xfrm>
            <a:prstGeom prst="rect">
              <a:avLst/>
            </a:prstGeom>
          </p:spPr>
        </p:pic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36E6EAF8-C6C8-45A5-9467-98770CC203A3}"/>
                </a:ext>
              </a:extLst>
            </p:cNvPr>
            <p:cNvSpPr/>
            <p:nvPr/>
          </p:nvSpPr>
          <p:spPr>
            <a:xfrm>
              <a:off x="935629" y="1739387"/>
              <a:ext cx="3584607" cy="671972"/>
            </a:xfrm>
            <a:prstGeom prst="roundRect">
              <a:avLst>
                <a:gd name="adj" fmla="val 433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E58770D-4469-43C3-9166-CD59FBAB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12121" y1="23444" x2="12121" y2="23444"/>
                          <a14:foregroundMark x1="25379" y1="32573" x2="25379" y2="32573"/>
                          <a14:foregroundMark x1="32386" y1="33402" x2="32386" y2="33402"/>
                          <a14:foregroundMark x1="27652" y1="38589" x2="27652" y2="38589"/>
                          <a14:foregroundMark x1="25568" y1="41701" x2="25568" y2="41701"/>
                          <a14:foregroundMark x1="33333" y1="39627" x2="33333" y2="39627"/>
                          <a14:foregroundMark x1="36364" y1="36100" x2="41288" y2="40041"/>
                          <a14:foregroundMark x1="40530" y1="32780" x2="43371" y2="35270"/>
                          <a14:foregroundMark x1="39394" y1="32158" x2="31818" y2="40871"/>
                          <a14:foregroundMark x1="31818" y1="40871" x2="37879" y2="50000"/>
                          <a14:foregroundMark x1="37879" y1="50000" x2="49811" y2="45436"/>
                          <a14:foregroundMark x1="49811" y1="45436" x2="56250" y2="36307"/>
                          <a14:foregroundMark x1="56250" y1="36307" x2="45265" y2="31743"/>
                          <a14:foregroundMark x1="45265" y1="31743" x2="37121" y2="35062"/>
                          <a14:foregroundMark x1="40720" y1="62033" x2="62689" y2="53320"/>
                          <a14:foregroundMark x1="62689" y1="53320" x2="71023" y2="41909"/>
                          <a14:foregroundMark x1="71023" y1="41909" x2="73295" y2="35685"/>
                          <a14:foregroundMark x1="75189" y1="35270" x2="75379" y2="47095"/>
                          <a14:foregroundMark x1="75379" y1="47095" x2="71970" y2="57676"/>
                          <a14:foregroundMark x1="71970" y1="57676" x2="61364" y2="62033"/>
                          <a14:foregroundMark x1="61364" y1="62033" x2="26136" y2="61618"/>
                          <a14:foregroundMark x1="25000" y1="68880" x2="25000" y2="32780"/>
                          <a14:foregroundMark x1="25000" y1="32780" x2="43182" y2="26971"/>
                          <a14:foregroundMark x1="43182" y1="26971" x2="61553" y2="28216"/>
                          <a14:foregroundMark x1="26136" y1="28423" x2="22538" y2="48340"/>
                          <a14:foregroundMark x1="81250" y1="33195" x2="78030" y2="56017"/>
                          <a14:foregroundMark x1="78030" y1="56017" x2="77841" y2="56639"/>
                          <a14:backgroundMark x1="14205" y1="26971" x2="13447" y2="30913"/>
                          <a14:backgroundMark x1="13826" y1="25934" x2="13447" y2="30083"/>
                          <a14:backgroundMark x1="14015" y1="24896" x2="12689" y2="3423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07496" y="1644396"/>
              <a:ext cx="1020889" cy="896799"/>
            </a:xfrm>
            <a:prstGeom prst="rect">
              <a:avLst/>
            </a:prstGeom>
          </p:spPr>
        </p:pic>
        <p:sp>
          <p:nvSpPr>
            <p:cNvPr id="84" name="사각형: 둥근 모서리 283">
              <a:extLst>
                <a:ext uri="{FF2B5EF4-FFF2-40B4-BE49-F238E27FC236}">
                  <a16:creationId xmlns:a16="http://schemas.microsoft.com/office/drawing/2014/main" id="{6F0AB93E-004D-4ED4-8B94-76D1FAD28B7B}"/>
                </a:ext>
              </a:extLst>
            </p:cNvPr>
            <p:cNvSpPr/>
            <p:nvPr/>
          </p:nvSpPr>
          <p:spPr>
            <a:xfrm>
              <a:off x="2377100" y="3802324"/>
              <a:ext cx="271423" cy="229059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97A2FE9-18DE-4F84-B835-69EE2D2AE323}"/>
                </a:ext>
              </a:extLst>
            </p:cNvPr>
            <p:cNvSpPr/>
            <p:nvPr/>
          </p:nvSpPr>
          <p:spPr>
            <a:xfrm>
              <a:off x="3201092" y="2859851"/>
              <a:ext cx="427043" cy="448144"/>
            </a:xfrm>
            <a:custGeom>
              <a:avLst/>
              <a:gdLst>
                <a:gd name="connsiteX0" fmla="*/ 0 w 427043"/>
                <a:gd name="connsiteY0" fmla="*/ 71175 h 448144"/>
                <a:gd name="connsiteX1" fmla="*/ 71175 w 427043"/>
                <a:gd name="connsiteY1" fmla="*/ 0 h 448144"/>
                <a:gd name="connsiteX2" fmla="*/ 355868 w 427043"/>
                <a:gd name="connsiteY2" fmla="*/ 0 h 448144"/>
                <a:gd name="connsiteX3" fmla="*/ 427043 w 427043"/>
                <a:gd name="connsiteY3" fmla="*/ 71175 h 448144"/>
                <a:gd name="connsiteX4" fmla="*/ 427043 w 427043"/>
                <a:gd name="connsiteY4" fmla="*/ 376969 h 448144"/>
                <a:gd name="connsiteX5" fmla="*/ 355868 w 427043"/>
                <a:gd name="connsiteY5" fmla="*/ 448144 h 448144"/>
                <a:gd name="connsiteX6" fmla="*/ 71175 w 427043"/>
                <a:gd name="connsiteY6" fmla="*/ 448144 h 448144"/>
                <a:gd name="connsiteX7" fmla="*/ 0 w 427043"/>
                <a:gd name="connsiteY7" fmla="*/ 376969 h 448144"/>
                <a:gd name="connsiteX8" fmla="*/ 0 w 427043"/>
                <a:gd name="connsiteY8" fmla="*/ 71175 h 44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7043" h="448144" extrusionOk="0">
                  <a:moveTo>
                    <a:pt x="0" y="71175"/>
                  </a:moveTo>
                  <a:cubicBezTo>
                    <a:pt x="-6035" y="28143"/>
                    <a:pt x="26757" y="1917"/>
                    <a:pt x="71175" y="0"/>
                  </a:cubicBezTo>
                  <a:cubicBezTo>
                    <a:pt x="173464" y="14811"/>
                    <a:pt x="302497" y="1466"/>
                    <a:pt x="355868" y="0"/>
                  </a:cubicBezTo>
                  <a:cubicBezTo>
                    <a:pt x="392130" y="2975"/>
                    <a:pt x="426828" y="33056"/>
                    <a:pt x="427043" y="71175"/>
                  </a:cubicBezTo>
                  <a:cubicBezTo>
                    <a:pt x="443078" y="131347"/>
                    <a:pt x="453468" y="242246"/>
                    <a:pt x="427043" y="376969"/>
                  </a:cubicBezTo>
                  <a:cubicBezTo>
                    <a:pt x="434719" y="417189"/>
                    <a:pt x="397625" y="443105"/>
                    <a:pt x="355868" y="448144"/>
                  </a:cubicBezTo>
                  <a:cubicBezTo>
                    <a:pt x="315092" y="433282"/>
                    <a:pt x="148493" y="449146"/>
                    <a:pt x="71175" y="448144"/>
                  </a:cubicBezTo>
                  <a:cubicBezTo>
                    <a:pt x="31453" y="444204"/>
                    <a:pt x="-3617" y="421305"/>
                    <a:pt x="0" y="376969"/>
                  </a:cubicBezTo>
                  <a:cubicBezTo>
                    <a:pt x="-12744" y="232355"/>
                    <a:pt x="22956" y="108523"/>
                    <a:pt x="0" y="71175"/>
                  </a:cubicBezTo>
                  <a:close/>
                </a:path>
              </a:pathLst>
            </a:custGeom>
            <a:noFill/>
            <a:ln w="22225">
              <a:solidFill>
                <a:srgbClr val="FF000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AFF15645-020B-469A-96A0-96805C9EA9EF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3628135" y="3078532"/>
              <a:ext cx="1119383" cy="539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B269BEB-CBED-4025-B792-AFF14008EF0C}"/>
                </a:ext>
              </a:extLst>
            </p:cNvPr>
            <p:cNvSpPr txBox="1"/>
            <p:nvPr/>
          </p:nvSpPr>
          <p:spPr>
            <a:xfrm>
              <a:off x="4719426" y="2876883"/>
              <a:ext cx="1194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FF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지뢰 위치</a:t>
              </a:r>
            </a:p>
          </p:txBody>
        </p:sp>
        <p:sp>
          <p:nvSpPr>
            <p:cNvPr id="88" name="사각형: 둥근 모서리 283">
              <a:extLst>
                <a:ext uri="{FF2B5EF4-FFF2-40B4-BE49-F238E27FC236}">
                  <a16:creationId xmlns:a16="http://schemas.microsoft.com/office/drawing/2014/main" id="{1D501CB3-D33C-4849-B6BB-FE31F7E8F9DC}"/>
                </a:ext>
              </a:extLst>
            </p:cNvPr>
            <p:cNvSpPr/>
            <p:nvPr/>
          </p:nvSpPr>
          <p:spPr>
            <a:xfrm>
              <a:off x="2825095" y="3359867"/>
              <a:ext cx="271423" cy="229059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rgbClr val="FF0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사각형: 둥근 모서리 283">
              <a:extLst>
                <a:ext uri="{FF2B5EF4-FFF2-40B4-BE49-F238E27FC236}">
                  <a16:creationId xmlns:a16="http://schemas.microsoft.com/office/drawing/2014/main" id="{E318AC14-B084-47E5-B9F3-E3906386B660}"/>
                </a:ext>
              </a:extLst>
            </p:cNvPr>
            <p:cNvSpPr/>
            <p:nvPr/>
          </p:nvSpPr>
          <p:spPr>
            <a:xfrm>
              <a:off x="3272124" y="3359867"/>
              <a:ext cx="271423" cy="229059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rgbClr val="FF0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사각형: 둥근 모서리 283">
              <a:extLst>
                <a:ext uri="{FF2B5EF4-FFF2-40B4-BE49-F238E27FC236}">
                  <a16:creationId xmlns:a16="http://schemas.microsoft.com/office/drawing/2014/main" id="{AD78307A-8D48-4457-BD37-D9D5CC070B33}"/>
                </a:ext>
              </a:extLst>
            </p:cNvPr>
            <p:cNvSpPr/>
            <p:nvPr/>
          </p:nvSpPr>
          <p:spPr>
            <a:xfrm>
              <a:off x="3279017" y="3802324"/>
              <a:ext cx="271423" cy="229059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rgbClr val="FF0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사각형: 둥근 모서리 283">
              <a:extLst>
                <a:ext uri="{FF2B5EF4-FFF2-40B4-BE49-F238E27FC236}">
                  <a16:creationId xmlns:a16="http://schemas.microsoft.com/office/drawing/2014/main" id="{57116C73-15D8-4DE3-997E-A5A64B1C34A3}"/>
                </a:ext>
              </a:extLst>
            </p:cNvPr>
            <p:cNvSpPr/>
            <p:nvPr/>
          </p:nvSpPr>
          <p:spPr>
            <a:xfrm>
              <a:off x="2377100" y="5148240"/>
              <a:ext cx="271423" cy="229059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사각형: 둥근 모서리 283">
              <a:extLst>
                <a:ext uri="{FF2B5EF4-FFF2-40B4-BE49-F238E27FC236}">
                  <a16:creationId xmlns:a16="http://schemas.microsoft.com/office/drawing/2014/main" id="{EA644CB5-F510-47ED-8F04-6AB3B8A07510}"/>
                </a:ext>
              </a:extLst>
            </p:cNvPr>
            <p:cNvSpPr/>
            <p:nvPr/>
          </p:nvSpPr>
          <p:spPr>
            <a:xfrm>
              <a:off x="2377100" y="4254391"/>
              <a:ext cx="271423" cy="229059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사각형: 둥근 모서리 283">
              <a:extLst>
                <a:ext uri="{FF2B5EF4-FFF2-40B4-BE49-F238E27FC236}">
                  <a16:creationId xmlns:a16="http://schemas.microsoft.com/office/drawing/2014/main" id="{DFDB54A8-099C-44FC-9C5B-418CB745A221}"/>
                </a:ext>
              </a:extLst>
            </p:cNvPr>
            <p:cNvSpPr/>
            <p:nvPr/>
          </p:nvSpPr>
          <p:spPr>
            <a:xfrm>
              <a:off x="1914588" y="3359866"/>
              <a:ext cx="271423" cy="229059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사각형: 둥근 모서리 283">
              <a:extLst>
                <a:ext uri="{FF2B5EF4-FFF2-40B4-BE49-F238E27FC236}">
                  <a16:creationId xmlns:a16="http://schemas.microsoft.com/office/drawing/2014/main" id="{5D5FC134-61F5-435E-8485-6A762B089C57}"/>
                </a:ext>
              </a:extLst>
            </p:cNvPr>
            <p:cNvSpPr/>
            <p:nvPr/>
          </p:nvSpPr>
          <p:spPr>
            <a:xfrm>
              <a:off x="2377100" y="3355331"/>
              <a:ext cx="271423" cy="229059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사각형: 둥근 모서리 283">
              <a:extLst>
                <a:ext uri="{FF2B5EF4-FFF2-40B4-BE49-F238E27FC236}">
                  <a16:creationId xmlns:a16="http://schemas.microsoft.com/office/drawing/2014/main" id="{C3819BE7-DEBD-4AB6-89C0-BFA6317A8F43}"/>
                </a:ext>
              </a:extLst>
            </p:cNvPr>
            <p:cNvSpPr/>
            <p:nvPr/>
          </p:nvSpPr>
          <p:spPr>
            <a:xfrm>
              <a:off x="1921504" y="4254391"/>
              <a:ext cx="271423" cy="229059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사각형: 둥근 모서리 283">
              <a:extLst>
                <a:ext uri="{FF2B5EF4-FFF2-40B4-BE49-F238E27FC236}">
                  <a16:creationId xmlns:a16="http://schemas.microsoft.com/office/drawing/2014/main" id="{E1139C99-FAB5-4EAF-9210-7A03B5939213}"/>
                </a:ext>
              </a:extLst>
            </p:cNvPr>
            <p:cNvSpPr/>
            <p:nvPr/>
          </p:nvSpPr>
          <p:spPr>
            <a:xfrm>
              <a:off x="2377100" y="2920142"/>
              <a:ext cx="271423" cy="234271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rgbClr val="FF0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1" name="사각형: 둥근 모서리 283">
              <a:extLst>
                <a:ext uri="{FF2B5EF4-FFF2-40B4-BE49-F238E27FC236}">
                  <a16:creationId xmlns:a16="http://schemas.microsoft.com/office/drawing/2014/main" id="{12DF6460-FFAE-442A-B6C4-4DC45C27C5C1}"/>
                </a:ext>
              </a:extLst>
            </p:cNvPr>
            <p:cNvSpPr/>
            <p:nvPr/>
          </p:nvSpPr>
          <p:spPr>
            <a:xfrm>
              <a:off x="2825568" y="4254391"/>
              <a:ext cx="271423" cy="229059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사각형: 둥근 모서리 283">
              <a:extLst>
                <a:ext uri="{FF2B5EF4-FFF2-40B4-BE49-F238E27FC236}">
                  <a16:creationId xmlns:a16="http://schemas.microsoft.com/office/drawing/2014/main" id="{A5DAFACB-D464-4430-9F77-8FB857454549}"/>
                </a:ext>
              </a:extLst>
            </p:cNvPr>
            <p:cNvSpPr/>
            <p:nvPr/>
          </p:nvSpPr>
          <p:spPr>
            <a:xfrm>
              <a:off x="3287289" y="4681979"/>
              <a:ext cx="271423" cy="249446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3" name="사각형: 둥근 모서리 283">
              <a:extLst>
                <a:ext uri="{FF2B5EF4-FFF2-40B4-BE49-F238E27FC236}">
                  <a16:creationId xmlns:a16="http://schemas.microsoft.com/office/drawing/2014/main" id="{08BDCCED-084B-4EF6-A92F-1245D2370370}"/>
                </a:ext>
              </a:extLst>
            </p:cNvPr>
            <p:cNvSpPr/>
            <p:nvPr/>
          </p:nvSpPr>
          <p:spPr>
            <a:xfrm>
              <a:off x="2827590" y="5148240"/>
              <a:ext cx="271423" cy="229059"/>
            </a:xfrm>
            <a:custGeom>
              <a:avLst/>
              <a:gdLst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81304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1276 h 247651"/>
                <a:gd name="connsiteX1" fmla="*/ 41276 w 322580"/>
                <a:gd name="connsiteY1" fmla="*/ 0 h 247651"/>
                <a:gd name="connsiteX2" fmla="*/ 267969 w 322580"/>
                <a:gd name="connsiteY2" fmla="*/ 0 h 247651"/>
                <a:gd name="connsiteX3" fmla="*/ 322580 w 322580"/>
                <a:gd name="connsiteY3" fmla="*/ 41276 h 247651"/>
                <a:gd name="connsiteX4" fmla="*/ 322580 w 322580"/>
                <a:gd name="connsiteY4" fmla="*/ 206375 h 247651"/>
                <a:gd name="connsiteX5" fmla="*/ 281304 w 322580"/>
                <a:gd name="connsiteY5" fmla="*/ 247651 h 247651"/>
                <a:gd name="connsiteX6" fmla="*/ 41276 w 322580"/>
                <a:gd name="connsiteY6" fmla="*/ 247651 h 247651"/>
                <a:gd name="connsiteX7" fmla="*/ 0 w 322580"/>
                <a:gd name="connsiteY7" fmla="*/ 206375 h 247651"/>
                <a:gd name="connsiteX8" fmla="*/ 0 w 322580"/>
                <a:gd name="connsiteY8" fmla="*/ 41276 h 247651"/>
                <a:gd name="connsiteX0" fmla="*/ 0 w 322580"/>
                <a:gd name="connsiteY0" fmla="*/ 4699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0 w 322580"/>
                <a:gd name="connsiteY8" fmla="*/ 4699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22580 w 322580"/>
                <a:gd name="connsiteY3" fmla="*/ 4699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17145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17145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11150 w 322580"/>
                <a:gd name="connsiteY3" fmla="*/ 5080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67969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5589 w 322580"/>
                <a:gd name="connsiteY2" fmla="*/ 3810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26670 w 322580"/>
                <a:gd name="connsiteY0" fmla="*/ 50801 h 253366"/>
                <a:gd name="connsiteX1" fmla="*/ 67946 w 322580"/>
                <a:gd name="connsiteY1" fmla="*/ 0 h 253366"/>
                <a:gd name="connsiteX2" fmla="*/ 273684 w 322580"/>
                <a:gd name="connsiteY2" fmla="*/ 5715 h 253366"/>
                <a:gd name="connsiteX3" fmla="*/ 307340 w 322580"/>
                <a:gd name="connsiteY3" fmla="*/ 54611 h 253366"/>
                <a:gd name="connsiteX4" fmla="*/ 322580 w 322580"/>
                <a:gd name="connsiteY4" fmla="*/ 212090 h 253366"/>
                <a:gd name="connsiteX5" fmla="*/ 281304 w 322580"/>
                <a:gd name="connsiteY5" fmla="*/ 253366 h 253366"/>
                <a:gd name="connsiteX6" fmla="*/ 41276 w 322580"/>
                <a:gd name="connsiteY6" fmla="*/ 253366 h 253366"/>
                <a:gd name="connsiteX7" fmla="*/ 0 w 322580"/>
                <a:gd name="connsiteY7" fmla="*/ 212090 h 253366"/>
                <a:gd name="connsiteX8" fmla="*/ 26670 w 322580"/>
                <a:gd name="connsiteY8" fmla="*/ 50801 h 253366"/>
                <a:gd name="connsiteX0" fmla="*/ 17145 w 313055"/>
                <a:gd name="connsiteY0" fmla="*/ 50801 h 253366"/>
                <a:gd name="connsiteX1" fmla="*/ 58421 w 313055"/>
                <a:gd name="connsiteY1" fmla="*/ 0 h 253366"/>
                <a:gd name="connsiteX2" fmla="*/ 264159 w 313055"/>
                <a:gd name="connsiteY2" fmla="*/ 5715 h 253366"/>
                <a:gd name="connsiteX3" fmla="*/ 297815 w 313055"/>
                <a:gd name="connsiteY3" fmla="*/ 54611 h 253366"/>
                <a:gd name="connsiteX4" fmla="*/ 313055 w 313055"/>
                <a:gd name="connsiteY4" fmla="*/ 212090 h 253366"/>
                <a:gd name="connsiteX5" fmla="*/ 271779 w 313055"/>
                <a:gd name="connsiteY5" fmla="*/ 253366 h 253366"/>
                <a:gd name="connsiteX6" fmla="*/ 31751 w 313055"/>
                <a:gd name="connsiteY6" fmla="*/ 253366 h 253366"/>
                <a:gd name="connsiteX7" fmla="*/ 0 w 313055"/>
                <a:gd name="connsiteY7" fmla="*/ 213995 h 253366"/>
                <a:gd name="connsiteX8" fmla="*/ 17145 w 313055"/>
                <a:gd name="connsiteY8" fmla="*/ 50801 h 253366"/>
                <a:gd name="connsiteX0" fmla="*/ 17145 w 313055"/>
                <a:gd name="connsiteY0" fmla="*/ 50801 h 255271"/>
                <a:gd name="connsiteX1" fmla="*/ 58421 w 313055"/>
                <a:gd name="connsiteY1" fmla="*/ 0 h 255271"/>
                <a:gd name="connsiteX2" fmla="*/ 264159 w 313055"/>
                <a:gd name="connsiteY2" fmla="*/ 5715 h 255271"/>
                <a:gd name="connsiteX3" fmla="*/ 297815 w 313055"/>
                <a:gd name="connsiteY3" fmla="*/ 54611 h 255271"/>
                <a:gd name="connsiteX4" fmla="*/ 313055 w 313055"/>
                <a:gd name="connsiteY4" fmla="*/ 212090 h 255271"/>
                <a:gd name="connsiteX5" fmla="*/ 271779 w 313055"/>
                <a:gd name="connsiteY5" fmla="*/ 253366 h 255271"/>
                <a:gd name="connsiteX6" fmla="*/ 39371 w 313055"/>
                <a:gd name="connsiteY6" fmla="*/ 255271 h 255271"/>
                <a:gd name="connsiteX7" fmla="*/ 0 w 313055"/>
                <a:gd name="connsiteY7" fmla="*/ 213995 h 255271"/>
                <a:gd name="connsiteX8" fmla="*/ 17145 w 313055"/>
                <a:gd name="connsiteY8" fmla="*/ 50801 h 255271"/>
                <a:gd name="connsiteX0" fmla="*/ 17145 w 313055"/>
                <a:gd name="connsiteY0" fmla="*/ 48965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7145 w 313055"/>
                <a:gd name="connsiteY8" fmla="*/ 48965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  <a:gd name="connsiteX0" fmla="*/ 14569 w 313055"/>
                <a:gd name="connsiteY0" fmla="*/ 54811 h 253435"/>
                <a:gd name="connsiteX1" fmla="*/ 66150 w 313055"/>
                <a:gd name="connsiteY1" fmla="*/ 0 h 253435"/>
                <a:gd name="connsiteX2" fmla="*/ 264159 w 313055"/>
                <a:gd name="connsiteY2" fmla="*/ 3879 h 253435"/>
                <a:gd name="connsiteX3" fmla="*/ 297815 w 313055"/>
                <a:gd name="connsiteY3" fmla="*/ 52775 h 253435"/>
                <a:gd name="connsiteX4" fmla="*/ 313055 w 313055"/>
                <a:gd name="connsiteY4" fmla="*/ 210254 h 253435"/>
                <a:gd name="connsiteX5" fmla="*/ 271779 w 313055"/>
                <a:gd name="connsiteY5" fmla="*/ 251530 h 253435"/>
                <a:gd name="connsiteX6" fmla="*/ 39371 w 313055"/>
                <a:gd name="connsiteY6" fmla="*/ 253435 h 253435"/>
                <a:gd name="connsiteX7" fmla="*/ 0 w 313055"/>
                <a:gd name="connsiteY7" fmla="*/ 212159 h 253435"/>
                <a:gd name="connsiteX8" fmla="*/ 14569 w 313055"/>
                <a:gd name="connsiteY8" fmla="*/ 54811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055" h="253435">
                  <a:moveTo>
                    <a:pt x="14569" y="54811"/>
                  </a:moveTo>
                  <a:cubicBezTo>
                    <a:pt x="11992" y="29093"/>
                    <a:pt x="43354" y="0"/>
                    <a:pt x="66150" y="0"/>
                  </a:cubicBezTo>
                  <a:lnTo>
                    <a:pt x="264159" y="3879"/>
                  </a:lnTo>
                  <a:cubicBezTo>
                    <a:pt x="286955" y="3879"/>
                    <a:pt x="297815" y="29979"/>
                    <a:pt x="297815" y="52775"/>
                  </a:cubicBezTo>
                  <a:lnTo>
                    <a:pt x="313055" y="210254"/>
                  </a:lnTo>
                  <a:cubicBezTo>
                    <a:pt x="313055" y="233050"/>
                    <a:pt x="294575" y="251530"/>
                    <a:pt x="271779" y="251530"/>
                  </a:cubicBezTo>
                  <a:lnTo>
                    <a:pt x="39371" y="253435"/>
                  </a:lnTo>
                  <a:cubicBezTo>
                    <a:pt x="16575" y="253435"/>
                    <a:pt x="0" y="234955"/>
                    <a:pt x="0" y="212159"/>
                  </a:cubicBezTo>
                  <a:cubicBezTo>
                    <a:pt x="5715" y="157761"/>
                    <a:pt x="8854" y="109209"/>
                    <a:pt x="14569" y="54811"/>
                  </a:cubicBezTo>
                  <a:close/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F1A55A1F-A31B-4331-AA08-E65E42D4DDFA}"/>
              </a:ext>
            </a:extLst>
          </p:cNvPr>
          <p:cNvGrpSpPr/>
          <p:nvPr/>
        </p:nvGrpSpPr>
        <p:grpSpPr>
          <a:xfrm>
            <a:off x="2080518" y="2286127"/>
            <a:ext cx="2600116" cy="3286626"/>
            <a:chOff x="7490303" y="2308858"/>
            <a:chExt cx="2324597" cy="3237513"/>
          </a:xfrm>
        </p:grpSpPr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80C97CAE-129E-42C6-8846-9809812BBA78}"/>
                </a:ext>
              </a:extLst>
            </p:cNvPr>
            <p:cNvGrpSpPr/>
            <p:nvPr/>
          </p:nvGrpSpPr>
          <p:grpSpPr>
            <a:xfrm>
              <a:off x="9173306" y="2817866"/>
              <a:ext cx="419292" cy="436770"/>
              <a:chOff x="6589105" y="2477029"/>
              <a:chExt cx="419292" cy="436770"/>
            </a:xfrm>
          </p:grpSpPr>
          <p:pic>
            <p:nvPicPr>
              <p:cNvPr id="253" name="그림 252">
                <a:extLst>
                  <a:ext uri="{FF2B5EF4-FFF2-40B4-BE49-F238E27FC236}">
                    <a16:creationId xmlns:a16="http://schemas.microsoft.com/office/drawing/2014/main" id="{B9018F73-79BF-45C2-9B55-A0ADC7341B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6589105" y="2477029"/>
                <a:ext cx="419292" cy="436770"/>
              </a:xfrm>
              <a:prstGeom prst="rect">
                <a:avLst/>
              </a:prstGeom>
            </p:spPr>
          </p:pic>
          <p:sp>
            <p:nvSpPr>
              <p:cNvPr id="254" name="사각형: 둥근 모서리 283">
                <a:extLst>
                  <a:ext uri="{FF2B5EF4-FFF2-40B4-BE49-F238E27FC236}">
                    <a16:creationId xmlns:a16="http://schemas.microsoft.com/office/drawing/2014/main" id="{B7680630-834E-431A-8A99-423B2B658D97}"/>
                  </a:ext>
                </a:extLst>
              </p:cNvPr>
              <p:cNvSpPr/>
              <p:nvPr/>
            </p:nvSpPr>
            <p:spPr>
              <a:xfrm>
                <a:off x="6673040" y="2533214"/>
                <a:ext cx="271423" cy="234271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rgbClr val="FF0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0E8EDFCA-0673-4506-BFC3-F15E00D5A670}"/>
                </a:ext>
              </a:extLst>
            </p:cNvPr>
            <p:cNvGrpSpPr/>
            <p:nvPr/>
          </p:nvGrpSpPr>
          <p:grpSpPr>
            <a:xfrm>
              <a:off x="9183306" y="3541943"/>
              <a:ext cx="419292" cy="436770"/>
              <a:chOff x="7002808" y="3580331"/>
              <a:chExt cx="419292" cy="436770"/>
            </a:xfrm>
          </p:grpSpPr>
          <p:pic>
            <p:nvPicPr>
              <p:cNvPr id="255" name="그림 254">
                <a:extLst>
                  <a:ext uri="{FF2B5EF4-FFF2-40B4-BE49-F238E27FC236}">
                    <a16:creationId xmlns:a16="http://schemas.microsoft.com/office/drawing/2014/main" id="{6A059187-D086-47A2-BAA6-CC6636718E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7002808" y="3580331"/>
                <a:ext cx="419292" cy="436770"/>
              </a:xfrm>
              <a:prstGeom prst="rect">
                <a:avLst/>
              </a:prstGeom>
            </p:spPr>
          </p:pic>
          <p:sp>
            <p:nvSpPr>
              <p:cNvPr id="256" name="사각형: 둥근 모서리 283">
                <a:extLst>
                  <a:ext uri="{FF2B5EF4-FFF2-40B4-BE49-F238E27FC236}">
                    <a16:creationId xmlns:a16="http://schemas.microsoft.com/office/drawing/2014/main" id="{0CF93062-32A8-46FD-8E3B-46073FB67332}"/>
                  </a:ext>
                </a:extLst>
              </p:cNvPr>
              <p:cNvSpPr/>
              <p:nvPr/>
            </p:nvSpPr>
            <p:spPr>
              <a:xfrm>
                <a:off x="7086743" y="3636515"/>
                <a:ext cx="271423" cy="229059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accent2">
                  <a:alpha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grpSp>
          <p:nvGrpSpPr>
            <p:cNvPr id="264" name="그룹 263">
              <a:extLst>
                <a:ext uri="{FF2B5EF4-FFF2-40B4-BE49-F238E27FC236}">
                  <a16:creationId xmlns:a16="http://schemas.microsoft.com/office/drawing/2014/main" id="{86841C12-00B0-40CF-B123-F96EE98BF517}"/>
                </a:ext>
              </a:extLst>
            </p:cNvPr>
            <p:cNvGrpSpPr/>
            <p:nvPr/>
          </p:nvGrpSpPr>
          <p:grpSpPr>
            <a:xfrm>
              <a:off x="9181932" y="4286903"/>
              <a:ext cx="419292" cy="436770"/>
              <a:chOff x="6852619" y="4380745"/>
              <a:chExt cx="419292" cy="436770"/>
            </a:xfrm>
          </p:grpSpPr>
          <p:pic>
            <p:nvPicPr>
              <p:cNvPr id="257" name="그림 256">
                <a:extLst>
                  <a:ext uri="{FF2B5EF4-FFF2-40B4-BE49-F238E27FC236}">
                    <a16:creationId xmlns:a16="http://schemas.microsoft.com/office/drawing/2014/main" id="{87F9905D-E35F-43C1-B081-27AC2622A4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6852619" y="4380745"/>
                <a:ext cx="419292" cy="436770"/>
              </a:xfrm>
              <a:prstGeom prst="rect">
                <a:avLst/>
              </a:prstGeom>
            </p:spPr>
          </p:pic>
          <p:sp>
            <p:nvSpPr>
              <p:cNvPr id="258" name="사각형: 둥근 모서리 283">
                <a:extLst>
                  <a:ext uri="{FF2B5EF4-FFF2-40B4-BE49-F238E27FC236}">
                    <a16:creationId xmlns:a16="http://schemas.microsoft.com/office/drawing/2014/main" id="{6F7C2615-3FC0-4FB8-86B4-D82382438061}"/>
                  </a:ext>
                </a:extLst>
              </p:cNvPr>
              <p:cNvSpPr/>
              <p:nvPr/>
            </p:nvSpPr>
            <p:spPr>
              <a:xfrm>
                <a:off x="6931071" y="4433667"/>
                <a:ext cx="271423" cy="229059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accent4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A797CDAF-1FB0-461D-BDF6-59E19E3BA58F}"/>
                </a:ext>
              </a:extLst>
            </p:cNvPr>
            <p:cNvGrpSpPr/>
            <p:nvPr/>
          </p:nvGrpSpPr>
          <p:grpSpPr>
            <a:xfrm>
              <a:off x="9193306" y="5063870"/>
              <a:ext cx="419292" cy="436770"/>
              <a:chOff x="6736868" y="5271770"/>
              <a:chExt cx="419292" cy="436770"/>
            </a:xfrm>
          </p:grpSpPr>
          <p:pic>
            <p:nvPicPr>
              <p:cNvPr id="259" name="그림 258">
                <a:extLst>
                  <a:ext uri="{FF2B5EF4-FFF2-40B4-BE49-F238E27FC236}">
                    <a16:creationId xmlns:a16="http://schemas.microsoft.com/office/drawing/2014/main" id="{77C6B24B-7046-498B-943C-06CA815D71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29652" y1="30859" x2="32106" y2="53711"/>
                            <a14:foregroundMark x1="32106" y1="53711" x2="49898" y2="40625"/>
                            <a14:foregroundMark x1="53374" y1="33594" x2="53783" y2="53516"/>
                            <a14:foregroundMark x1="32515" y1="62500" x2="33742" y2="69922"/>
                            <a14:foregroundMark x1="60736" y1="68359" x2="64417" y2="71289"/>
                          </a14:backgroundRemoval>
                        </a14:imgEffect>
                      </a14:imgLayer>
                    </a14:imgProps>
                  </a:ext>
                </a:extLst>
              </a:blip>
              <a:srcRect l="21997" t="21036" r="20507" b="23437"/>
              <a:stretch/>
            </p:blipFill>
            <p:spPr>
              <a:xfrm>
                <a:off x="6736868" y="5271770"/>
                <a:ext cx="419292" cy="436770"/>
              </a:xfrm>
              <a:prstGeom prst="rect">
                <a:avLst/>
              </a:prstGeom>
            </p:spPr>
          </p:pic>
          <p:sp>
            <p:nvSpPr>
              <p:cNvPr id="260" name="사각형: 둥근 모서리 283">
                <a:extLst>
                  <a:ext uri="{FF2B5EF4-FFF2-40B4-BE49-F238E27FC236}">
                    <a16:creationId xmlns:a16="http://schemas.microsoft.com/office/drawing/2014/main" id="{CBD2AA97-520F-44B6-9110-B92A2E505A3A}"/>
                  </a:ext>
                </a:extLst>
              </p:cNvPr>
              <p:cNvSpPr/>
              <p:nvPr/>
            </p:nvSpPr>
            <p:spPr>
              <a:xfrm>
                <a:off x="6815320" y="5333628"/>
                <a:ext cx="271423" cy="229059"/>
              </a:xfrm>
              <a:custGeom>
                <a:avLst/>
                <a:gdLst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81304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1276 h 247651"/>
                  <a:gd name="connsiteX1" fmla="*/ 41276 w 322580"/>
                  <a:gd name="connsiteY1" fmla="*/ 0 h 247651"/>
                  <a:gd name="connsiteX2" fmla="*/ 267969 w 322580"/>
                  <a:gd name="connsiteY2" fmla="*/ 0 h 247651"/>
                  <a:gd name="connsiteX3" fmla="*/ 322580 w 322580"/>
                  <a:gd name="connsiteY3" fmla="*/ 41276 h 247651"/>
                  <a:gd name="connsiteX4" fmla="*/ 322580 w 322580"/>
                  <a:gd name="connsiteY4" fmla="*/ 206375 h 247651"/>
                  <a:gd name="connsiteX5" fmla="*/ 281304 w 322580"/>
                  <a:gd name="connsiteY5" fmla="*/ 247651 h 247651"/>
                  <a:gd name="connsiteX6" fmla="*/ 41276 w 322580"/>
                  <a:gd name="connsiteY6" fmla="*/ 247651 h 247651"/>
                  <a:gd name="connsiteX7" fmla="*/ 0 w 322580"/>
                  <a:gd name="connsiteY7" fmla="*/ 206375 h 247651"/>
                  <a:gd name="connsiteX8" fmla="*/ 0 w 322580"/>
                  <a:gd name="connsiteY8" fmla="*/ 41276 h 247651"/>
                  <a:gd name="connsiteX0" fmla="*/ 0 w 322580"/>
                  <a:gd name="connsiteY0" fmla="*/ 4699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0 w 322580"/>
                  <a:gd name="connsiteY8" fmla="*/ 4699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22580 w 322580"/>
                  <a:gd name="connsiteY3" fmla="*/ 4699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17145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17145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11150 w 322580"/>
                  <a:gd name="connsiteY3" fmla="*/ 5080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67969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5589 w 322580"/>
                  <a:gd name="connsiteY2" fmla="*/ 3810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26670 w 322580"/>
                  <a:gd name="connsiteY0" fmla="*/ 50801 h 253366"/>
                  <a:gd name="connsiteX1" fmla="*/ 67946 w 322580"/>
                  <a:gd name="connsiteY1" fmla="*/ 0 h 253366"/>
                  <a:gd name="connsiteX2" fmla="*/ 273684 w 322580"/>
                  <a:gd name="connsiteY2" fmla="*/ 5715 h 253366"/>
                  <a:gd name="connsiteX3" fmla="*/ 307340 w 322580"/>
                  <a:gd name="connsiteY3" fmla="*/ 54611 h 253366"/>
                  <a:gd name="connsiteX4" fmla="*/ 322580 w 322580"/>
                  <a:gd name="connsiteY4" fmla="*/ 212090 h 253366"/>
                  <a:gd name="connsiteX5" fmla="*/ 281304 w 322580"/>
                  <a:gd name="connsiteY5" fmla="*/ 253366 h 253366"/>
                  <a:gd name="connsiteX6" fmla="*/ 41276 w 322580"/>
                  <a:gd name="connsiteY6" fmla="*/ 253366 h 253366"/>
                  <a:gd name="connsiteX7" fmla="*/ 0 w 322580"/>
                  <a:gd name="connsiteY7" fmla="*/ 212090 h 253366"/>
                  <a:gd name="connsiteX8" fmla="*/ 26670 w 322580"/>
                  <a:gd name="connsiteY8" fmla="*/ 50801 h 253366"/>
                  <a:gd name="connsiteX0" fmla="*/ 17145 w 313055"/>
                  <a:gd name="connsiteY0" fmla="*/ 50801 h 253366"/>
                  <a:gd name="connsiteX1" fmla="*/ 58421 w 313055"/>
                  <a:gd name="connsiteY1" fmla="*/ 0 h 253366"/>
                  <a:gd name="connsiteX2" fmla="*/ 264159 w 313055"/>
                  <a:gd name="connsiteY2" fmla="*/ 5715 h 253366"/>
                  <a:gd name="connsiteX3" fmla="*/ 297815 w 313055"/>
                  <a:gd name="connsiteY3" fmla="*/ 54611 h 253366"/>
                  <a:gd name="connsiteX4" fmla="*/ 313055 w 313055"/>
                  <a:gd name="connsiteY4" fmla="*/ 212090 h 253366"/>
                  <a:gd name="connsiteX5" fmla="*/ 271779 w 313055"/>
                  <a:gd name="connsiteY5" fmla="*/ 253366 h 253366"/>
                  <a:gd name="connsiteX6" fmla="*/ 31751 w 313055"/>
                  <a:gd name="connsiteY6" fmla="*/ 253366 h 253366"/>
                  <a:gd name="connsiteX7" fmla="*/ 0 w 313055"/>
                  <a:gd name="connsiteY7" fmla="*/ 213995 h 253366"/>
                  <a:gd name="connsiteX8" fmla="*/ 17145 w 313055"/>
                  <a:gd name="connsiteY8" fmla="*/ 50801 h 253366"/>
                  <a:gd name="connsiteX0" fmla="*/ 17145 w 313055"/>
                  <a:gd name="connsiteY0" fmla="*/ 50801 h 255271"/>
                  <a:gd name="connsiteX1" fmla="*/ 58421 w 313055"/>
                  <a:gd name="connsiteY1" fmla="*/ 0 h 255271"/>
                  <a:gd name="connsiteX2" fmla="*/ 264159 w 313055"/>
                  <a:gd name="connsiteY2" fmla="*/ 5715 h 255271"/>
                  <a:gd name="connsiteX3" fmla="*/ 297815 w 313055"/>
                  <a:gd name="connsiteY3" fmla="*/ 54611 h 255271"/>
                  <a:gd name="connsiteX4" fmla="*/ 313055 w 313055"/>
                  <a:gd name="connsiteY4" fmla="*/ 212090 h 255271"/>
                  <a:gd name="connsiteX5" fmla="*/ 271779 w 313055"/>
                  <a:gd name="connsiteY5" fmla="*/ 253366 h 255271"/>
                  <a:gd name="connsiteX6" fmla="*/ 39371 w 313055"/>
                  <a:gd name="connsiteY6" fmla="*/ 255271 h 255271"/>
                  <a:gd name="connsiteX7" fmla="*/ 0 w 313055"/>
                  <a:gd name="connsiteY7" fmla="*/ 213995 h 255271"/>
                  <a:gd name="connsiteX8" fmla="*/ 17145 w 313055"/>
                  <a:gd name="connsiteY8" fmla="*/ 50801 h 255271"/>
                  <a:gd name="connsiteX0" fmla="*/ 17145 w 313055"/>
                  <a:gd name="connsiteY0" fmla="*/ 48965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7145 w 313055"/>
                  <a:gd name="connsiteY8" fmla="*/ 48965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  <a:gd name="connsiteX0" fmla="*/ 14569 w 313055"/>
                  <a:gd name="connsiteY0" fmla="*/ 54811 h 253435"/>
                  <a:gd name="connsiteX1" fmla="*/ 66150 w 313055"/>
                  <a:gd name="connsiteY1" fmla="*/ 0 h 253435"/>
                  <a:gd name="connsiteX2" fmla="*/ 264159 w 313055"/>
                  <a:gd name="connsiteY2" fmla="*/ 3879 h 253435"/>
                  <a:gd name="connsiteX3" fmla="*/ 297815 w 313055"/>
                  <a:gd name="connsiteY3" fmla="*/ 52775 h 253435"/>
                  <a:gd name="connsiteX4" fmla="*/ 313055 w 313055"/>
                  <a:gd name="connsiteY4" fmla="*/ 210254 h 253435"/>
                  <a:gd name="connsiteX5" fmla="*/ 271779 w 313055"/>
                  <a:gd name="connsiteY5" fmla="*/ 251530 h 253435"/>
                  <a:gd name="connsiteX6" fmla="*/ 39371 w 313055"/>
                  <a:gd name="connsiteY6" fmla="*/ 253435 h 253435"/>
                  <a:gd name="connsiteX7" fmla="*/ 0 w 313055"/>
                  <a:gd name="connsiteY7" fmla="*/ 212159 h 253435"/>
                  <a:gd name="connsiteX8" fmla="*/ 14569 w 313055"/>
                  <a:gd name="connsiteY8" fmla="*/ 54811 h 25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055" h="253435">
                    <a:moveTo>
                      <a:pt x="14569" y="54811"/>
                    </a:moveTo>
                    <a:cubicBezTo>
                      <a:pt x="11992" y="29093"/>
                      <a:pt x="43354" y="0"/>
                      <a:pt x="66150" y="0"/>
                    </a:cubicBezTo>
                    <a:lnTo>
                      <a:pt x="264159" y="3879"/>
                    </a:lnTo>
                    <a:cubicBezTo>
                      <a:pt x="286955" y="3879"/>
                      <a:pt x="297815" y="29979"/>
                      <a:pt x="297815" y="52775"/>
                    </a:cubicBezTo>
                    <a:lnTo>
                      <a:pt x="313055" y="210254"/>
                    </a:lnTo>
                    <a:cubicBezTo>
                      <a:pt x="313055" y="233050"/>
                      <a:pt x="294575" y="251530"/>
                      <a:pt x="271779" y="251530"/>
                    </a:cubicBezTo>
                    <a:lnTo>
                      <a:pt x="39371" y="253435"/>
                    </a:lnTo>
                    <a:cubicBezTo>
                      <a:pt x="16575" y="253435"/>
                      <a:pt x="0" y="234955"/>
                      <a:pt x="0" y="212159"/>
                    </a:cubicBezTo>
                    <a:cubicBezTo>
                      <a:pt x="5715" y="157761"/>
                      <a:pt x="8854" y="109209"/>
                      <a:pt x="14569" y="54811"/>
                    </a:cubicBezTo>
                    <a:close/>
                  </a:path>
                </a:pathLst>
              </a:custGeom>
              <a:solidFill>
                <a:schemeClr val="accent6">
                  <a:alpha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656249C9-5BEA-432E-9B39-9C79FD9AED0D}"/>
                </a:ext>
              </a:extLst>
            </p:cNvPr>
            <p:cNvSpPr txBox="1"/>
            <p:nvPr/>
          </p:nvSpPr>
          <p:spPr>
            <a:xfrm>
              <a:off x="7490303" y="2874051"/>
              <a:ext cx="1277572" cy="394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1~2</a:t>
              </a:r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9AA1DE62-C975-4D85-A14B-EDDA0FBE4BB7}"/>
                </a:ext>
              </a:extLst>
            </p:cNvPr>
            <p:cNvSpPr txBox="1"/>
            <p:nvPr/>
          </p:nvSpPr>
          <p:spPr>
            <a:xfrm>
              <a:off x="7490303" y="3579562"/>
              <a:ext cx="1277572" cy="394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3~4</a:t>
              </a:r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CF81F711-BD10-4FA9-A8DC-AA5D382807AD}"/>
                </a:ext>
              </a:extLst>
            </p:cNvPr>
            <p:cNvSpPr txBox="1"/>
            <p:nvPr/>
          </p:nvSpPr>
          <p:spPr>
            <a:xfrm>
              <a:off x="7490303" y="4406876"/>
              <a:ext cx="1277572" cy="394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5~6</a:t>
              </a:r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2BDE096-3CFE-420F-8484-6412DD0BB5EB}"/>
                </a:ext>
              </a:extLst>
            </p:cNvPr>
            <p:cNvSpPr txBox="1"/>
            <p:nvPr/>
          </p:nvSpPr>
          <p:spPr>
            <a:xfrm>
              <a:off x="7490303" y="5152240"/>
              <a:ext cx="1277572" cy="394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7</a:t>
              </a:r>
              <a:r>
                <a:rPr lang="ko-KR" altLang="en-US" sz="2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이상</a:t>
              </a:r>
            </a:p>
          </p:txBody>
        </p:sp>
        <p:sp>
          <p:nvSpPr>
            <p:cNvPr id="270" name="화살표: 아래쪽 269">
              <a:extLst>
                <a:ext uri="{FF2B5EF4-FFF2-40B4-BE49-F238E27FC236}">
                  <a16:creationId xmlns:a16="http://schemas.microsoft.com/office/drawing/2014/main" id="{530F283B-AE83-4CF5-9ECB-066346CC0BB5}"/>
                </a:ext>
              </a:extLst>
            </p:cNvPr>
            <p:cNvSpPr/>
            <p:nvPr/>
          </p:nvSpPr>
          <p:spPr>
            <a:xfrm rot="16200000">
              <a:off x="8428504" y="2894331"/>
              <a:ext cx="200046" cy="278061"/>
            </a:xfrm>
            <a:custGeom>
              <a:avLst/>
              <a:gdLst>
                <a:gd name="connsiteX0" fmla="*/ 0 w 200046"/>
                <a:gd name="connsiteY0" fmla="*/ 178038 h 278061"/>
                <a:gd name="connsiteX1" fmla="*/ 50012 w 200046"/>
                <a:gd name="connsiteY1" fmla="*/ 178038 h 278061"/>
                <a:gd name="connsiteX2" fmla="*/ 50012 w 200046"/>
                <a:gd name="connsiteY2" fmla="*/ 0 h 278061"/>
                <a:gd name="connsiteX3" fmla="*/ 150035 w 200046"/>
                <a:gd name="connsiteY3" fmla="*/ 0 h 278061"/>
                <a:gd name="connsiteX4" fmla="*/ 150035 w 200046"/>
                <a:gd name="connsiteY4" fmla="*/ 178038 h 278061"/>
                <a:gd name="connsiteX5" fmla="*/ 200046 w 200046"/>
                <a:gd name="connsiteY5" fmla="*/ 178038 h 278061"/>
                <a:gd name="connsiteX6" fmla="*/ 100023 w 200046"/>
                <a:gd name="connsiteY6" fmla="*/ 278061 h 278061"/>
                <a:gd name="connsiteX7" fmla="*/ 0 w 200046"/>
                <a:gd name="connsiteY7" fmla="*/ 178038 h 27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046" h="278061" fill="none" extrusionOk="0">
                  <a:moveTo>
                    <a:pt x="0" y="178038"/>
                  </a:moveTo>
                  <a:cubicBezTo>
                    <a:pt x="24527" y="175120"/>
                    <a:pt x="26583" y="174078"/>
                    <a:pt x="50012" y="178038"/>
                  </a:cubicBezTo>
                  <a:cubicBezTo>
                    <a:pt x="39847" y="109844"/>
                    <a:pt x="42761" y="33941"/>
                    <a:pt x="50012" y="0"/>
                  </a:cubicBezTo>
                  <a:cubicBezTo>
                    <a:pt x="71729" y="-1663"/>
                    <a:pt x="107302" y="-2609"/>
                    <a:pt x="150035" y="0"/>
                  </a:cubicBezTo>
                  <a:cubicBezTo>
                    <a:pt x="155171" y="44371"/>
                    <a:pt x="153778" y="158378"/>
                    <a:pt x="150035" y="178038"/>
                  </a:cubicBezTo>
                  <a:cubicBezTo>
                    <a:pt x="173913" y="177912"/>
                    <a:pt x="191349" y="176134"/>
                    <a:pt x="200046" y="178038"/>
                  </a:cubicBezTo>
                  <a:cubicBezTo>
                    <a:pt x="183247" y="181404"/>
                    <a:pt x="143442" y="237366"/>
                    <a:pt x="100023" y="278061"/>
                  </a:cubicBezTo>
                  <a:cubicBezTo>
                    <a:pt x="59328" y="254691"/>
                    <a:pt x="14701" y="195707"/>
                    <a:pt x="0" y="178038"/>
                  </a:cubicBezTo>
                  <a:close/>
                </a:path>
                <a:path w="200046" h="278061" stroke="0" extrusionOk="0">
                  <a:moveTo>
                    <a:pt x="0" y="178038"/>
                  </a:moveTo>
                  <a:cubicBezTo>
                    <a:pt x="10586" y="177795"/>
                    <a:pt x="25445" y="174239"/>
                    <a:pt x="50012" y="178038"/>
                  </a:cubicBezTo>
                  <a:cubicBezTo>
                    <a:pt x="58644" y="119769"/>
                    <a:pt x="59540" y="37585"/>
                    <a:pt x="50012" y="0"/>
                  </a:cubicBezTo>
                  <a:cubicBezTo>
                    <a:pt x="73163" y="-5585"/>
                    <a:pt x="114954" y="4299"/>
                    <a:pt x="150035" y="0"/>
                  </a:cubicBezTo>
                  <a:cubicBezTo>
                    <a:pt x="147843" y="53429"/>
                    <a:pt x="153376" y="123616"/>
                    <a:pt x="150035" y="178038"/>
                  </a:cubicBezTo>
                  <a:cubicBezTo>
                    <a:pt x="156664" y="181802"/>
                    <a:pt x="181445" y="176808"/>
                    <a:pt x="200046" y="178038"/>
                  </a:cubicBezTo>
                  <a:cubicBezTo>
                    <a:pt x="169105" y="191686"/>
                    <a:pt x="119881" y="260676"/>
                    <a:pt x="100023" y="278061"/>
                  </a:cubicBezTo>
                  <a:cubicBezTo>
                    <a:pt x="52729" y="245513"/>
                    <a:pt x="39305" y="212798"/>
                    <a:pt x="0" y="17803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71" name="화살표: 아래쪽 270">
              <a:extLst>
                <a:ext uri="{FF2B5EF4-FFF2-40B4-BE49-F238E27FC236}">
                  <a16:creationId xmlns:a16="http://schemas.microsoft.com/office/drawing/2014/main" id="{4320B762-3B52-49F9-B745-C781B05961F4}"/>
                </a:ext>
              </a:extLst>
            </p:cNvPr>
            <p:cNvSpPr/>
            <p:nvPr/>
          </p:nvSpPr>
          <p:spPr>
            <a:xfrm rot="16200000">
              <a:off x="8428505" y="3652612"/>
              <a:ext cx="200046" cy="278061"/>
            </a:xfrm>
            <a:custGeom>
              <a:avLst/>
              <a:gdLst>
                <a:gd name="connsiteX0" fmla="*/ 0 w 200046"/>
                <a:gd name="connsiteY0" fmla="*/ 178038 h 278061"/>
                <a:gd name="connsiteX1" fmla="*/ 50012 w 200046"/>
                <a:gd name="connsiteY1" fmla="*/ 178038 h 278061"/>
                <a:gd name="connsiteX2" fmla="*/ 50012 w 200046"/>
                <a:gd name="connsiteY2" fmla="*/ 0 h 278061"/>
                <a:gd name="connsiteX3" fmla="*/ 150035 w 200046"/>
                <a:gd name="connsiteY3" fmla="*/ 0 h 278061"/>
                <a:gd name="connsiteX4" fmla="*/ 150035 w 200046"/>
                <a:gd name="connsiteY4" fmla="*/ 178038 h 278061"/>
                <a:gd name="connsiteX5" fmla="*/ 200046 w 200046"/>
                <a:gd name="connsiteY5" fmla="*/ 178038 h 278061"/>
                <a:gd name="connsiteX6" fmla="*/ 100023 w 200046"/>
                <a:gd name="connsiteY6" fmla="*/ 278061 h 278061"/>
                <a:gd name="connsiteX7" fmla="*/ 0 w 200046"/>
                <a:gd name="connsiteY7" fmla="*/ 178038 h 27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046" h="278061" fill="none" extrusionOk="0">
                  <a:moveTo>
                    <a:pt x="0" y="178038"/>
                  </a:moveTo>
                  <a:cubicBezTo>
                    <a:pt x="24527" y="175120"/>
                    <a:pt x="26583" y="174078"/>
                    <a:pt x="50012" y="178038"/>
                  </a:cubicBezTo>
                  <a:cubicBezTo>
                    <a:pt x="39847" y="109844"/>
                    <a:pt x="42761" y="33941"/>
                    <a:pt x="50012" y="0"/>
                  </a:cubicBezTo>
                  <a:cubicBezTo>
                    <a:pt x="71729" y="-1663"/>
                    <a:pt x="107302" y="-2609"/>
                    <a:pt x="150035" y="0"/>
                  </a:cubicBezTo>
                  <a:cubicBezTo>
                    <a:pt x="155171" y="44371"/>
                    <a:pt x="153778" y="158378"/>
                    <a:pt x="150035" y="178038"/>
                  </a:cubicBezTo>
                  <a:cubicBezTo>
                    <a:pt x="173913" y="177912"/>
                    <a:pt x="191349" y="176134"/>
                    <a:pt x="200046" y="178038"/>
                  </a:cubicBezTo>
                  <a:cubicBezTo>
                    <a:pt x="183247" y="181404"/>
                    <a:pt x="143442" y="237366"/>
                    <a:pt x="100023" y="278061"/>
                  </a:cubicBezTo>
                  <a:cubicBezTo>
                    <a:pt x="59328" y="254691"/>
                    <a:pt x="14701" y="195707"/>
                    <a:pt x="0" y="178038"/>
                  </a:cubicBezTo>
                  <a:close/>
                </a:path>
                <a:path w="200046" h="278061" stroke="0" extrusionOk="0">
                  <a:moveTo>
                    <a:pt x="0" y="178038"/>
                  </a:moveTo>
                  <a:cubicBezTo>
                    <a:pt x="10586" y="177795"/>
                    <a:pt x="25445" y="174239"/>
                    <a:pt x="50012" y="178038"/>
                  </a:cubicBezTo>
                  <a:cubicBezTo>
                    <a:pt x="58644" y="119769"/>
                    <a:pt x="59540" y="37585"/>
                    <a:pt x="50012" y="0"/>
                  </a:cubicBezTo>
                  <a:cubicBezTo>
                    <a:pt x="73163" y="-5585"/>
                    <a:pt x="114954" y="4299"/>
                    <a:pt x="150035" y="0"/>
                  </a:cubicBezTo>
                  <a:cubicBezTo>
                    <a:pt x="147843" y="53429"/>
                    <a:pt x="153376" y="123616"/>
                    <a:pt x="150035" y="178038"/>
                  </a:cubicBezTo>
                  <a:cubicBezTo>
                    <a:pt x="156664" y="181802"/>
                    <a:pt x="181445" y="176808"/>
                    <a:pt x="200046" y="178038"/>
                  </a:cubicBezTo>
                  <a:cubicBezTo>
                    <a:pt x="169105" y="191686"/>
                    <a:pt x="119881" y="260676"/>
                    <a:pt x="100023" y="278061"/>
                  </a:cubicBezTo>
                  <a:cubicBezTo>
                    <a:pt x="52729" y="245513"/>
                    <a:pt x="39305" y="212798"/>
                    <a:pt x="0" y="17803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72" name="화살표: 아래쪽 271">
              <a:extLst>
                <a:ext uri="{FF2B5EF4-FFF2-40B4-BE49-F238E27FC236}">
                  <a16:creationId xmlns:a16="http://schemas.microsoft.com/office/drawing/2014/main" id="{FCF9F7A5-5FF1-47DA-BE3F-7BE3C350732B}"/>
                </a:ext>
              </a:extLst>
            </p:cNvPr>
            <p:cNvSpPr/>
            <p:nvPr/>
          </p:nvSpPr>
          <p:spPr>
            <a:xfrm rot="16200000">
              <a:off x="8419880" y="4429853"/>
              <a:ext cx="200046" cy="278061"/>
            </a:xfrm>
            <a:custGeom>
              <a:avLst/>
              <a:gdLst>
                <a:gd name="connsiteX0" fmla="*/ 0 w 200046"/>
                <a:gd name="connsiteY0" fmla="*/ 178038 h 278061"/>
                <a:gd name="connsiteX1" fmla="*/ 50012 w 200046"/>
                <a:gd name="connsiteY1" fmla="*/ 178038 h 278061"/>
                <a:gd name="connsiteX2" fmla="*/ 50012 w 200046"/>
                <a:gd name="connsiteY2" fmla="*/ 0 h 278061"/>
                <a:gd name="connsiteX3" fmla="*/ 150035 w 200046"/>
                <a:gd name="connsiteY3" fmla="*/ 0 h 278061"/>
                <a:gd name="connsiteX4" fmla="*/ 150035 w 200046"/>
                <a:gd name="connsiteY4" fmla="*/ 178038 h 278061"/>
                <a:gd name="connsiteX5" fmla="*/ 200046 w 200046"/>
                <a:gd name="connsiteY5" fmla="*/ 178038 h 278061"/>
                <a:gd name="connsiteX6" fmla="*/ 100023 w 200046"/>
                <a:gd name="connsiteY6" fmla="*/ 278061 h 278061"/>
                <a:gd name="connsiteX7" fmla="*/ 0 w 200046"/>
                <a:gd name="connsiteY7" fmla="*/ 178038 h 27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046" h="278061" fill="none" extrusionOk="0">
                  <a:moveTo>
                    <a:pt x="0" y="178038"/>
                  </a:moveTo>
                  <a:cubicBezTo>
                    <a:pt x="24527" y="175120"/>
                    <a:pt x="26583" y="174078"/>
                    <a:pt x="50012" y="178038"/>
                  </a:cubicBezTo>
                  <a:cubicBezTo>
                    <a:pt x="39847" y="109844"/>
                    <a:pt x="42761" y="33941"/>
                    <a:pt x="50012" y="0"/>
                  </a:cubicBezTo>
                  <a:cubicBezTo>
                    <a:pt x="71729" y="-1663"/>
                    <a:pt x="107302" y="-2609"/>
                    <a:pt x="150035" y="0"/>
                  </a:cubicBezTo>
                  <a:cubicBezTo>
                    <a:pt x="155171" y="44371"/>
                    <a:pt x="153778" y="158378"/>
                    <a:pt x="150035" y="178038"/>
                  </a:cubicBezTo>
                  <a:cubicBezTo>
                    <a:pt x="173913" y="177912"/>
                    <a:pt x="191349" y="176134"/>
                    <a:pt x="200046" y="178038"/>
                  </a:cubicBezTo>
                  <a:cubicBezTo>
                    <a:pt x="183247" y="181404"/>
                    <a:pt x="143442" y="237366"/>
                    <a:pt x="100023" y="278061"/>
                  </a:cubicBezTo>
                  <a:cubicBezTo>
                    <a:pt x="59328" y="254691"/>
                    <a:pt x="14701" y="195707"/>
                    <a:pt x="0" y="178038"/>
                  </a:cubicBezTo>
                  <a:close/>
                </a:path>
                <a:path w="200046" h="278061" stroke="0" extrusionOk="0">
                  <a:moveTo>
                    <a:pt x="0" y="178038"/>
                  </a:moveTo>
                  <a:cubicBezTo>
                    <a:pt x="10586" y="177795"/>
                    <a:pt x="25445" y="174239"/>
                    <a:pt x="50012" y="178038"/>
                  </a:cubicBezTo>
                  <a:cubicBezTo>
                    <a:pt x="58644" y="119769"/>
                    <a:pt x="59540" y="37585"/>
                    <a:pt x="50012" y="0"/>
                  </a:cubicBezTo>
                  <a:cubicBezTo>
                    <a:pt x="73163" y="-5585"/>
                    <a:pt x="114954" y="4299"/>
                    <a:pt x="150035" y="0"/>
                  </a:cubicBezTo>
                  <a:cubicBezTo>
                    <a:pt x="147843" y="53429"/>
                    <a:pt x="153376" y="123616"/>
                    <a:pt x="150035" y="178038"/>
                  </a:cubicBezTo>
                  <a:cubicBezTo>
                    <a:pt x="156664" y="181802"/>
                    <a:pt x="181445" y="176808"/>
                    <a:pt x="200046" y="178038"/>
                  </a:cubicBezTo>
                  <a:cubicBezTo>
                    <a:pt x="169105" y="191686"/>
                    <a:pt x="119881" y="260676"/>
                    <a:pt x="100023" y="278061"/>
                  </a:cubicBezTo>
                  <a:cubicBezTo>
                    <a:pt x="52729" y="245513"/>
                    <a:pt x="39305" y="212798"/>
                    <a:pt x="0" y="17803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73" name="화살표: 아래쪽 272">
              <a:extLst>
                <a:ext uri="{FF2B5EF4-FFF2-40B4-BE49-F238E27FC236}">
                  <a16:creationId xmlns:a16="http://schemas.microsoft.com/office/drawing/2014/main" id="{7D110245-91C5-4CD8-8AD7-9EA0F2349AA5}"/>
                </a:ext>
              </a:extLst>
            </p:cNvPr>
            <p:cNvSpPr/>
            <p:nvPr/>
          </p:nvSpPr>
          <p:spPr>
            <a:xfrm rot="16200000">
              <a:off x="8428506" y="5192350"/>
              <a:ext cx="200046" cy="278061"/>
            </a:xfrm>
            <a:custGeom>
              <a:avLst/>
              <a:gdLst>
                <a:gd name="connsiteX0" fmla="*/ 0 w 200046"/>
                <a:gd name="connsiteY0" fmla="*/ 178038 h 278061"/>
                <a:gd name="connsiteX1" fmla="*/ 50012 w 200046"/>
                <a:gd name="connsiteY1" fmla="*/ 178038 h 278061"/>
                <a:gd name="connsiteX2" fmla="*/ 50012 w 200046"/>
                <a:gd name="connsiteY2" fmla="*/ 0 h 278061"/>
                <a:gd name="connsiteX3" fmla="*/ 150035 w 200046"/>
                <a:gd name="connsiteY3" fmla="*/ 0 h 278061"/>
                <a:gd name="connsiteX4" fmla="*/ 150035 w 200046"/>
                <a:gd name="connsiteY4" fmla="*/ 178038 h 278061"/>
                <a:gd name="connsiteX5" fmla="*/ 200046 w 200046"/>
                <a:gd name="connsiteY5" fmla="*/ 178038 h 278061"/>
                <a:gd name="connsiteX6" fmla="*/ 100023 w 200046"/>
                <a:gd name="connsiteY6" fmla="*/ 278061 h 278061"/>
                <a:gd name="connsiteX7" fmla="*/ 0 w 200046"/>
                <a:gd name="connsiteY7" fmla="*/ 178038 h 27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046" h="278061" fill="none" extrusionOk="0">
                  <a:moveTo>
                    <a:pt x="0" y="178038"/>
                  </a:moveTo>
                  <a:cubicBezTo>
                    <a:pt x="24527" y="175120"/>
                    <a:pt x="26583" y="174078"/>
                    <a:pt x="50012" y="178038"/>
                  </a:cubicBezTo>
                  <a:cubicBezTo>
                    <a:pt x="39847" y="109844"/>
                    <a:pt x="42761" y="33941"/>
                    <a:pt x="50012" y="0"/>
                  </a:cubicBezTo>
                  <a:cubicBezTo>
                    <a:pt x="71729" y="-1663"/>
                    <a:pt x="107302" y="-2609"/>
                    <a:pt x="150035" y="0"/>
                  </a:cubicBezTo>
                  <a:cubicBezTo>
                    <a:pt x="155171" y="44371"/>
                    <a:pt x="153778" y="158378"/>
                    <a:pt x="150035" y="178038"/>
                  </a:cubicBezTo>
                  <a:cubicBezTo>
                    <a:pt x="173913" y="177912"/>
                    <a:pt x="191349" y="176134"/>
                    <a:pt x="200046" y="178038"/>
                  </a:cubicBezTo>
                  <a:cubicBezTo>
                    <a:pt x="183247" y="181404"/>
                    <a:pt x="143442" y="237366"/>
                    <a:pt x="100023" y="278061"/>
                  </a:cubicBezTo>
                  <a:cubicBezTo>
                    <a:pt x="59328" y="254691"/>
                    <a:pt x="14701" y="195707"/>
                    <a:pt x="0" y="178038"/>
                  </a:cubicBezTo>
                  <a:close/>
                </a:path>
                <a:path w="200046" h="278061" stroke="0" extrusionOk="0">
                  <a:moveTo>
                    <a:pt x="0" y="178038"/>
                  </a:moveTo>
                  <a:cubicBezTo>
                    <a:pt x="10586" y="177795"/>
                    <a:pt x="25445" y="174239"/>
                    <a:pt x="50012" y="178038"/>
                  </a:cubicBezTo>
                  <a:cubicBezTo>
                    <a:pt x="58644" y="119769"/>
                    <a:pt x="59540" y="37585"/>
                    <a:pt x="50012" y="0"/>
                  </a:cubicBezTo>
                  <a:cubicBezTo>
                    <a:pt x="73163" y="-5585"/>
                    <a:pt x="114954" y="4299"/>
                    <a:pt x="150035" y="0"/>
                  </a:cubicBezTo>
                  <a:cubicBezTo>
                    <a:pt x="147843" y="53429"/>
                    <a:pt x="153376" y="123616"/>
                    <a:pt x="150035" y="178038"/>
                  </a:cubicBezTo>
                  <a:cubicBezTo>
                    <a:pt x="156664" y="181802"/>
                    <a:pt x="181445" y="176808"/>
                    <a:pt x="200046" y="178038"/>
                  </a:cubicBezTo>
                  <a:cubicBezTo>
                    <a:pt x="169105" y="191686"/>
                    <a:pt x="119881" y="260676"/>
                    <a:pt x="100023" y="278061"/>
                  </a:cubicBezTo>
                  <a:cubicBezTo>
                    <a:pt x="52729" y="245513"/>
                    <a:pt x="39305" y="212798"/>
                    <a:pt x="0" y="17803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AA47DA49-682F-4292-AC98-079FCA75AD5F}"/>
                </a:ext>
              </a:extLst>
            </p:cNvPr>
            <p:cNvSpPr txBox="1"/>
            <p:nvPr/>
          </p:nvSpPr>
          <p:spPr>
            <a:xfrm>
              <a:off x="7490303" y="2334656"/>
              <a:ext cx="823897" cy="394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거리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13234AD0-2D8B-4DC7-8BA5-744EA8617016}"/>
                </a:ext>
              </a:extLst>
            </p:cNvPr>
            <p:cNvSpPr txBox="1"/>
            <p:nvPr/>
          </p:nvSpPr>
          <p:spPr>
            <a:xfrm>
              <a:off x="8991003" y="2308858"/>
              <a:ext cx="823897" cy="697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버튼색</a:t>
              </a:r>
              <a:endPara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744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AF782CC-DE87-4063-AEB2-AC36F2FC10C4}"/>
              </a:ext>
            </a:extLst>
          </p:cNvPr>
          <p:cNvSpPr/>
          <p:nvPr/>
        </p:nvSpPr>
        <p:spPr>
          <a:xfrm>
            <a:off x="204658" y="222926"/>
            <a:ext cx="3595818" cy="561640"/>
          </a:xfrm>
          <a:custGeom>
            <a:avLst/>
            <a:gdLst>
              <a:gd name="connsiteX0" fmla="*/ 0 w 3595818"/>
              <a:gd name="connsiteY0" fmla="*/ 153446 h 561640"/>
              <a:gd name="connsiteX1" fmla="*/ 153446 w 3595818"/>
              <a:gd name="connsiteY1" fmla="*/ 0 h 561640"/>
              <a:gd name="connsiteX2" fmla="*/ 877010 w 3595818"/>
              <a:gd name="connsiteY2" fmla="*/ 0 h 561640"/>
              <a:gd name="connsiteX3" fmla="*/ 1501906 w 3595818"/>
              <a:gd name="connsiteY3" fmla="*/ 0 h 561640"/>
              <a:gd name="connsiteX4" fmla="*/ 2093912 w 3595818"/>
              <a:gd name="connsiteY4" fmla="*/ 0 h 561640"/>
              <a:gd name="connsiteX5" fmla="*/ 2784587 w 3595818"/>
              <a:gd name="connsiteY5" fmla="*/ 0 h 561640"/>
              <a:gd name="connsiteX6" fmla="*/ 3442372 w 3595818"/>
              <a:gd name="connsiteY6" fmla="*/ 0 h 561640"/>
              <a:gd name="connsiteX7" fmla="*/ 3595818 w 3595818"/>
              <a:gd name="connsiteY7" fmla="*/ 153446 h 561640"/>
              <a:gd name="connsiteX8" fmla="*/ 3595818 w 3595818"/>
              <a:gd name="connsiteY8" fmla="*/ 408194 h 561640"/>
              <a:gd name="connsiteX9" fmla="*/ 3442372 w 3595818"/>
              <a:gd name="connsiteY9" fmla="*/ 561640 h 561640"/>
              <a:gd name="connsiteX10" fmla="*/ 2784587 w 3595818"/>
              <a:gd name="connsiteY10" fmla="*/ 561640 h 561640"/>
              <a:gd name="connsiteX11" fmla="*/ 2159691 w 3595818"/>
              <a:gd name="connsiteY11" fmla="*/ 561640 h 561640"/>
              <a:gd name="connsiteX12" fmla="*/ 1436127 w 3595818"/>
              <a:gd name="connsiteY12" fmla="*/ 561640 h 561640"/>
              <a:gd name="connsiteX13" fmla="*/ 712563 w 3595818"/>
              <a:gd name="connsiteY13" fmla="*/ 561640 h 561640"/>
              <a:gd name="connsiteX14" fmla="*/ 153446 w 3595818"/>
              <a:gd name="connsiteY14" fmla="*/ 561640 h 561640"/>
              <a:gd name="connsiteX15" fmla="*/ 0 w 3595818"/>
              <a:gd name="connsiteY15" fmla="*/ 408194 h 561640"/>
              <a:gd name="connsiteX16" fmla="*/ 0 w 3595818"/>
              <a:gd name="connsiteY16" fmla="*/ 153446 h 5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95818" h="561640" extrusionOk="0">
                <a:moveTo>
                  <a:pt x="0" y="153446"/>
                </a:moveTo>
                <a:cubicBezTo>
                  <a:pt x="-6288" y="64821"/>
                  <a:pt x="60653" y="3020"/>
                  <a:pt x="153446" y="0"/>
                </a:cubicBezTo>
                <a:cubicBezTo>
                  <a:pt x="511012" y="-2702"/>
                  <a:pt x="661510" y="27158"/>
                  <a:pt x="877010" y="0"/>
                </a:cubicBezTo>
                <a:cubicBezTo>
                  <a:pt x="1092510" y="-27158"/>
                  <a:pt x="1259271" y="-29105"/>
                  <a:pt x="1501906" y="0"/>
                </a:cubicBezTo>
                <a:cubicBezTo>
                  <a:pt x="1744541" y="29105"/>
                  <a:pt x="1831554" y="23234"/>
                  <a:pt x="2093912" y="0"/>
                </a:cubicBezTo>
                <a:cubicBezTo>
                  <a:pt x="2356270" y="-23234"/>
                  <a:pt x="2523478" y="1236"/>
                  <a:pt x="2784587" y="0"/>
                </a:cubicBezTo>
                <a:cubicBezTo>
                  <a:pt x="3045697" y="-1236"/>
                  <a:pt x="3181693" y="18109"/>
                  <a:pt x="3442372" y="0"/>
                </a:cubicBezTo>
                <a:cubicBezTo>
                  <a:pt x="3537312" y="-16590"/>
                  <a:pt x="3585636" y="77648"/>
                  <a:pt x="3595818" y="153446"/>
                </a:cubicBezTo>
                <a:cubicBezTo>
                  <a:pt x="3607157" y="222147"/>
                  <a:pt x="3584834" y="344624"/>
                  <a:pt x="3595818" y="408194"/>
                </a:cubicBezTo>
                <a:cubicBezTo>
                  <a:pt x="3610822" y="496547"/>
                  <a:pt x="3509873" y="558851"/>
                  <a:pt x="3442372" y="561640"/>
                </a:cubicBezTo>
                <a:cubicBezTo>
                  <a:pt x="3253795" y="570178"/>
                  <a:pt x="3025570" y="588210"/>
                  <a:pt x="2784587" y="561640"/>
                </a:cubicBezTo>
                <a:cubicBezTo>
                  <a:pt x="2543605" y="535070"/>
                  <a:pt x="2425519" y="534990"/>
                  <a:pt x="2159691" y="561640"/>
                </a:cubicBezTo>
                <a:cubicBezTo>
                  <a:pt x="1893863" y="588290"/>
                  <a:pt x="1672237" y="559474"/>
                  <a:pt x="1436127" y="561640"/>
                </a:cubicBezTo>
                <a:cubicBezTo>
                  <a:pt x="1200017" y="563806"/>
                  <a:pt x="976911" y="533174"/>
                  <a:pt x="712563" y="561640"/>
                </a:cubicBezTo>
                <a:cubicBezTo>
                  <a:pt x="448215" y="590106"/>
                  <a:pt x="388150" y="534680"/>
                  <a:pt x="153446" y="561640"/>
                </a:cubicBezTo>
                <a:cubicBezTo>
                  <a:pt x="60584" y="553994"/>
                  <a:pt x="-2295" y="489509"/>
                  <a:pt x="0" y="408194"/>
                </a:cubicBezTo>
                <a:cubicBezTo>
                  <a:pt x="-271" y="357013"/>
                  <a:pt x="5753" y="251916"/>
                  <a:pt x="0" y="153446"/>
                </a:cubicBezTo>
                <a:close/>
              </a:path>
            </a:pathLst>
          </a:cu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732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AD3E798-EC68-4061-ABD7-15C7D51B1E9C}"/>
              </a:ext>
            </a:extLst>
          </p:cNvPr>
          <p:cNvSpPr/>
          <p:nvPr/>
        </p:nvSpPr>
        <p:spPr>
          <a:xfrm>
            <a:off x="223736" y="899657"/>
            <a:ext cx="11751013" cy="5773517"/>
          </a:xfrm>
          <a:custGeom>
            <a:avLst/>
            <a:gdLst>
              <a:gd name="connsiteX0" fmla="*/ 0 w 11751013"/>
              <a:gd name="connsiteY0" fmla="*/ 163679 h 5773517"/>
              <a:gd name="connsiteX1" fmla="*/ 163679 w 11751013"/>
              <a:gd name="connsiteY1" fmla="*/ 0 h 5773517"/>
              <a:gd name="connsiteX2" fmla="*/ 835659 w 11751013"/>
              <a:gd name="connsiteY2" fmla="*/ 0 h 5773517"/>
              <a:gd name="connsiteX3" fmla="*/ 1736112 w 11751013"/>
              <a:gd name="connsiteY3" fmla="*/ 0 h 5773517"/>
              <a:gd name="connsiteX4" fmla="*/ 2522328 w 11751013"/>
              <a:gd name="connsiteY4" fmla="*/ 0 h 5773517"/>
              <a:gd name="connsiteX5" fmla="*/ 2965834 w 11751013"/>
              <a:gd name="connsiteY5" fmla="*/ 0 h 5773517"/>
              <a:gd name="connsiteX6" fmla="*/ 3752051 w 11751013"/>
              <a:gd name="connsiteY6" fmla="*/ 0 h 5773517"/>
              <a:gd name="connsiteX7" fmla="*/ 4309794 w 11751013"/>
              <a:gd name="connsiteY7" fmla="*/ 0 h 5773517"/>
              <a:gd name="connsiteX8" fmla="*/ 4753300 w 11751013"/>
              <a:gd name="connsiteY8" fmla="*/ 0 h 5773517"/>
              <a:gd name="connsiteX9" fmla="*/ 5082570 w 11751013"/>
              <a:gd name="connsiteY9" fmla="*/ 0 h 5773517"/>
              <a:gd name="connsiteX10" fmla="*/ 5526077 w 11751013"/>
              <a:gd name="connsiteY10" fmla="*/ 0 h 5773517"/>
              <a:gd name="connsiteX11" fmla="*/ 5969584 w 11751013"/>
              <a:gd name="connsiteY11" fmla="*/ 0 h 5773517"/>
              <a:gd name="connsiteX12" fmla="*/ 6641563 w 11751013"/>
              <a:gd name="connsiteY12" fmla="*/ 0 h 5773517"/>
              <a:gd name="connsiteX13" fmla="*/ 7313543 w 11751013"/>
              <a:gd name="connsiteY13" fmla="*/ 0 h 5773517"/>
              <a:gd name="connsiteX14" fmla="*/ 7871286 w 11751013"/>
              <a:gd name="connsiteY14" fmla="*/ 0 h 5773517"/>
              <a:gd name="connsiteX15" fmla="*/ 8771739 w 11751013"/>
              <a:gd name="connsiteY15" fmla="*/ 0 h 5773517"/>
              <a:gd name="connsiteX16" fmla="*/ 9215246 w 11751013"/>
              <a:gd name="connsiteY16" fmla="*/ 0 h 5773517"/>
              <a:gd name="connsiteX17" fmla="*/ 10115698 w 11751013"/>
              <a:gd name="connsiteY17" fmla="*/ 0 h 5773517"/>
              <a:gd name="connsiteX18" fmla="*/ 10559205 w 11751013"/>
              <a:gd name="connsiteY18" fmla="*/ 0 h 5773517"/>
              <a:gd name="connsiteX19" fmla="*/ 11587334 w 11751013"/>
              <a:gd name="connsiteY19" fmla="*/ 0 h 5773517"/>
              <a:gd name="connsiteX20" fmla="*/ 11751013 w 11751013"/>
              <a:gd name="connsiteY20" fmla="*/ 163679 h 5773517"/>
              <a:gd name="connsiteX21" fmla="*/ 11751013 w 11751013"/>
              <a:gd name="connsiteY21" fmla="*/ 735526 h 5773517"/>
              <a:gd name="connsiteX22" fmla="*/ 11751013 w 11751013"/>
              <a:gd name="connsiteY22" fmla="*/ 1525219 h 5773517"/>
              <a:gd name="connsiteX23" fmla="*/ 11751013 w 11751013"/>
              <a:gd name="connsiteY23" fmla="*/ 2042604 h 5773517"/>
              <a:gd name="connsiteX24" fmla="*/ 11751013 w 11751013"/>
              <a:gd name="connsiteY24" fmla="*/ 2723374 h 5773517"/>
              <a:gd name="connsiteX25" fmla="*/ 11751013 w 11751013"/>
              <a:gd name="connsiteY25" fmla="*/ 3349682 h 5773517"/>
              <a:gd name="connsiteX26" fmla="*/ 11751013 w 11751013"/>
              <a:gd name="connsiteY26" fmla="*/ 3975990 h 5773517"/>
              <a:gd name="connsiteX27" fmla="*/ 11751013 w 11751013"/>
              <a:gd name="connsiteY27" fmla="*/ 4602299 h 5773517"/>
              <a:gd name="connsiteX28" fmla="*/ 11751013 w 11751013"/>
              <a:gd name="connsiteY28" fmla="*/ 5609838 h 5773517"/>
              <a:gd name="connsiteX29" fmla="*/ 11587334 w 11751013"/>
              <a:gd name="connsiteY29" fmla="*/ 5773517 h 5773517"/>
              <a:gd name="connsiteX30" fmla="*/ 10915354 w 11751013"/>
              <a:gd name="connsiteY30" fmla="*/ 5773517 h 5773517"/>
              <a:gd name="connsiteX31" fmla="*/ 10471848 w 11751013"/>
              <a:gd name="connsiteY31" fmla="*/ 5773517 h 5773517"/>
              <a:gd name="connsiteX32" fmla="*/ 9799868 w 11751013"/>
              <a:gd name="connsiteY32" fmla="*/ 5773517 h 5773517"/>
              <a:gd name="connsiteX33" fmla="*/ 9013652 w 11751013"/>
              <a:gd name="connsiteY33" fmla="*/ 5773517 h 5773517"/>
              <a:gd name="connsiteX34" fmla="*/ 8455909 w 11751013"/>
              <a:gd name="connsiteY34" fmla="*/ 5773517 h 5773517"/>
              <a:gd name="connsiteX35" fmla="*/ 8012402 w 11751013"/>
              <a:gd name="connsiteY35" fmla="*/ 5773517 h 5773517"/>
              <a:gd name="connsiteX36" fmla="*/ 7568895 w 11751013"/>
              <a:gd name="connsiteY36" fmla="*/ 5773517 h 5773517"/>
              <a:gd name="connsiteX37" fmla="*/ 6782679 w 11751013"/>
              <a:gd name="connsiteY37" fmla="*/ 5773517 h 5773517"/>
              <a:gd name="connsiteX38" fmla="*/ 6453409 w 11751013"/>
              <a:gd name="connsiteY38" fmla="*/ 5773517 h 5773517"/>
              <a:gd name="connsiteX39" fmla="*/ 5895666 w 11751013"/>
              <a:gd name="connsiteY39" fmla="*/ 5773517 h 5773517"/>
              <a:gd name="connsiteX40" fmla="*/ 5223686 w 11751013"/>
              <a:gd name="connsiteY40" fmla="*/ 5773517 h 5773517"/>
              <a:gd name="connsiteX41" fmla="*/ 4780180 w 11751013"/>
              <a:gd name="connsiteY41" fmla="*/ 5773517 h 5773517"/>
              <a:gd name="connsiteX42" fmla="*/ 3879727 w 11751013"/>
              <a:gd name="connsiteY42" fmla="*/ 5773517 h 5773517"/>
              <a:gd name="connsiteX43" fmla="*/ 3550457 w 11751013"/>
              <a:gd name="connsiteY43" fmla="*/ 5773517 h 5773517"/>
              <a:gd name="connsiteX44" fmla="*/ 3221187 w 11751013"/>
              <a:gd name="connsiteY44" fmla="*/ 5773517 h 5773517"/>
              <a:gd name="connsiteX45" fmla="*/ 2663444 w 11751013"/>
              <a:gd name="connsiteY45" fmla="*/ 5773517 h 5773517"/>
              <a:gd name="connsiteX46" fmla="*/ 1991464 w 11751013"/>
              <a:gd name="connsiteY46" fmla="*/ 5773517 h 5773517"/>
              <a:gd name="connsiteX47" fmla="*/ 1205248 w 11751013"/>
              <a:gd name="connsiteY47" fmla="*/ 5773517 h 5773517"/>
              <a:gd name="connsiteX48" fmla="*/ 163679 w 11751013"/>
              <a:gd name="connsiteY48" fmla="*/ 5773517 h 5773517"/>
              <a:gd name="connsiteX49" fmla="*/ 0 w 11751013"/>
              <a:gd name="connsiteY49" fmla="*/ 5609838 h 5773517"/>
              <a:gd name="connsiteX50" fmla="*/ 0 w 11751013"/>
              <a:gd name="connsiteY50" fmla="*/ 5092453 h 5773517"/>
              <a:gd name="connsiteX51" fmla="*/ 0 w 11751013"/>
              <a:gd name="connsiteY51" fmla="*/ 4302760 h 5773517"/>
              <a:gd name="connsiteX52" fmla="*/ 0 w 11751013"/>
              <a:gd name="connsiteY52" fmla="*/ 3621990 h 5773517"/>
              <a:gd name="connsiteX53" fmla="*/ 0 w 11751013"/>
              <a:gd name="connsiteY53" fmla="*/ 2941220 h 5773517"/>
              <a:gd name="connsiteX54" fmla="*/ 0 w 11751013"/>
              <a:gd name="connsiteY54" fmla="*/ 2369373 h 5773517"/>
              <a:gd name="connsiteX55" fmla="*/ 0 w 11751013"/>
              <a:gd name="connsiteY55" fmla="*/ 1579680 h 5773517"/>
              <a:gd name="connsiteX56" fmla="*/ 0 w 11751013"/>
              <a:gd name="connsiteY56" fmla="*/ 1007834 h 5773517"/>
              <a:gd name="connsiteX57" fmla="*/ 0 w 11751013"/>
              <a:gd name="connsiteY57" fmla="*/ 163679 h 577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1751013" h="5773517" fill="none" extrusionOk="0">
                <a:moveTo>
                  <a:pt x="0" y="163679"/>
                </a:moveTo>
                <a:cubicBezTo>
                  <a:pt x="-5200" y="75106"/>
                  <a:pt x="72987" y="-14720"/>
                  <a:pt x="163679" y="0"/>
                </a:cubicBezTo>
                <a:cubicBezTo>
                  <a:pt x="448770" y="13897"/>
                  <a:pt x="513426" y="22882"/>
                  <a:pt x="835659" y="0"/>
                </a:cubicBezTo>
                <a:cubicBezTo>
                  <a:pt x="1157892" y="-22882"/>
                  <a:pt x="1409073" y="5450"/>
                  <a:pt x="1736112" y="0"/>
                </a:cubicBezTo>
                <a:cubicBezTo>
                  <a:pt x="2063151" y="-5450"/>
                  <a:pt x="2288980" y="-32422"/>
                  <a:pt x="2522328" y="0"/>
                </a:cubicBezTo>
                <a:cubicBezTo>
                  <a:pt x="2755676" y="32422"/>
                  <a:pt x="2837160" y="-20888"/>
                  <a:pt x="2965834" y="0"/>
                </a:cubicBezTo>
                <a:cubicBezTo>
                  <a:pt x="3094508" y="20888"/>
                  <a:pt x="3583720" y="-21034"/>
                  <a:pt x="3752051" y="0"/>
                </a:cubicBezTo>
                <a:cubicBezTo>
                  <a:pt x="3920382" y="21034"/>
                  <a:pt x="4162817" y="-9614"/>
                  <a:pt x="4309794" y="0"/>
                </a:cubicBezTo>
                <a:cubicBezTo>
                  <a:pt x="4456771" y="9614"/>
                  <a:pt x="4548690" y="-8483"/>
                  <a:pt x="4753300" y="0"/>
                </a:cubicBezTo>
                <a:cubicBezTo>
                  <a:pt x="4957910" y="8483"/>
                  <a:pt x="5002353" y="11350"/>
                  <a:pt x="5082570" y="0"/>
                </a:cubicBezTo>
                <a:cubicBezTo>
                  <a:pt x="5162787" y="-11350"/>
                  <a:pt x="5405548" y="-11244"/>
                  <a:pt x="5526077" y="0"/>
                </a:cubicBezTo>
                <a:cubicBezTo>
                  <a:pt x="5646606" y="11244"/>
                  <a:pt x="5877330" y="13030"/>
                  <a:pt x="5969584" y="0"/>
                </a:cubicBezTo>
                <a:cubicBezTo>
                  <a:pt x="6061838" y="-13030"/>
                  <a:pt x="6357384" y="21342"/>
                  <a:pt x="6641563" y="0"/>
                </a:cubicBezTo>
                <a:cubicBezTo>
                  <a:pt x="6925742" y="-21342"/>
                  <a:pt x="7006846" y="25474"/>
                  <a:pt x="7313543" y="0"/>
                </a:cubicBezTo>
                <a:cubicBezTo>
                  <a:pt x="7620240" y="-25474"/>
                  <a:pt x="7620227" y="12144"/>
                  <a:pt x="7871286" y="0"/>
                </a:cubicBezTo>
                <a:cubicBezTo>
                  <a:pt x="8122345" y="-12144"/>
                  <a:pt x="8445512" y="-3326"/>
                  <a:pt x="8771739" y="0"/>
                </a:cubicBezTo>
                <a:cubicBezTo>
                  <a:pt x="9097966" y="3326"/>
                  <a:pt x="9011755" y="9514"/>
                  <a:pt x="9215246" y="0"/>
                </a:cubicBezTo>
                <a:cubicBezTo>
                  <a:pt x="9418737" y="-9514"/>
                  <a:pt x="9678606" y="-9161"/>
                  <a:pt x="10115698" y="0"/>
                </a:cubicBezTo>
                <a:cubicBezTo>
                  <a:pt x="10552790" y="9161"/>
                  <a:pt x="10425608" y="21710"/>
                  <a:pt x="10559205" y="0"/>
                </a:cubicBezTo>
                <a:cubicBezTo>
                  <a:pt x="10692802" y="-21710"/>
                  <a:pt x="11330715" y="45910"/>
                  <a:pt x="11587334" y="0"/>
                </a:cubicBezTo>
                <a:cubicBezTo>
                  <a:pt x="11688653" y="-17145"/>
                  <a:pt x="11771397" y="66483"/>
                  <a:pt x="11751013" y="163679"/>
                </a:cubicBezTo>
                <a:cubicBezTo>
                  <a:pt x="11778912" y="413147"/>
                  <a:pt x="11753229" y="507892"/>
                  <a:pt x="11751013" y="735526"/>
                </a:cubicBezTo>
                <a:cubicBezTo>
                  <a:pt x="11748797" y="963160"/>
                  <a:pt x="11718367" y="1191136"/>
                  <a:pt x="11751013" y="1525219"/>
                </a:cubicBezTo>
                <a:cubicBezTo>
                  <a:pt x="11783659" y="1859302"/>
                  <a:pt x="11739605" y="1906763"/>
                  <a:pt x="11751013" y="2042604"/>
                </a:cubicBezTo>
                <a:cubicBezTo>
                  <a:pt x="11762421" y="2178445"/>
                  <a:pt x="11782225" y="2545301"/>
                  <a:pt x="11751013" y="2723374"/>
                </a:cubicBezTo>
                <a:cubicBezTo>
                  <a:pt x="11719802" y="2901447"/>
                  <a:pt x="11727197" y="3066471"/>
                  <a:pt x="11751013" y="3349682"/>
                </a:cubicBezTo>
                <a:cubicBezTo>
                  <a:pt x="11774829" y="3632893"/>
                  <a:pt x="11727969" y="3849660"/>
                  <a:pt x="11751013" y="3975990"/>
                </a:cubicBezTo>
                <a:cubicBezTo>
                  <a:pt x="11774057" y="4102320"/>
                  <a:pt x="11770610" y="4461801"/>
                  <a:pt x="11751013" y="4602299"/>
                </a:cubicBezTo>
                <a:cubicBezTo>
                  <a:pt x="11731416" y="4742797"/>
                  <a:pt x="11769029" y="5133603"/>
                  <a:pt x="11751013" y="5609838"/>
                </a:cubicBezTo>
                <a:cubicBezTo>
                  <a:pt x="11753281" y="5686769"/>
                  <a:pt x="11675521" y="5768638"/>
                  <a:pt x="11587334" y="5773517"/>
                </a:cubicBezTo>
                <a:cubicBezTo>
                  <a:pt x="11341480" y="5789514"/>
                  <a:pt x="11179652" y="5800635"/>
                  <a:pt x="10915354" y="5773517"/>
                </a:cubicBezTo>
                <a:cubicBezTo>
                  <a:pt x="10651056" y="5746399"/>
                  <a:pt x="10605197" y="5784992"/>
                  <a:pt x="10471848" y="5773517"/>
                </a:cubicBezTo>
                <a:cubicBezTo>
                  <a:pt x="10338499" y="5762042"/>
                  <a:pt x="10088070" y="5741815"/>
                  <a:pt x="9799868" y="5773517"/>
                </a:cubicBezTo>
                <a:cubicBezTo>
                  <a:pt x="9511666" y="5805219"/>
                  <a:pt x="9231955" y="5808888"/>
                  <a:pt x="9013652" y="5773517"/>
                </a:cubicBezTo>
                <a:cubicBezTo>
                  <a:pt x="8795349" y="5738146"/>
                  <a:pt x="8720745" y="5793634"/>
                  <a:pt x="8455909" y="5773517"/>
                </a:cubicBezTo>
                <a:cubicBezTo>
                  <a:pt x="8191073" y="5753400"/>
                  <a:pt x="8181558" y="5770510"/>
                  <a:pt x="8012402" y="5773517"/>
                </a:cubicBezTo>
                <a:cubicBezTo>
                  <a:pt x="7843246" y="5776524"/>
                  <a:pt x="7715311" y="5783640"/>
                  <a:pt x="7568895" y="5773517"/>
                </a:cubicBezTo>
                <a:cubicBezTo>
                  <a:pt x="7422479" y="5763394"/>
                  <a:pt x="7162171" y="5768427"/>
                  <a:pt x="6782679" y="5773517"/>
                </a:cubicBezTo>
                <a:cubicBezTo>
                  <a:pt x="6403187" y="5778607"/>
                  <a:pt x="6561328" y="5779452"/>
                  <a:pt x="6453409" y="5773517"/>
                </a:cubicBezTo>
                <a:cubicBezTo>
                  <a:pt x="6345490" y="5767583"/>
                  <a:pt x="6126728" y="5755244"/>
                  <a:pt x="5895666" y="5773517"/>
                </a:cubicBezTo>
                <a:cubicBezTo>
                  <a:pt x="5664604" y="5791790"/>
                  <a:pt x="5373019" y="5746465"/>
                  <a:pt x="5223686" y="5773517"/>
                </a:cubicBezTo>
                <a:cubicBezTo>
                  <a:pt x="5074353" y="5800569"/>
                  <a:pt x="4995229" y="5786823"/>
                  <a:pt x="4780180" y="5773517"/>
                </a:cubicBezTo>
                <a:cubicBezTo>
                  <a:pt x="4565131" y="5760211"/>
                  <a:pt x="4300810" y="5802689"/>
                  <a:pt x="3879727" y="5773517"/>
                </a:cubicBezTo>
                <a:cubicBezTo>
                  <a:pt x="3458644" y="5744345"/>
                  <a:pt x="3674274" y="5779777"/>
                  <a:pt x="3550457" y="5773517"/>
                </a:cubicBezTo>
                <a:cubicBezTo>
                  <a:pt x="3426640" y="5767258"/>
                  <a:pt x="3336108" y="5777353"/>
                  <a:pt x="3221187" y="5773517"/>
                </a:cubicBezTo>
                <a:cubicBezTo>
                  <a:pt x="3106266" y="5769682"/>
                  <a:pt x="2791635" y="5769383"/>
                  <a:pt x="2663444" y="5773517"/>
                </a:cubicBezTo>
                <a:cubicBezTo>
                  <a:pt x="2535253" y="5777651"/>
                  <a:pt x="2217251" y="5799516"/>
                  <a:pt x="1991464" y="5773517"/>
                </a:cubicBezTo>
                <a:cubicBezTo>
                  <a:pt x="1765677" y="5747518"/>
                  <a:pt x="1505092" y="5772940"/>
                  <a:pt x="1205248" y="5773517"/>
                </a:cubicBezTo>
                <a:cubicBezTo>
                  <a:pt x="905404" y="5774094"/>
                  <a:pt x="676206" y="5789577"/>
                  <a:pt x="163679" y="5773517"/>
                </a:cubicBezTo>
                <a:cubicBezTo>
                  <a:pt x="92098" y="5773529"/>
                  <a:pt x="3372" y="5698008"/>
                  <a:pt x="0" y="5609838"/>
                </a:cubicBezTo>
                <a:cubicBezTo>
                  <a:pt x="-22424" y="5469542"/>
                  <a:pt x="23373" y="5326749"/>
                  <a:pt x="0" y="5092453"/>
                </a:cubicBezTo>
                <a:cubicBezTo>
                  <a:pt x="-23373" y="4858157"/>
                  <a:pt x="-6793" y="4628473"/>
                  <a:pt x="0" y="4302760"/>
                </a:cubicBezTo>
                <a:cubicBezTo>
                  <a:pt x="6793" y="3977047"/>
                  <a:pt x="25994" y="3844625"/>
                  <a:pt x="0" y="3621990"/>
                </a:cubicBezTo>
                <a:cubicBezTo>
                  <a:pt x="-25994" y="3399355"/>
                  <a:pt x="32796" y="3271223"/>
                  <a:pt x="0" y="2941220"/>
                </a:cubicBezTo>
                <a:cubicBezTo>
                  <a:pt x="-32796" y="2611217"/>
                  <a:pt x="-17339" y="2645544"/>
                  <a:pt x="0" y="2369373"/>
                </a:cubicBezTo>
                <a:cubicBezTo>
                  <a:pt x="17339" y="2093202"/>
                  <a:pt x="30969" y="1949572"/>
                  <a:pt x="0" y="1579680"/>
                </a:cubicBezTo>
                <a:cubicBezTo>
                  <a:pt x="-30969" y="1209788"/>
                  <a:pt x="3572" y="1272351"/>
                  <a:pt x="0" y="1007834"/>
                </a:cubicBezTo>
                <a:cubicBezTo>
                  <a:pt x="-3572" y="743317"/>
                  <a:pt x="-4494" y="349788"/>
                  <a:pt x="0" y="163679"/>
                </a:cubicBezTo>
                <a:close/>
              </a:path>
              <a:path w="11751013" h="5773517" stroke="0" extrusionOk="0">
                <a:moveTo>
                  <a:pt x="0" y="163679"/>
                </a:moveTo>
                <a:cubicBezTo>
                  <a:pt x="-7339" y="68755"/>
                  <a:pt x="58770" y="5446"/>
                  <a:pt x="163679" y="0"/>
                </a:cubicBezTo>
                <a:cubicBezTo>
                  <a:pt x="368024" y="-21759"/>
                  <a:pt x="816321" y="-17095"/>
                  <a:pt x="1064132" y="0"/>
                </a:cubicBezTo>
                <a:cubicBezTo>
                  <a:pt x="1311943" y="17095"/>
                  <a:pt x="1468817" y="5772"/>
                  <a:pt x="1621875" y="0"/>
                </a:cubicBezTo>
                <a:cubicBezTo>
                  <a:pt x="1774933" y="-5772"/>
                  <a:pt x="1889194" y="2229"/>
                  <a:pt x="2065382" y="0"/>
                </a:cubicBezTo>
                <a:cubicBezTo>
                  <a:pt x="2241570" y="-2229"/>
                  <a:pt x="2487354" y="-32921"/>
                  <a:pt x="2851598" y="0"/>
                </a:cubicBezTo>
                <a:cubicBezTo>
                  <a:pt x="3215842" y="32921"/>
                  <a:pt x="3186706" y="11349"/>
                  <a:pt x="3409341" y="0"/>
                </a:cubicBezTo>
                <a:cubicBezTo>
                  <a:pt x="3631976" y="-11349"/>
                  <a:pt x="3969624" y="21680"/>
                  <a:pt x="4309794" y="0"/>
                </a:cubicBezTo>
                <a:cubicBezTo>
                  <a:pt x="4649964" y="-21680"/>
                  <a:pt x="4554994" y="-6113"/>
                  <a:pt x="4753300" y="0"/>
                </a:cubicBezTo>
                <a:cubicBezTo>
                  <a:pt x="4951606" y="6113"/>
                  <a:pt x="5414605" y="44393"/>
                  <a:pt x="5653753" y="0"/>
                </a:cubicBezTo>
                <a:cubicBezTo>
                  <a:pt x="5892901" y="-44393"/>
                  <a:pt x="5901697" y="-2189"/>
                  <a:pt x="5983023" y="0"/>
                </a:cubicBezTo>
                <a:cubicBezTo>
                  <a:pt x="6064349" y="2189"/>
                  <a:pt x="6320912" y="20309"/>
                  <a:pt x="6655003" y="0"/>
                </a:cubicBezTo>
                <a:cubicBezTo>
                  <a:pt x="6989094" y="-20309"/>
                  <a:pt x="7012327" y="10175"/>
                  <a:pt x="7326983" y="0"/>
                </a:cubicBezTo>
                <a:cubicBezTo>
                  <a:pt x="7641639" y="-10175"/>
                  <a:pt x="7613899" y="5184"/>
                  <a:pt x="7884726" y="0"/>
                </a:cubicBezTo>
                <a:cubicBezTo>
                  <a:pt x="8155553" y="-5184"/>
                  <a:pt x="8363338" y="-213"/>
                  <a:pt x="8785179" y="0"/>
                </a:cubicBezTo>
                <a:cubicBezTo>
                  <a:pt x="9207020" y="213"/>
                  <a:pt x="9381093" y="28101"/>
                  <a:pt x="9685631" y="0"/>
                </a:cubicBezTo>
                <a:cubicBezTo>
                  <a:pt x="9990169" y="-28101"/>
                  <a:pt x="10001392" y="-20165"/>
                  <a:pt x="10129138" y="0"/>
                </a:cubicBezTo>
                <a:cubicBezTo>
                  <a:pt x="10256884" y="20165"/>
                  <a:pt x="10552378" y="23530"/>
                  <a:pt x="10801118" y="0"/>
                </a:cubicBezTo>
                <a:cubicBezTo>
                  <a:pt x="11049858" y="-23530"/>
                  <a:pt x="11283267" y="-286"/>
                  <a:pt x="11587334" y="0"/>
                </a:cubicBezTo>
                <a:cubicBezTo>
                  <a:pt x="11673611" y="-12393"/>
                  <a:pt x="11771706" y="69078"/>
                  <a:pt x="11751013" y="163679"/>
                </a:cubicBezTo>
                <a:cubicBezTo>
                  <a:pt x="11754719" y="303958"/>
                  <a:pt x="11742733" y="517610"/>
                  <a:pt x="11751013" y="681064"/>
                </a:cubicBezTo>
                <a:cubicBezTo>
                  <a:pt x="11759293" y="844519"/>
                  <a:pt x="11774048" y="1281925"/>
                  <a:pt x="11751013" y="1470757"/>
                </a:cubicBezTo>
                <a:cubicBezTo>
                  <a:pt x="11727978" y="1659589"/>
                  <a:pt x="11727638" y="1910518"/>
                  <a:pt x="11751013" y="2151527"/>
                </a:cubicBezTo>
                <a:cubicBezTo>
                  <a:pt x="11774389" y="2392536"/>
                  <a:pt x="11767713" y="2494482"/>
                  <a:pt x="11751013" y="2723374"/>
                </a:cubicBezTo>
                <a:cubicBezTo>
                  <a:pt x="11734313" y="2952266"/>
                  <a:pt x="11779435" y="3150083"/>
                  <a:pt x="11751013" y="3404144"/>
                </a:cubicBezTo>
                <a:cubicBezTo>
                  <a:pt x="11722592" y="3658205"/>
                  <a:pt x="11727321" y="3785119"/>
                  <a:pt x="11751013" y="3921529"/>
                </a:cubicBezTo>
                <a:cubicBezTo>
                  <a:pt x="11774705" y="4057939"/>
                  <a:pt x="11727278" y="4201163"/>
                  <a:pt x="11751013" y="4438914"/>
                </a:cubicBezTo>
                <a:cubicBezTo>
                  <a:pt x="11774748" y="4676665"/>
                  <a:pt x="11745666" y="5113114"/>
                  <a:pt x="11751013" y="5609838"/>
                </a:cubicBezTo>
                <a:cubicBezTo>
                  <a:pt x="11754994" y="5701628"/>
                  <a:pt x="11684017" y="5794692"/>
                  <a:pt x="11587334" y="5773517"/>
                </a:cubicBezTo>
                <a:cubicBezTo>
                  <a:pt x="11447455" y="5769529"/>
                  <a:pt x="11333001" y="5767965"/>
                  <a:pt x="11258064" y="5773517"/>
                </a:cubicBezTo>
                <a:cubicBezTo>
                  <a:pt x="11183127" y="5779070"/>
                  <a:pt x="10744080" y="5792806"/>
                  <a:pt x="10471848" y="5773517"/>
                </a:cubicBezTo>
                <a:cubicBezTo>
                  <a:pt x="10199616" y="5754228"/>
                  <a:pt x="10299016" y="5762376"/>
                  <a:pt x="10142578" y="5773517"/>
                </a:cubicBezTo>
                <a:cubicBezTo>
                  <a:pt x="9986140" y="5784659"/>
                  <a:pt x="9621207" y="5792408"/>
                  <a:pt x="9356361" y="5773517"/>
                </a:cubicBezTo>
                <a:cubicBezTo>
                  <a:pt x="9091515" y="5754626"/>
                  <a:pt x="9019755" y="5795284"/>
                  <a:pt x="8912855" y="5773517"/>
                </a:cubicBezTo>
                <a:cubicBezTo>
                  <a:pt x="8805955" y="5751750"/>
                  <a:pt x="8707495" y="5758139"/>
                  <a:pt x="8583585" y="5773517"/>
                </a:cubicBezTo>
                <a:cubicBezTo>
                  <a:pt x="8459675" y="5788896"/>
                  <a:pt x="8251053" y="5782214"/>
                  <a:pt x="8140078" y="5773517"/>
                </a:cubicBezTo>
                <a:cubicBezTo>
                  <a:pt x="8029103" y="5764820"/>
                  <a:pt x="7694899" y="5778697"/>
                  <a:pt x="7353862" y="5773517"/>
                </a:cubicBezTo>
                <a:cubicBezTo>
                  <a:pt x="7012825" y="5768337"/>
                  <a:pt x="7090323" y="5761418"/>
                  <a:pt x="6910355" y="5773517"/>
                </a:cubicBezTo>
                <a:cubicBezTo>
                  <a:pt x="6730387" y="5785616"/>
                  <a:pt x="6647957" y="5769736"/>
                  <a:pt x="6581085" y="5773517"/>
                </a:cubicBezTo>
                <a:cubicBezTo>
                  <a:pt x="6514213" y="5777299"/>
                  <a:pt x="6341697" y="5781873"/>
                  <a:pt x="6137579" y="5773517"/>
                </a:cubicBezTo>
                <a:cubicBezTo>
                  <a:pt x="5933461" y="5765161"/>
                  <a:pt x="5754592" y="5771370"/>
                  <a:pt x="5579835" y="5773517"/>
                </a:cubicBezTo>
                <a:cubicBezTo>
                  <a:pt x="5405078" y="5775664"/>
                  <a:pt x="5195873" y="5779784"/>
                  <a:pt x="4907856" y="5773517"/>
                </a:cubicBezTo>
                <a:cubicBezTo>
                  <a:pt x="4619839" y="5767250"/>
                  <a:pt x="4679534" y="5762862"/>
                  <a:pt x="4464349" y="5773517"/>
                </a:cubicBezTo>
                <a:cubicBezTo>
                  <a:pt x="4249164" y="5784172"/>
                  <a:pt x="3904565" y="5765108"/>
                  <a:pt x="3563896" y="5773517"/>
                </a:cubicBezTo>
                <a:cubicBezTo>
                  <a:pt x="3223227" y="5781926"/>
                  <a:pt x="3116898" y="5744237"/>
                  <a:pt x="2891917" y="5773517"/>
                </a:cubicBezTo>
                <a:cubicBezTo>
                  <a:pt x="2666936" y="5802797"/>
                  <a:pt x="2383995" y="5801351"/>
                  <a:pt x="1991464" y="5773517"/>
                </a:cubicBezTo>
                <a:cubicBezTo>
                  <a:pt x="1598933" y="5745683"/>
                  <a:pt x="1591727" y="5751484"/>
                  <a:pt x="1205248" y="5773517"/>
                </a:cubicBezTo>
                <a:cubicBezTo>
                  <a:pt x="818769" y="5795550"/>
                  <a:pt x="566751" y="5735815"/>
                  <a:pt x="163679" y="5773517"/>
                </a:cubicBezTo>
                <a:cubicBezTo>
                  <a:pt x="83130" y="5775205"/>
                  <a:pt x="-17804" y="5706749"/>
                  <a:pt x="0" y="5609838"/>
                </a:cubicBezTo>
                <a:cubicBezTo>
                  <a:pt x="14797" y="5382537"/>
                  <a:pt x="23324" y="5159930"/>
                  <a:pt x="0" y="4983530"/>
                </a:cubicBezTo>
                <a:cubicBezTo>
                  <a:pt x="-23324" y="4807130"/>
                  <a:pt x="23667" y="4582783"/>
                  <a:pt x="0" y="4466145"/>
                </a:cubicBezTo>
                <a:cubicBezTo>
                  <a:pt x="-23667" y="4349508"/>
                  <a:pt x="-15599" y="3988881"/>
                  <a:pt x="0" y="3676452"/>
                </a:cubicBezTo>
                <a:cubicBezTo>
                  <a:pt x="15599" y="3364023"/>
                  <a:pt x="-5049" y="3150571"/>
                  <a:pt x="0" y="2995682"/>
                </a:cubicBezTo>
                <a:cubicBezTo>
                  <a:pt x="5049" y="2840793"/>
                  <a:pt x="-4276" y="2540767"/>
                  <a:pt x="0" y="2205989"/>
                </a:cubicBezTo>
                <a:cubicBezTo>
                  <a:pt x="4276" y="1871211"/>
                  <a:pt x="-5566" y="1715213"/>
                  <a:pt x="0" y="1579680"/>
                </a:cubicBezTo>
                <a:cubicBezTo>
                  <a:pt x="5566" y="1444147"/>
                  <a:pt x="-26765" y="1214519"/>
                  <a:pt x="0" y="1007834"/>
                </a:cubicBezTo>
                <a:cubicBezTo>
                  <a:pt x="26765" y="801149"/>
                  <a:pt x="-34125" y="489407"/>
                  <a:pt x="0" y="16367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83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CE40C8-07D6-48B8-BFD1-D692D035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90136" l="9699" r="89967">
                        <a14:foregroundMark x1="62876" y1="20408" x2="62876" y2="20408"/>
                        <a14:foregroundMark x1="72910" y1="17687" x2="72910" y2="17687"/>
                        <a14:foregroundMark x1="82609" y1="16667" x2="82609" y2="16667"/>
                        <a14:foregroundMark x1="83946" y1="25170" x2="83946" y2="25170"/>
                        <a14:foregroundMark x1="85619" y1="20068" x2="85619" y2="20068"/>
                        <a14:foregroundMark x1="74582" y1="10884" x2="74582" y2="10884"/>
                        <a14:foregroundMark x1="63545" y1="12925" x2="63545" y2="12925"/>
                        <a14:foregroundMark x1="58194" y1="26190" x2="58194" y2="26190"/>
                        <a14:foregroundMark x1="67224" y1="29932" x2="67224" y2="29932"/>
                        <a14:foregroundMark x1="75585" y1="34354" x2="75585" y2="34354"/>
                        <a14:foregroundMark x1="81940" y1="32313" x2="81940" y2="32313"/>
                        <a14:foregroundMark x1="88629" y1="30612" x2="88629" y2="30612"/>
                        <a14:foregroundMark x1="81940" y1="38435" x2="81940" y2="38435"/>
                        <a14:foregroundMark x1="71572" y1="39456" x2="71572" y2="39456"/>
                        <a14:foregroundMark x1="39130" y1="90136" x2="39130" y2="90136"/>
                        <a14:foregroundMark x1="32107" y1="69048" x2="32107" y2="69048"/>
                        <a14:foregroundMark x1="35452" y1="46599" x2="33779" y2="59184"/>
                        <a14:foregroundMark x1="23077" y1="60884" x2="23077" y2="59184"/>
                        <a14:foregroundMark x1="26421" y1="55102" x2="37458" y2="61565"/>
                        <a14:foregroundMark x1="25753" y1="61905" x2="47157" y2="73469"/>
                        <a14:foregroundMark x1="41137" y1="48299" x2="44147" y2="82313"/>
                        <a14:foregroundMark x1="43813" y1="52721" x2="46823" y2="79252"/>
                        <a14:foregroundMark x1="19732" y1="65986" x2="49833" y2="58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01552">
            <a:off x="320262" y="193814"/>
            <a:ext cx="607636" cy="5974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023D71-0C1C-41BE-BDDA-CA354BDA00FE}"/>
              </a:ext>
            </a:extLst>
          </p:cNvPr>
          <p:cNvSpPr txBox="1"/>
          <p:nvPr/>
        </p:nvSpPr>
        <p:spPr>
          <a:xfrm>
            <a:off x="935629" y="238635"/>
            <a:ext cx="41189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유스 케이스 </a:t>
            </a:r>
            <a:r>
              <a:rPr lang="en-US" altLang="ko-KR" sz="2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7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플레이어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0C33FD76-F453-4399-8AE3-A3431CFFA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071185"/>
              </p:ext>
            </p:extLst>
          </p:nvPr>
        </p:nvGraphicFramePr>
        <p:xfrm>
          <a:off x="748146" y="1638961"/>
          <a:ext cx="10695708" cy="4294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7890">
                  <a:extLst>
                    <a:ext uri="{9D8B030D-6E8A-4147-A177-3AD203B41FA5}">
                      <a16:colId xmlns:a16="http://schemas.microsoft.com/office/drawing/2014/main" val="2191624533"/>
                    </a:ext>
                  </a:extLst>
                </a:gridCol>
                <a:gridCol w="7827818">
                  <a:extLst>
                    <a:ext uri="{9D8B030D-6E8A-4147-A177-3AD203B41FA5}">
                      <a16:colId xmlns:a16="http://schemas.microsoft.com/office/drawing/2014/main" val="758675092"/>
                    </a:ext>
                  </a:extLst>
                </a:gridCol>
              </a:tblGrid>
              <a:tr h="477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유스 케이스 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691646"/>
                  </a:ext>
                </a:extLst>
              </a:tr>
              <a:tr h="477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전원 버튼 작동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플레이어는 전원 버튼을 눌러 기기를 켠다</a:t>
                      </a:r>
                      <a:r>
                        <a:rPr lang="en-US" altLang="ko-KR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sz="2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875840"/>
                  </a:ext>
                </a:extLst>
              </a:tr>
              <a:tr h="477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게임 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플레이어는 게임을 시작한다</a:t>
                      </a:r>
                      <a:r>
                        <a:rPr lang="en-US" altLang="ko-KR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sz="2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594714"/>
                  </a:ext>
                </a:extLst>
              </a:tr>
              <a:tr h="477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게임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플레이어는 게임 설정을 바꾼다</a:t>
                      </a:r>
                      <a:r>
                        <a:rPr lang="en-US" altLang="ko-KR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sz="2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042948"/>
                  </a:ext>
                </a:extLst>
              </a:tr>
              <a:tr h="477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모드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플레이어는 원하는 모드</a:t>
                      </a:r>
                      <a:r>
                        <a:rPr lang="en-US" altLang="ko-KR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보통 </a:t>
                      </a:r>
                      <a:r>
                        <a:rPr lang="en-US" altLang="ko-KR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or </a:t>
                      </a:r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어려움</a:t>
                      </a:r>
                      <a:r>
                        <a:rPr lang="en-US" altLang="ko-KR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를</a:t>
                      </a:r>
                      <a:r>
                        <a:rPr lang="en-US" altLang="ko-KR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선택한다</a:t>
                      </a:r>
                      <a:r>
                        <a:rPr lang="en-US" altLang="ko-KR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sz="2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602421"/>
                  </a:ext>
                </a:extLst>
              </a:tr>
              <a:tr h="477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버튼 클릭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플레이어는 게임보드의 버튼 중 한 칸을 누른다</a:t>
                      </a:r>
                      <a:r>
                        <a:rPr lang="en-US" altLang="ko-KR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sz="2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288271"/>
                  </a:ext>
                </a:extLst>
              </a:tr>
              <a:tr h="477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지뢰 찾기 실패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플레이어가 지뢰 찾기에 실패한다</a:t>
                      </a:r>
                      <a:r>
                        <a:rPr lang="en-US" altLang="ko-KR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sz="2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39297"/>
                  </a:ext>
                </a:extLst>
              </a:tr>
              <a:tr h="477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새 게임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플레이어는 새로운 게임을 시작한다</a:t>
                      </a:r>
                      <a:r>
                        <a:rPr lang="en-US" altLang="ko-KR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sz="2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812635"/>
                  </a:ext>
                </a:extLst>
              </a:tr>
              <a:tr h="477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게임 종료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플레이어가 게임을 종료한다</a:t>
                      </a:r>
                      <a:r>
                        <a:rPr lang="en-US" altLang="ko-KR" sz="2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sz="2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03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58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AF782CC-DE87-4063-AEB2-AC36F2FC10C4}"/>
              </a:ext>
            </a:extLst>
          </p:cNvPr>
          <p:cNvSpPr/>
          <p:nvPr/>
        </p:nvSpPr>
        <p:spPr>
          <a:xfrm>
            <a:off x="204658" y="222926"/>
            <a:ext cx="3595818" cy="561640"/>
          </a:xfrm>
          <a:custGeom>
            <a:avLst/>
            <a:gdLst>
              <a:gd name="connsiteX0" fmla="*/ 0 w 3595818"/>
              <a:gd name="connsiteY0" fmla="*/ 153446 h 561640"/>
              <a:gd name="connsiteX1" fmla="*/ 153446 w 3595818"/>
              <a:gd name="connsiteY1" fmla="*/ 0 h 561640"/>
              <a:gd name="connsiteX2" fmla="*/ 877010 w 3595818"/>
              <a:gd name="connsiteY2" fmla="*/ 0 h 561640"/>
              <a:gd name="connsiteX3" fmla="*/ 1501906 w 3595818"/>
              <a:gd name="connsiteY3" fmla="*/ 0 h 561640"/>
              <a:gd name="connsiteX4" fmla="*/ 2093912 w 3595818"/>
              <a:gd name="connsiteY4" fmla="*/ 0 h 561640"/>
              <a:gd name="connsiteX5" fmla="*/ 2784587 w 3595818"/>
              <a:gd name="connsiteY5" fmla="*/ 0 h 561640"/>
              <a:gd name="connsiteX6" fmla="*/ 3442372 w 3595818"/>
              <a:gd name="connsiteY6" fmla="*/ 0 h 561640"/>
              <a:gd name="connsiteX7" fmla="*/ 3595818 w 3595818"/>
              <a:gd name="connsiteY7" fmla="*/ 153446 h 561640"/>
              <a:gd name="connsiteX8" fmla="*/ 3595818 w 3595818"/>
              <a:gd name="connsiteY8" fmla="*/ 408194 h 561640"/>
              <a:gd name="connsiteX9" fmla="*/ 3442372 w 3595818"/>
              <a:gd name="connsiteY9" fmla="*/ 561640 h 561640"/>
              <a:gd name="connsiteX10" fmla="*/ 2784587 w 3595818"/>
              <a:gd name="connsiteY10" fmla="*/ 561640 h 561640"/>
              <a:gd name="connsiteX11" fmla="*/ 2159691 w 3595818"/>
              <a:gd name="connsiteY11" fmla="*/ 561640 h 561640"/>
              <a:gd name="connsiteX12" fmla="*/ 1436127 w 3595818"/>
              <a:gd name="connsiteY12" fmla="*/ 561640 h 561640"/>
              <a:gd name="connsiteX13" fmla="*/ 712563 w 3595818"/>
              <a:gd name="connsiteY13" fmla="*/ 561640 h 561640"/>
              <a:gd name="connsiteX14" fmla="*/ 153446 w 3595818"/>
              <a:gd name="connsiteY14" fmla="*/ 561640 h 561640"/>
              <a:gd name="connsiteX15" fmla="*/ 0 w 3595818"/>
              <a:gd name="connsiteY15" fmla="*/ 408194 h 561640"/>
              <a:gd name="connsiteX16" fmla="*/ 0 w 3595818"/>
              <a:gd name="connsiteY16" fmla="*/ 153446 h 5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95818" h="561640" extrusionOk="0">
                <a:moveTo>
                  <a:pt x="0" y="153446"/>
                </a:moveTo>
                <a:cubicBezTo>
                  <a:pt x="-6288" y="64821"/>
                  <a:pt x="60653" y="3020"/>
                  <a:pt x="153446" y="0"/>
                </a:cubicBezTo>
                <a:cubicBezTo>
                  <a:pt x="511012" y="-2702"/>
                  <a:pt x="661510" y="27158"/>
                  <a:pt x="877010" y="0"/>
                </a:cubicBezTo>
                <a:cubicBezTo>
                  <a:pt x="1092510" y="-27158"/>
                  <a:pt x="1259271" y="-29105"/>
                  <a:pt x="1501906" y="0"/>
                </a:cubicBezTo>
                <a:cubicBezTo>
                  <a:pt x="1744541" y="29105"/>
                  <a:pt x="1831554" y="23234"/>
                  <a:pt x="2093912" y="0"/>
                </a:cubicBezTo>
                <a:cubicBezTo>
                  <a:pt x="2356270" y="-23234"/>
                  <a:pt x="2523478" y="1236"/>
                  <a:pt x="2784587" y="0"/>
                </a:cubicBezTo>
                <a:cubicBezTo>
                  <a:pt x="3045697" y="-1236"/>
                  <a:pt x="3181693" y="18109"/>
                  <a:pt x="3442372" y="0"/>
                </a:cubicBezTo>
                <a:cubicBezTo>
                  <a:pt x="3537312" y="-16590"/>
                  <a:pt x="3585636" y="77648"/>
                  <a:pt x="3595818" y="153446"/>
                </a:cubicBezTo>
                <a:cubicBezTo>
                  <a:pt x="3607157" y="222147"/>
                  <a:pt x="3584834" y="344624"/>
                  <a:pt x="3595818" y="408194"/>
                </a:cubicBezTo>
                <a:cubicBezTo>
                  <a:pt x="3610822" y="496547"/>
                  <a:pt x="3509873" y="558851"/>
                  <a:pt x="3442372" y="561640"/>
                </a:cubicBezTo>
                <a:cubicBezTo>
                  <a:pt x="3253795" y="570178"/>
                  <a:pt x="3025570" y="588210"/>
                  <a:pt x="2784587" y="561640"/>
                </a:cubicBezTo>
                <a:cubicBezTo>
                  <a:pt x="2543605" y="535070"/>
                  <a:pt x="2425519" y="534990"/>
                  <a:pt x="2159691" y="561640"/>
                </a:cubicBezTo>
                <a:cubicBezTo>
                  <a:pt x="1893863" y="588290"/>
                  <a:pt x="1672237" y="559474"/>
                  <a:pt x="1436127" y="561640"/>
                </a:cubicBezTo>
                <a:cubicBezTo>
                  <a:pt x="1200017" y="563806"/>
                  <a:pt x="976911" y="533174"/>
                  <a:pt x="712563" y="561640"/>
                </a:cubicBezTo>
                <a:cubicBezTo>
                  <a:pt x="448215" y="590106"/>
                  <a:pt x="388150" y="534680"/>
                  <a:pt x="153446" y="561640"/>
                </a:cubicBezTo>
                <a:cubicBezTo>
                  <a:pt x="60584" y="553994"/>
                  <a:pt x="-2295" y="489509"/>
                  <a:pt x="0" y="408194"/>
                </a:cubicBezTo>
                <a:cubicBezTo>
                  <a:pt x="-271" y="357013"/>
                  <a:pt x="5753" y="251916"/>
                  <a:pt x="0" y="153446"/>
                </a:cubicBezTo>
                <a:close/>
              </a:path>
            </a:pathLst>
          </a:cu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732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AD3E798-EC68-4061-ABD7-15C7D51B1E9C}"/>
              </a:ext>
            </a:extLst>
          </p:cNvPr>
          <p:cNvSpPr/>
          <p:nvPr/>
        </p:nvSpPr>
        <p:spPr>
          <a:xfrm>
            <a:off x="223736" y="899657"/>
            <a:ext cx="11751013" cy="5773517"/>
          </a:xfrm>
          <a:custGeom>
            <a:avLst/>
            <a:gdLst>
              <a:gd name="connsiteX0" fmla="*/ 0 w 11751013"/>
              <a:gd name="connsiteY0" fmla="*/ 163679 h 5773517"/>
              <a:gd name="connsiteX1" fmla="*/ 163679 w 11751013"/>
              <a:gd name="connsiteY1" fmla="*/ 0 h 5773517"/>
              <a:gd name="connsiteX2" fmla="*/ 835659 w 11751013"/>
              <a:gd name="connsiteY2" fmla="*/ 0 h 5773517"/>
              <a:gd name="connsiteX3" fmla="*/ 1736112 w 11751013"/>
              <a:gd name="connsiteY3" fmla="*/ 0 h 5773517"/>
              <a:gd name="connsiteX4" fmla="*/ 2522328 w 11751013"/>
              <a:gd name="connsiteY4" fmla="*/ 0 h 5773517"/>
              <a:gd name="connsiteX5" fmla="*/ 2965834 w 11751013"/>
              <a:gd name="connsiteY5" fmla="*/ 0 h 5773517"/>
              <a:gd name="connsiteX6" fmla="*/ 3752051 w 11751013"/>
              <a:gd name="connsiteY6" fmla="*/ 0 h 5773517"/>
              <a:gd name="connsiteX7" fmla="*/ 4309794 w 11751013"/>
              <a:gd name="connsiteY7" fmla="*/ 0 h 5773517"/>
              <a:gd name="connsiteX8" fmla="*/ 4753300 w 11751013"/>
              <a:gd name="connsiteY8" fmla="*/ 0 h 5773517"/>
              <a:gd name="connsiteX9" fmla="*/ 5082570 w 11751013"/>
              <a:gd name="connsiteY9" fmla="*/ 0 h 5773517"/>
              <a:gd name="connsiteX10" fmla="*/ 5526077 w 11751013"/>
              <a:gd name="connsiteY10" fmla="*/ 0 h 5773517"/>
              <a:gd name="connsiteX11" fmla="*/ 5969584 w 11751013"/>
              <a:gd name="connsiteY11" fmla="*/ 0 h 5773517"/>
              <a:gd name="connsiteX12" fmla="*/ 6641563 w 11751013"/>
              <a:gd name="connsiteY12" fmla="*/ 0 h 5773517"/>
              <a:gd name="connsiteX13" fmla="*/ 7313543 w 11751013"/>
              <a:gd name="connsiteY13" fmla="*/ 0 h 5773517"/>
              <a:gd name="connsiteX14" fmla="*/ 7871286 w 11751013"/>
              <a:gd name="connsiteY14" fmla="*/ 0 h 5773517"/>
              <a:gd name="connsiteX15" fmla="*/ 8771739 w 11751013"/>
              <a:gd name="connsiteY15" fmla="*/ 0 h 5773517"/>
              <a:gd name="connsiteX16" fmla="*/ 9215246 w 11751013"/>
              <a:gd name="connsiteY16" fmla="*/ 0 h 5773517"/>
              <a:gd name="connsiteX17" fmla="*/ 10115698 w 11751013"/>
              <a:gd name="connsiteY17" fmla="*/ 0 h 5773517"/>
              <a:gd name="connsiteX18" fmla="*/ 10559205 w 11751013"/>
              <a:gd name="connsiteY18" fmla="*/ 0 h 5773517"/>
              <a:gd name="connsiteX19" fmla="*/ 11587334 w 11751013"/>
              <a:gd name="connsiteY19" fmla="*/ 0 h 5773517"/>
              <a:gd name="connsiteX20" fmla="*/ 11751013 w 11751013"/>
              <a:gd name="connsiteY20" fmla="*/ 163679 h 5773517"/>
              <a:gd name="connsiteX21" fmla="*/ 11751013 w 11751013"/>
              <a:gd name="connsiteY21" fmla="*/ 735526 h 5773517"/>
              <a:gd name="connsiteX22" fmla="*/ 11751013 w 11751013"/>
              <a:gd name="connsiteY22" fmla="*/ 1525219 h 5773517"/>
              <a:gd name="connsiteX23" fmla="*/ 11751013 w 11751013"/>
              <a:gd name="connsiteY23" fmla="*/ 2042604 h 5773517"/>
              <a:gd name="connsiteX24" fmla="*/ 11751013 w 11751013"/>
              <a:gd name="connsiteY24" fmla="*/ 2723374 h 5773517"/>
              <a:gd name="connsiteX25" fmla="*/ 11751013 w 11751013"/>
              <a:gd name="connsiteY25" fmla="*/ 3349682 h 5773517"/>
              <a:gd name="connsiteX26" fmla="*/ 11751013 w 11751013"/>
              <a:gd name="connsiteY26" fmla="*/ 3975990 h 5773517"/>
              <a:gd name="connsiteX27" fmla="*/ 11751013 w 11751013"/>
              <a:gd name="connsiteY27" fmla="*/ 4602299 h 5773517"/>
              <a:gd name="connsiteX28" fmla="*/ 11751013 w 11751013"/>
              <a:gd name="connsiteY28" fmla="*/ 5609838 h 5773517"/>
              <a:gd name="connsiteX29" fmla="*/ 11587334 w 11751013"/>
              <a:gd name="connsiteY29" fmla="*/ 5773517 h 5773517"/>
              <a:gd name="connsiteX30" fmla="*/ 10915354 w 11751013"/>
              <a:gd name="connsiteY30" fmla="*/ 5773517 h 5773517"/>
              <a:gd name="connsiteX31" fmla="*/ 10471848 w 11751013"/>
              <a:gd name="connsiteY31" fmla="*/ 5773517 h 5773517"/>
              <a:gd name="connsiteX32" fmla="*/ 9799868 w 11751013"/>
              <a:gd name="connsiteY32" fmla="*/ 5773517 h 5773517"/>
              <a:gd name="connsiteX33" fmla="*/ 9013652 w 11751013"/>
              <a:gd name="connsiteY33" fmla="*/ 5773517 h 5773517"/>
              <a:gd name="connsiteX34" fmla="*/ 8455909 w 11751013"/>
              <a:gd name="connsiteY34" fmla="*/ 5773517 h 5773517"/>
              <a:gd name="connsiteX35" fmla="*/ 8012402 w 11751013"/>
              <a:gd name="connsiteY35" fmla="*/ 5773517 h 5773517"/>
              <a:gd name="connsiteX36" fmla="*/ 7568895 w 11751013"/>
              <a:gd name="connsiteY36" fmla="*/ 5773517 h 5773517"/>
              <a:gd name="connsiteX37" fmla="*/ 6782679 w 11751013"/>
              <a:gd name="connsiteY37" fmla="*/ 5773517 h 5773517"/>
              <a:gd name="connsiteX38" fmla="*/ 6453409 w 11751013"/>
              <a:gd name="connsiteY38" fmla="*/ 5773517 h 5773517"/>
              <a:gd name="connsiteX39" fmla="*/ 5895666 w 11751013"/>
              <a:gd name="connsiteY39" fmla="*/ 5773517 h 5773517"/>
              <a:gd name="connsiteX40" fmla="*/ 5223686 w 11751013"/>
              <a:gd name="connsiteY40" fmla="*/ 5773517 h 5773517"/>
              <a:gd name="connsiteX41" fmla="*/ 4780180 w 11751013"/>
              <a:gd name="connsiteY41" fmla="*/ 5773517 h 5773517"/>
              <a:gd name="connsiteX42" fmla="*/ 3879727 w 11751013"/>
              <a:gd name="connsiteY42" fmla="*/ 5773517 h 5773517"/>
              <a:gd name="connsiteX43" fmla="*/ 3550457 w 11751013"/>
              <a:gd name="connsiteY43" fmla="*/ 5773517 h 5773517"/>
              <a:gd name="connsiteX44" fmla="*/ 3221187 w 11751013"/>
              <a:gd name="connsiteY44" fmla="*/ 5773517 h 5773517"/>
              <a:gd name="connsiteX45" fmla="*/ 2663444 w 11751013"/>
              <a:gd name="connsiteY45" fmla="*/ 5773517 h 5773517"/>
              <a:gd name="connsiteX46" fmla="*/ 1991464 w 11751013"/>
              <a:gd name="connsiteY46" fmla="*/ 5773517 h 5773517"/>
              <a:gd name="connsiteX47" fmla="*/ 1205248 w 11751013"/>
              <a:gd name="connsiteY47" fmla="*/ 5773517 h 5773517"/>
              <a:gd name="connsiteX48" fmla="*/ 163679 w 11751013"/>
              <a:gd name="connsiteY48" fmla="*/ 5773517 h 5773517"/>
              <a:gd name="connsiteX49" fmla="*/ 0 w 11751013"/>
              <a:gd name="connsiteY49" fmla="*/ 5609838 h 5773517"/>
              <a:gd name="connsiteX50" fmla="*/ 0 w 11751013"/>
              <a:gd name="connsiteY50" fmla="*/ 5092453 h 5773517"/>
              <a:gd name="connsiteX51" fmla="*/ 0 w 11751013"/>
              <a:gd name="connsiteY51" fmla="*/ 4302760 h 5773517"/>
              <a:gd name="connsiteX52" fmla="*/ 0 w 11751013"/>
              <a:gd name="connsiteY52" fmla="*/ 3621990 h 5773517"/>
              <a:gd name="connsiteX53" fmla="*/ 0 w 11751013"/>
              <a:gd name="connsiteY53" fmla="*/ 2941220 h 5773517"/>
              <a:gd name="connsiteX54" fmla="*/ 0 w 11751013"/>
              <a:gd name="connsiteY54" fmla="*/ 2369373 h 5773517"/>
              <a:gd name="connsiteX55" fmla="*/ 0 w 11751013"/>
              <a:gd name="connsiteY55" fmla="*/ 1579680 h 5773517"/>
              <a:gd name="connsiteX56" fmla="*/ 0 w 11751013"/>
              <a:gd name="connsiteY56" fmla="*/ 1007834 h 5773517"/>
              <a:gd name="connsiteX57" fmla="*/ 0 w 11751013"/>
              <a:gd name="connsiteY57" fmla="*/ 163679 h 577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1751013" h="5773517" fill="none" extrusionOk="0">
                <a:moveTo>
                  <a:pt x="0" y="163679"/>
                </a:moveTo>
                <a:cubicBezTo>
                  <a:pt x="-5200" y="75106"/>
                  <a:pt x="72987" y="-14720"/>
                  <a:pt x="163679" y="0"/>
                </a:cubicBezTo>
                <a:cubicBezTo>
                  <a:pt x="448770" y="13897"/>
                  <a:pt x="513426" y="22882"/>
                  <a:pt x="835659" y="0"/>
                </a:cubicBezTo>
                <a:cubicBezTo>
                  <a:pt x="1157892" y="-22882"/>
                  <a:pt x="1409073" y="5450"/>
                  <a:pt x="1736112" y="0"/>
                </a:cubicBezTo>
                <a:cubicBezTo>
                  <a:pt x="2063151" y="-5450"/>
                  <a:pt x="2288980" y="-32422"/>
                  <a:pt x="2522328" y="0"/>
                </a:cubicBezTo>
                <a:cubicBezTo>
                  <a:pt x="2755676" y="32422"/>
                  <a:pt x="2837160" y="-20888"/>
                  <a:pt x="2965834" y="0"/>
                </a:cubicBezTo>
                <a:cubicBezTo>
                  <a:pt x="3094508" y="20888"/>
                  <a:pt x="3583720" y="-21034"/>
                  <a:pt x="3752051" y="0"/>
                </a:cubicBezTo>
                <a:cubicBezTo>
                  <a:pt x="3920382" y="21034"/>
                  <a:pt x="4162817" y="-9614"/>
                  <a:pt x="4309794" y="0"/>
                </a:cubicBezTo>
                <a:cubicBezTo>
                  <a:pt x="4456771" y="9614"/>
                  <a:pt x="4548690" y="-8483"/>
                  <a:pt x="4753300" y="0"/>
                </a:cubicBezTo>
                <a:cubicBezTo>
                  <a:pt x="4957910" y="8483"/>
                  <a:pt x="5002353" y="11350"/>
                  <a:pt x="5082570" y="0"/>
                </a:cubicBezTo>
                <a:cubicBezTo>
                  <a:pt x="5162787" y="-11350"/>
                  <a:pt x="5405548" y="-11244"/>
                  <a:pt x="5526077" y="0"/>
                </a:cubicBezTo>
                <a:cubicBezTo>
                  <a:pt x="5646606" y="11244"/>
                  <a:pt x="5877330" y="13030"/>
                  <a:pt x="5969584" y="0"/>
                </a:cubicBezTo>
                <a:cubicBezTo>
                  <a:pt x="6061838" y="-13030"/>
                  <a:pt x="6357384" y="21342"/>
                  <a:pt x="6641563" y="0"/>
                </a:cubicBezTo>
                <a:cubicBezTo>
                  <a:pt x="6925742" y="-21342"/>
                  <a:pt x="7006846" y="25474"/>
                  <a:pt x="7313543" y="0"/>
                </a:cubicBezTo>
                <a:cubicBezTo>
                  <a:pt x="7620240" y="-25474"/>
                  <a:pt x="7620227" y="12144"/>
                  <a:pt x="7871286" y="0"/>
                </a:cubicBezTo>
                <a:cubicBezTo>
                  <a:pt x="8122345" y="-12144"/>
                  <a:pt x="8445512" y="-3326"/>
                  <a:pt x="8771739" y="0"/>
                </a:cubicBezTo>
                <a:cubicBezTo>
                  <a:pt x="9097966" y="3326"/>
                  <a:pt x="9011755" y="9514"/>
                  <a:pt x="9215246" y="0"/>
                </a:cubicBezTo>
                <a:cubicBezTo>
                  <a:pt x="9418737" y="-9514"/>
                  <a:pt x="9678606" y="-9161"/>
                  <a:pt x="10115698" y="0"/>
                </a:cubicBezTo>
                <a:cubicBezTo>
                  <a:pt x="10552790" y="9161"/>
                  <a:pt x="10425608" y="21710"/>
                  <a:pt x="10559205" y="0"/>
                </a:cubicBezTo>
                <a:cubicBezTo>
                  <a:pt x="10692802" y="-21710"/>
                  <a:pt x="11330715" y="45910"/>
                  <a:pt x="11587334" y="0"/>
                </a:cubicBezTo>
                <a:cubicBezTo>
                  <a:pt x="11688653" y="-17145"/>
                  <a:pt x="11771397" y="66483"/>
                  <a:pt x="11751013" y="163679"/>
                </a:cubicBezTo>
                <a:cubicBezTo>
                  <a:pt x="11778912" y="413147"/>
                  <a:pt x="11753229" y="507892"/>
                  <a:pt x="11751013" y="735526"/>
                </a:cubicBezTo>
                <a:cubicBezTo>
                  <a:pt x="11748797" y="963160"/>
                  <a:pt x="11718367" y="1191136"/>
                  <a:pt x="11751013" y="1525219"/>
                </a:cubicBezTo>
                <a:cubicBezTo>
                  <a:pt x="11783659" y="1859302"/>
                  <a:pt x="11739605" y="1906763"/>
                  <a:pt x="11751013" y="2042604"/>
                </a:cubicBezTo>
                <a:cubicBezTo>
                  <a:pt x="11762421" y="2178445"/>
                  <a:pt x="11782225" y="2545301"/>
                  <a:pt x="11751013" y="2723374"/>
                </a:cubicBezTo>
                <a:cubicBezTo>
                  <a:pt x="11719802" y="2901447"/>
                  <a:pt x="11727197" y="3066471"/>
                  <a:pt x="11751013" y="3349682"/>
                </a:cubicBezTo>
                <a:cubicBezTo>
                  <a:pt x="11774829" y="3632893"/>
                  <a:pt x="11727969" y="3849660"/>
                  <a:pt x="11751013" y="3975990"/>
                </a:cubicBezTo>
                <a:cubicBezTo>
                  <a:pt x="11774057" y="4102320"/>
                  <a:pt x="11770610" y="4461801"/>
                  <a:pt x="11751013" y="4602299"/>
                </a:cubicBezTo>
                <a:cubicBezTo>
                  <a:pt x="11731416" y="4742797"/>
                  <a:pt x="11769029" y="5133603"/>
                  <a:pt x="11751013" y="5609838"/>
                </a:cubicBezTo>
                <a:cubicBezTo>
                  <a:pt x="11753281" y="5686769"/>
                  <a:pt x="11675521" y="5768638"/>
                  <a:pt x="11587334" y="5773517"/>
                </a:cubicBezTo>
                <a:cubicBezTo>
                  <a:pt x="11341480" y="5789514"/>
                  <a:pt x="11179652" y="5800635"/>
                  <a:pt x="10915354" y="5773517"/>
                </a:cubicBezTo>
                <a:cubicBezTo>
                  <a:pt x="10651056" y="5746399"/>
                  <a:pt x="10605197" y="5784992"/>
                  <a:pt x="10471848" y="5773517"/>
                </a:cubicBezTo>
                <a:cubicBezTo>
                  <a:pt x="10338499" y="5762042"/>
                  <a:pt x="10088070" y="5741815"/>
                  <a:pt x="9799868" y="5773517"/>
                </a:cubicBezTo>
                <a:cubicBezTo>
                  <a:pt x="9511666" y="5805219"/>
                  <a:pt x="9231955" y="5808888"/>
                  <a:pt x="9013652" y="5773517"/>
                </a:cubicBezTo>
                <a:cubicBezTo>
                  <a:pt x="8795349" y="5738146"/>
                  <a:pt x="8720745" y="5793634"/>
                  <a:pt x="8455909" y="5773517"/>
                </a:cubicBezTo>
                <a:cubicBezTo>
                  <a:pt x="8191073" y="5753400"/>
                  <a:pt x="8181558" y="5770510"/>
                  <a:pt x="8012402" y="5773517"/>
                </a:cubicBezTo>
                <a:cubicBezTo>
                  <a:pt x="7843246" y="5776524"/>
                  <a:pt x="7715311" y="5783640"/>
                  <a:pt x="7568895" y="5773517"/>
                </a:cubicBezTo>
                <a:cubicBezTo>
                  <a:pt x="7422479" y="5763394"/>
                  <a:pt x="7162171" y="5768427"/>
                  <a:pt x="6782679" y="5773517"/>
                </a:cubicBezTo>
                <a:cubicBezTo>
                  <a:pt x="6403187" y="5778607"/>
                  <a:pt x="6561328" y="5779452"/>
                  <a:pt x="6453409" y="5773517"/>
                </a:cubicBezTo>
                <a:cubicBezTo>
                  <a:pt x="6345490" y="5767583"/>
                  <a:pt x="6126728" y="5755244"/>
                  <a:pt x="5895666" y="5773517"/>
                </a:cubicBezTo>
                <a:cubicBezTo>
                  <a:pt x="5664604" y="5791790"/>
                  <a:pt x="5373019" y="5746465"/>
                  <a:pt x="5223686" y="5773517"/>
                </a:cubicBezTo>
                <a:cubicBezTo>
                  <a:pt x="5074353" y="5800569"/>
                  <a:pt x="4995229" y="5786823"/>
                  <a:pt x="4780180" y="5773517"/>
                </a:cubicBezTo>
                <a:cubicBezTo>
                  <a:pt x="4565131" y="5760211"/>
                  <a:pt x="4300810" y="5802689"/>
                  <a:pt x="3879727" y="5773517"/>
                </a:cubicBezTo>
                <a:cubicBezTo>
                  <a:pt x="3458644" y="5744345"/>
                  <a:pt x="3674274" y="5779777"/>
                  <a:pt x="3550457" y="5773517"/>
                </a:cubicBezTo>
                <a:cubicBezTo>
                  <a:pt x="3426640" y="5767258"/>
                  <a:pt x="3336108" y="5777353"/>
                  <a:pt x="3221187" y="5773517"/>
                </a:cubicBezTo>
                <a:cubicBezTo>
                  <a:pt x="3106266" y="5769682"/>
                  <a:pt x="2791635" y="5769383"/>
                  <a:pt x="2663444" y="5773517"/>
                </a:cubicBezTo>
                <a:cubicBezTo>
                  <a:pt x="2535253" y="5777651"/>
                  <a:pt x="2217251" y="5799516"/>
                  <a:pt x="1991464" y="5773517"/>
                </a:cubicBezTo>
                <a:cubicBezTo>
                  <a:pt x="1765677" y="5747518"/>
                  <a:pt x="1505092" y="5772940"/>
                  <a:pt x="1205248" y="5773517"/>
                </a:cubicBezTo>
                <a:cubicBezTo>
                  <a:pt x="905404" y="5774094"/>
                  <a:pt x="676206" y="5789577"/>
                  <a:pt x="163679" y="5773517"/>
                </a:cubicBezTo>
                <a:cubicBezTo>
                  <a:pt x="92098" y="5773529"/>
                  <a:pt x="3372" y="5698008"/>
                  <a:pt x="0" y="5609838"/>
                </a:cubicBezTo>
                <a:cubicBezTo>
                  <a:pt x="-22424" y="5469542"/>
                  <a:pt x="23373" y="5326749"/>
                  <a:pt x="0" y="5092453"/>
                </a:cubicBezTo>
                <a:cubicBezTo>
                  <a:pt x="-23373" y="4858157"/>
                  <a:pt x="-6793" y="4628473"/>
                  <a:pt x="0" y="4302760"/>
                </a:cubicBezTo>
                <a:cubicBezTo>
                  <a:pt x="6793" y="3977047"/>
                  <a:pt x="25994" y="3844625"/>
                  <a:pt x="0" y="3621990"/>
                </a:cubicBezTo>
                <a:cubicBezTo>
                  <a:pt x="-25994" y="3399355"/>
                  <a:pt x="32796" y="3271223"/>
                  <a:pt x="0" y="2941220"/>
                </a:cubicBezTo>
                <a:cubicBezTo>
                  <a:pt x="-32796" y="2611217"/>
                  <a:pt x="-17339" y="2645544"/>
                  <a:pt x="0" y="2369373"/>
                </a:cubicBezTo>
                <a:cubicBezTo>
                  <a:pt x="17339" y="2093202"/>
                  <a:pt x="30969" y="1949572"/>
                  <a:pt x="0" y="1579680"/>
                </a:cubicBezTo>
                <a:cubicBezTo>
                  <a:pt x="-30969" y="1209788"/>
                  <a:pt x="3572" y="1272351"/>
                  <a:pt x="0" y="1007834"/>
                </a:cubicBezTo>
                <a:cubicBezTo>
                  <a:pt x="-3572" y="743317"/>
                  <a:pt x="-4494" y="349788"/>
                  <a:pt x="0" y="163679"/>
                </a:cubicBezTo>
                <a:close/>
              </a:path>
              <a:path w="11751013" h="5773517" stroke="0" extrusionOk="0">
                <a:moveTo>
                  <a:pt x="0" y="163679"/>
                </a:moveTo>
                <a:cubicBezTo>
                  <a:pt x="-7339" y="68755"/>
                  <a:pt x="58770" y="5446"/>
                  <a:pt x="163679" y="0"/>
                </a:cubicBezTo>
                <a:cubicBezTo>
                  <a:pt x="368024" y="-21759"/>
                  <a:pt x="816321" y="-17095"/>
                  <a:pt x="1064132" y="0"/>
                </a:cubicBezTo>
                <a:cubicBezTo>
                  <a:pt x="1311943" y="17095"/>
                  <a:pt x="1468817" y="5772"/>
                  <a:pt x="1621875" y="0"/>
                </a:cubicBezTo>
                <a:cubicBezTo>
                  <a:pt x="1774933" y="-5772"/>
                  <a:pt x="1889194" y="2229"/>
                  <a:pt x="2065382" y="0"/>
                </a:cubicBezTo>
                <a:cubicBezTo>
                  <a:pt x="2241570" y="-2229"/>
                  <a:pt x="2487354" y="-32921"/>
                  <a:pt x="2851598" y="0"/>
                </a:cubicBezTo>
                <a:cubicBezTo>
                  <a:pt x="3215842" y="32921"/>
                  <a:pt x="3186706" y="11349"/>
                  <a:pt x="3409341" y="0"/>
                </a:cubicBezTo>
                <a:cubicBezTo>
                  <a:pt x="3631976" y="-11349"/>
                  <a:pt x="3969624" y="21680"/>
                  <a:pt x="4309794" y="0"/>
                </a:cubicBezTo>
                <a:cubicBezTo>
                  <a:pt x="4649964" y="-21680"/>
                  <a:pt x="4554994" y="-6113"/>
                  <a:pt x="4753300" y="0"/>
                </a:cubicBezTo>
                <a:cubicBezTo>
                  <a:pt x="4951606" y="6113"/>
                  <a:pt x="5414605" y="44393"/>
                  <a:pt x="5653753" y="0"/>
                </a:cubicBezTo>
                <a:cubicBezTo>
                  <a:pt x="5892901" y="-44393"/>
                  <a:pt x="5901697" y="-2189"/>
                  <a:pt x="5983023" y="0"/>
                </a:cubicBezTo>
                <a:cubicBezTo>
                  <a:pt x="6064349" y="2189"/>
                  <a:pt x="6320912" y="20309"/>
                  <a:pt x="6655003" y="0"/>
                </a:cubicBezTo>
                <a:cubicBezTo>
                  <a:pt x="6989094" y="-20309"/>
                  <a:pt x="7012327" y="10175"/>
                  <a:pt x="7326983" y="0"/>
                </a:cubicBezTo>
                <a:cubicBezTo>
                  <a:pt x="7641639" y="-10175"/>
                  <a:pt x="7613899" y="5184"/>
                  <a:pt x="7884726" y="0"/>
                </a:cubicBezTo>
                <a:cubicBezTo>
                  <a:pt x="8155553" y="-5184"/>
                  <a:pt x="8363338" y="-213"/>
                  <a:pt x="8785179" y="0"/>
                </a:cubicBezTo>
                <a:cubicBezTo>
                  <a:pt x="9207020" y="213"/>
                  <a:pt x="9381093" y="28101"/>
                  <a:pt x="9685631" y="0"/>
                </a:cubicBezTo>
                <a:cubicBezTo>
                  <a:pt x="9990169" y="-28101"/>
                  <a:pt x="10001392" y="-20165"/>
                  <a:pt x="10129138" y="0"/>
                </a:cubicBezTo>
                <a:cubicBezTo>
                  <a:pt x="10256884" y="20165"/>
                  <a:pt x="10552378" y="23530"/>
                  <a:pt x="10801118" y="0"/>
                </a:cubicBezTo>
                <a:cubicBezTo>
                  <a:pt x="11049858" y="-23530"/>
                  <a:pt x="11283267" y="-286"/>
                  <a:pt x="11587334" y="0"/>
                </a:cubicBezTo>
                <a:cubicBezTo>
                  <a:pt x="11673611" y="-12393"/>
                  <a:pt x="11771706" y="69078"/>
                  <a:pt x="11751013" y="163679"/>
                </a:cubicBezTo>
                <a:cubicBezTo>
                  <a:pt x="11754719" y="303958"/>
                  <a:pt x="11742733" y="517610"/>
                  <a:pt x="11751013" y="681064"/>
                </a:cubicBezTo>
                <a:cubicBezTo>
                  <a:pt x="11759293" y="844519"/>
                  <a:pt x="11774048" y="1281925"/>
                  <a:pt x="11751013" y="1470757"/>
                </a:cubicBezTo>
                <a:cubicBezTo>
                  <a:pt x="11727978" y="1659589"/>
                  <a:pt x="11727638" y="1910518"/>
                  <a:pt x="11751013" y="2151527"/>
                </a:cubicBezTo>
                <a:cubicBezTo>
                  <a:pt x="11774389" y="2392536"/>
                  <a:pt x="11767713" y="2494482"/>
                  <a:pt x="11751013" y="2723374"/>
                </a:cubicBezTo>
                <a:cubicBezTo>
                  <a:pt x="11734313" y="2952266"/>
                  <a:pt x="11779435" y="3150083"/>
                  <a:pt x="11751013" y="3404144"/>
                </a:cubicBezTo>
                <a:cubicBezTo>
                  <a:pt x="11722592" y="3658205"/>
                  <a:pt x="11727321" y="3785119"/>
                  <a:pt x="11751013" y="3921529"/>
                </a:cubicBezTo>
                <a:cubicBezTo>
                  <a:pt x="11774705" y="4057939"/>
                  <a:pt x="11727278" y="4201163"/>
                  <a:pt x="11751013" y="4438914"/>
                </a:cubicBezTo>
                <a:cubicBezTo>
                  <a:pt x="11774748" y="4676665"/>
                  <a:pt x="11745666" y="5113114"/>
                  <a:pt x="11751013" y="5609838"/>
                </a:cubicBezTo>
                <a:cubicBezTo>
                  <a:pt x="11754994" y="5701628"/>
                  <a:pt x="11684017" y="5794692"/>
                  <a:pt x="11587334" y="5773517"/>
                </a:cubicBezTo>
                <a:cubicBezTo>
                  <a:pt x="11447455" y="5769529"/>
                  <a:pt x="11333001" y="5767965"/>
                  <a:pt x="11258064" y="5773517"/>
                </a:cubicBezTo>
                <a:cubicBezTo>
                  <a:pt x="11183127" y="5779070"/>
                  <a:pt x="10744080" y="5792806"/>
                  <a:pt x="10471848" y="5773517"/>
                </a:cubicBezTo>
                <a:cubicBezTo>
                  <a:pt x="10199616" y="5754228"/>
                  <a:pt x="10299016" y="5762376"/>
                  <a:pt x="10142578" y="5773517"/>
                </a:cubicBezTo>
                <a:cubicBezTo>
                  <a:pt x="9986140" y="5784659"/>
                  <a:pt x="9621207" y="5792408"/>
                  <a:pt x="9356361" y="5773517"/>
                </a:cubicBezTo>
                <a:cubicBezTo>
                  <a:pt x="9091515" y="5754626"/>
                  <a:pt x="9019755" y="5795284"/>
                  <a:pt x="8912855" y="5773517"/>
                </a:cubicBezTo>
                <a:cubicBezTo>
                  <a:pt x="8805955" y="5751750"/>
                  <a:pt x="8707495" y="5758139"/>
                  <a:pt x="8583585" y="5773517"/>
                </a:cubicBezTo>
                <a:cubicBezTo>
                  <a:pt x="8459675" y="5788896"/>
                  <a:pt x="8251053" y="5782214"/>
                  <a:pt x="8140078" y="5773517"/>
                </a:cubicBezTo>
                <a:cubicBezTo>
                  <a:pt x="8029103" y="5764820"/>
                  <a:pt x="7694899" y="5778697"/>
                  <a:pt x="7353862" y="5773517"/>
                </a:cubicBezTo>
                <a:cubicBezTo>
                  <a:pt x="7012825" y="5768337"/>
                  <a:pt x="7090323" y="5761418"/>
                  <a:pt x="6910355" y="5773517"/>
                </a:cubicBezTo>
                <a:cubicBezTo>
                  <a:pt x="6730387" y="5785616"/>
                  <a:pt x="6647957" y="5769736"/>
                  <a:pt x="6581085" y="5773517"/>
                </a:cubicBezTo>
                <a:cubicBezTo>
                  <a:pt x="6514213" y="5777299"/>
                  <a:pt x="6341697" y="5781873"/>
                  <a:pt x="6137579" y="5773517"/>
                </a:cubicBezTo>
                <a:cubicBezTo>
                  <a:pt x="5933461" y="5765161"/>
                  <a:pt x="5754592" y="5771370"/>
                  <a:pt x="5579835" y="5773517"/>
                </a:cubicBezTo>
                <a:cubicBezTo>
                  <a:pt x="5405078" y="5775664"/>
                  <a:pt x="5195873" y="5779784"/>
                  <a:pt x="4907856" y="5773517"/>
                </a:cubicBezTo>
                <a:cubicBezTo>
                  <a:pt x="4619839" y="5767250"/>
                  <a:pt x="4679534" y="5762862"/>
                  <a:pt x="4464349" y="5773517"/>
                </a:cubicBezTo>
                <a:cubicBezTo>
                  <a:pt x="4249164" y="5784172"/>
                  <a:pt x="3904565" y="5765108"/>
                  <a:pt x="3563896" y="5773517"/>
                </a:cubicBezTo>
                <a:cubicBezTo>
                  <a:pt x="3223227" y="5781926"/>
                  <a:pt x="3116898" y="5744237"/>
                  <a:pt x="2891917" y="5773517"/>
                </a:cubicBezTo>
                <a:cubicBezTo>
                  <a:pt x="2666936" y="5802797"/>
                  <a:pt x="2383995" y="5801351"/>
                  <a:pt x="1991464" y="5773517"/>
                </a:cubicBezTo>
                <a:cubicBezTo>
                  <a:pt x="1598933" y="5745683"/>
                  <a:pt x="1591727" y="5751484"/>
                  <a:pt x="1205248" y="5773517"/>
                </a:cubicBezTo>
                <a:cubicBezTo>
                  <a:pt x="818769" y="5795550"/>
                  <a:pt x="566751" y="5735815"/>
                  <a:pt x="163679" y="5773517"/>
                </a:cubicBezTo>
                <a:cubicBezTo>
                  <a:pt x="83130" y="5775205"/>
                  <a:pt x="-17804" y="5706749"/>
                  <a:pt x="0" y="5609838"/>
                </a:cubicBezTo>
                <a:cubicBezTo>
                  <a:pt x="14797" y="5382537"/>
                  <a:pt x="23324" y="5159930"/>
                  <a:pt x="0" y="4983530"/>
                </a:cubicBezTo>
                <a:cubicBezTo>
                  <a:pt x="-23324" y="4807130"/>
                  <a:pt x="23667" y="4582783"/>
                  <a:pt x="0" y="4466145"/>
                </a:cubicBezTo>
                <a:cubicBezTo>
                  <a:pt x="-23667" y="4349508"/>
                  <a:pt x="-15599" y="3988881"/>
                  <a:pt x="0" y="3676452"/>
                </a:cubicBezTo>
                <a:cubicBezTo>
                  <a:pt x="15599" y="3364023"/>
                  <a:pt x="-5049" y="3150571"/>
                  <a:pt x="0" y="2995682"/>
                </a:cubicBezTo>
                <a:cubicBezTo>
                  <a:pt x="5049" y="2840793"/>
                  <a:pt x="-4276" y="2540767"/>
                  <a:pt x="0" y="2205989"/>
                </a:cubicBezTo>
                <a:cubicBezTo>
                  <a:pt x="4276" y="1871211"/>
                  <a:pt x="-5566" y="1715213"/>
                  <a:pt x="0" y="1579680"/>
                </a:cubicBezTo>
                <a:cubicBezTo>
                  <a:pt x="5566" y="1444147"/>
                  <a:pt x="-26765" y="1214519"/>
                  <a:pt x="0" y="1007834"/>
                </a:cubicBezTo>
                <a:cubicBezTo>
                  <a:pt x="26765" y="801149"/>
                  <a:pt x="-34125" y="489407"/>
                  <a:pt x="0" y="16367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83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CE40C8-07D6-48B8-BFD1-D692D035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90136" l="9699" r="89967">
                        <a14:foregroundMark x1="62876" y1="20408" x2="62876" y2="20408"/>
                        <a14:foregroundMark x1="72910" y1="17687" x2="72910" y2="17687"/>
                        <a14:foregroundMark x1="82609" y1="16667" x2="82609" y2="16667"/>
                        <a14:foregroundMark x1="83946" y1="25170" x2="83946" y2="25170"/>
                        <a14:foregroundMark x1="85619" y1="20068" x2="85619" y2="20068"/>
                        <a14:foregroundMark x1="74582" y1="10884" x2="74582" y2="10884"/>
                        <a14:foregroundMark x1="63545" y1="12925" x2="63545" y2="12925"/>
                        <a14:foregroundMark x1="58194" y1="26190" x2="58194" y2="26190"/>
                        <a14:foregroundMark x1="67224" y1="29932" x2="67224" y2="29932"/>
                        <a14:foregroundMark x1="75585" y1="34354" x2="75585" y2="34354"/>
                        <a14:foregroundMark x1="81940" y1="32313" x2="81940" y2="32313"/>
                        <a14:foregroundMark x1="88629" y1="30612" x2="88629" y2="30612"/>
                        <a14:foregroundMark x1="81940" y1="38435" x2="81940" y2="38435"/>
                        <a14:foregroundMark x1="71572" y1="39456" x2="71572" y2="39456"/>
                        <a14:foregroundMark x1="39130" y1="90136" x2="39130" y2="90136"/>
                        <a14:foregroundMark x1="32107" y1="69048" x2="32107" y2="69048"/>
                        <a14:foregroundMark x1="35452" y1="46599" x2="33779" y2="59184"/>
                        <a14:foregroundMark x1="23077" y1="60884" x2="23077" y2="59184"/>
                        <a14:foregroundMark x1="26421" y1="55102" x2="37458" y2="61565"/>
                        <a14:foregroundMark x1="25753" y1="61905" x2="47157" y2="73469"/>
                        <a14:foregroundMark x1="41137" y1="48299" x2="44147" y2="82313"/>
                        <a14:foregroundMark x1="43813" y1="52721" x2="46823" y2="79252"/>
                        <a14:foregroundMark x1="19732" y1="65986" x2="49833" y2="58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01552">
            <a:off x="320262" y="193814"/>
            <a:ext cx="607636" cy="5974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023D71-0C1C-41BE-BDDA-CA354BDA00FE}"/>
              </a:ext>
            </a:extLst>
          </p:cNvPr>
          <p:cNvSpPr txBox="1"/>
          <p:nvPr/>
        </p:nvSpPr>
        <p:spPr>
          <a:xfrm>
            <a:off x="935629" y="238635"/>
            <a:ext cx="41189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유스 케이스 명세서 </a:t>
            </a: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(1)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32D2F12-A14B-42AA-851F-EBC8AAEB2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78189"/>
              </p:ext>
            </p:extLst>
          </p:nvPr>
        </p:nvGraphicFramePr>
        <p:xfrm>
          <a:off x="607683" y="1241622"/>
          <a:ext cx="10976634" cy="50895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5423">
                  <a:extLst>
                    <a:ext uri="{9D8B030D-6E8A-4147-A177-3AD203B41FA5}">
                      <a16:colId xmlns:a16="http://schemas.microsoft.com/office/drawing/2014/main" val="1024533748"/>
                    </a:ext>
                  </a:extLst>
                </a:gridCol>
                <a:gridCol w="8981211">
                  <a:extLst>
                    <a:ext uri="{9D8B030D-6E8A-4147-A177-3AD203B41FA5}">
                      <a16:colId xmlns:a16="http://schemas.microsoft.com/office/drawing/2014/main" val="1372942542"/>
                    </a:ext>
                  </a:extLst>
                </a:gridCol>
              </a:tblGrid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유스케이스명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전원 버튼 작동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27335816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개요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플레이어는 전원 버튼을 눌러 기기를 켠다</a:t>
                      </a:r>
                      <a:r>
                        <a:rPr lang="en-US" altLang="ko-KR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sz="18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7866011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관련 </a:t>
                      </a:r>
                      <a:r>
                        <a:rPr lang="ko-KR" altLang="en-US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액터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7173309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선행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9602470"/>
                  </a:ext>
                </a:extLst>
              </a:tr>
              <a:tr h="1438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이벤트 흐름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기본 흐름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플레이어는 전원 버튼을 누른다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기기는 버튼 패드에 불빛 효과를 표시하여 전원이 </a:t>
                      </a:r>
                      <a:r>
                        <a:rPr lang="ko-KR" altLang="en-US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켜졌음을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알린다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기기는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LCD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에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splash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화면을 띄운다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기기는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LCD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에 게임 시작과 게임 설정 버튼을  출력한다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0126974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후행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6068450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대안 흐름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5471118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비기능적 요구사항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999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32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AF782CC-DE87-4063-AEB2-AC36F2FC10C4}"/>
              </a:ext>
            </a:extLst>
          </p:cNvPr>
          <p:cNvSpPr/>
          <p:nvPr/>
        </p:nvSpPr>
        <p:spPr>
          <a:xfrm>
            <a:off x="204658" y="222926"/>
            <a:ext cx="3595818" cy="561640"/>
          </a:xfrm>
          <a:custGeom>
            <a:avLst/>
            <a:gdLst>
              <a:gd name="connsiteX0" fmla="*/ 0 w 3595818"/>
              <a:gd name="connsiteY0" fmla="*/ 153446 h 561640"/>
              <a:gd name="connsiteX1" fmla="*/ 153446 w 3595818"/>
              <a:gd name="connsiteY1" fmla="*/ 0 h 561640"/>
              <a:gd name="connsiteX2" fmla="*/ 877010 w 3595818"/>
              <a:gd name="connsiteY2" fmla="*/ 0 h 561640"/>
              <a:gd name="connsiteX3" fmla="*/ 1501906 w 3595818"/>
              <a:gd name="connsiteY3" fmla="*/ 0 h 561640"/>
              <a:gd name="connsiteX4" fmla="*/ 2093912 w 3595818"/>
              <a:gd name="connsiteY4" fmla="*/ 0 h 561640"/>
              <a:gd name="connsiteX5" fmla="*/ 2784587 w 3595818"/>
              <a:gd name="connsiteY5" fmla="*/ 0 h 561640"/>
              <a:gd name="connsiteX6" fmla="*/ 3442372 w 3595818"/>
              <a:gd name="connsiteY6" fmla="*/ 0 h 561640"/>
              <a:gd name="connsiteX7" fmla="*/ 3595818 w 3595818"/>
              <a:gd name="connsiteY7" fmla="*/ 153446 h 561640"/>
              <a:gd name="connsiteX8" fmla="*/ 3595818 w 3595818"/>
              <a:gd name="connsiteY8" fmla="*/ 408194 h 561640"/>
              <a:gd name="connsiteX9" fmla="*/ 3442372 w 3595818"/>
              <a:gd name="connsiteY9" fmla="*/ 561640 h 561640"/>
              <a:gd name="connsiteX10" fmla="*/ 2784587 w 3595818"/>
              <a:gd name="connsiteY10" fmla="*/ 561640 h 561640"/>
              <a:gd name="connsiteX11" fmla="*/ 2159691 w 3595818"/>
              <a:gd name="connsiteY11" fmla="*/ 561640 h 561640"/>
              <a:gd name="connsiteX12" fmla="*/ 1436127 w 3595818"/>
              <a:gd name="connsiteY12" fmla="*/ 561640 h 561640"/>
              <a:gd name="connsiteX13" fmla="*/ 712563 w 3595818"/>
              <a:gd name="connsiteY13" fmla="*/ 561640 h 561640"/>
              <a:gd name="connsiteX14" fmla="*/ 153446 w 3595818"/>
              <a:gd name="connsiteY14" fmla="*/ 561640 h 561640"/>
              <a:gd name="connsiteX15" fmla="*/ 0 w 3595818"/>
              <a:gd name="connsiteY15" fmla="*/ 408194 h 561640"/>
              <a:gd name="connsiteX16" fmla="*/ 0 w 3595818"/>
              <a:gd name="connsiteY16" fmla="*/ 153446 h 5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95818" h="561640" extrusionOk="0">
                <a:moveTo>
                  <a:pt x="0" y="153446"/>
                </a:moveTo>
                <a:cubicBezTo>
                  <a:pt x="-6288" y="64821"/>
                  <a:pt x="60653" y="3020"/>
                  <a:pt x="153446" y="0"/>
                </a:cubicBezTo>
                <a:cubicBezTo>
                  <a:pt x="511012" y="-2702"/>
                  <a:pt x="661510" y="27158"/>
                  <a:pt x="877010" y="0"/>
                </a:cubicBezTo>
                <a:cubicBezTo>
                  <a:pt x="1092510" y="-27158"/>
                  <a:pt x="1259271" y="-29105"/>
                  <a:pt x="1501906" y="0"/>
                </a:cubicBezTo>
                <a:cubicBezTo>
                  <a:pt x="1744541" y="29105"/>
                  <a:pt x="1831554" y="23234"/>
                  <a:pt x="2093912" y="0"/>
                </a:cubicBezTo>
                <a:cubicBezTo>
                  <a:pt x="2356270" y="-23234"/>
                  <a:pt x="2523478" y="1236"/>
                  <a:pt x="2784587" y="0"/>
                </a:cubicBezTo>
                <a:cubicBezTo>
                  <a:pt x="3045697" y="-1236"/>
                  <a:pt x="3181693" y="18109"/>
                  <a:pt x="3442372" y="0"/>
                </a:cubicBezTo>
                <a:cubicBezTo>
                  <a:pt x="3537312" y="-16590"/>
                  <a:pt x="3585636" y="77648"/>
                  <a:pt x="3595818" y="153446"/>
                </a:cubicBezTo>
                <a:cubicBezTo>
                  <a:pt x="3607157" y="222147"/>
                  <a:pt x="3584834" y="344624"/>
                  <a:pt x="3595818" y="408194"/>
                </a:cubicBezTo>
                <a:cubicBezTo>
                  <a:pt x="3610822" y="496547"/>
                  <a:pt x="3509873" y="558851"/>
                  <a:pt x="3442372" y="561640"/>
                </a:cubicBezTo>
                <a:cubicBezTo>
                  <a:pt x="3253795" y="570178"/>
                  <a:pt x="3025570" y="588210"/>
                  <a:pt x="2784587" y="561640"/>
                </a:cubicBezTo>
                <a:cubicBezTo>
                  <a:pt x="2543605" y="535070"/>
                  <a:pt x="2425519" y="534990"/>
                  <a:pt x="2159691" y="561640"/>
                </a:cubicBezTo>
                <a:cubicBezTo>
                  <a:pt x="1893863" y="588290"/>
                  <a:pt x="1672237" y="559474"/>
                  <a:pt x="1436127" y="561640"/>
                </a:cubicBezTo>
                <a:cubicBezTo>
                  <a:pt x="1200017" y="563806"/>
                  <a:pt x="976911" y="533174"/>
                  <a:pt x="712563" y="561640"/>
                </a:cubicBezTo>
                <a:cubicBezTo>
                  <a:pt x="448215" y="590106"/>
                  <a:pt x="388150" y="534680"/>
                  <a:pt x="153446" y="561640"/>
                </a:cubicBezTo>
                <a:cubicBezTo>
                  <a:pt x="60584" y="553994"/>
                  <a:pt x="-2295" y="489509"/>
                  <a:pt x="0" y="408194"/>
                </a:cubicBezTo>
                <a:cubicBezTo>
                  <a:pt x="-271" y="357013"/>
                  <a:pt x="5753" y="251916"/>
                  <a:pt x="0" y="153446"/>
                </a:cubicBezTo>
                <a:close/>
              </a:path>
            </a:pathLst>
          </a:cu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732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AD3E798-EC68-4061-ABD7-15C7D51B1E9C}"/>
              </a:ext>
            </a:extLst>
          </p:cNvPr>
          <p:cNvSpPr/>
          <p:nvPr/>
        </p:nvSpPr>
        <p:spPr>
          <a:xfrm>
            <a:off x="223736" y="899657"/>
            <a:ext cx="11751013" cy="5773517"/>
          </a:xfrm>
          <a:custGeom>
            <a:avLst/>
            <a:gdLst>
              <a:gd name="connsiteX0" fmla="*/ 0 w 11751013"/>
              <a:gd name="connsiteY0" fmla="*/ 163679 h 5773517"/>
              <a:gd name="connsiteX1" fmla="*/ 163679 w 11751013"/>
              <a:gd name="connsiteY1" fmla="*/ 0 h 5773517"/>
              <a:gd name="connsiteX2" fmla="*/ 835659 w 11751013"/>
              <a:gd name="connsiteY2" fmla="*/ 0 h 5773517"/>
              <a:gd name="connsiteX3" fmla="*/ 1736112 w 11751013"/>
              <a:gd name="connsiteY3" fmla="*/ 0 h 5773517"/>
              <a:gd name="connsiteX4" fmla="*/ 2522328 w 11751013"/>
              <a:gd name="connsiteY4" fmla="*/ 0 h 5773517"/>
              <a:gd name="connsiteX5" fmla="*/ 2965834 w 11751013"/>
              <a:gd name="connsiteY5" fmla="*/ 0 h 5773517"/>
              <a:gd name="connsiteX6" fmla="*/ 3752051 w 11751013"/>
              <a:gd name="connsiteY6" fmla="*/ 0 h 5773517"/>
              <a:gd name="connsiteX7" fmla="*/ 4309794 w 11751013"/>
              <a:gd name="connsiteY7" fmla="*/ 0 h 5773517"/>
              <a:gd name="connsiteX8" fmla="*/ 4753300 w 11751013"/>
              <a:gd name="connsiteY8" fmla="*/ 0 h 5773517"/>
              <a:gd name="connsiteX9" fmla="*/ 5082570 w 11751013"/>
              <a:gd name="connsiteY9" fmla="*/ 0 h 5773517"/>
              <a:gd name="connsiteX10" fmla="*/ 5526077 w 11751013"/>
              <a:gd name="connsiteY10" fmla="*/ 0 h 5773517"/>
              <a:gd name="connsiteX11" fmla="*/ 5969584 w 11751013"/>
              <a:gd name="connsiteY11" fmla="*/ 0 h 5773517"/>
              <a:gd name="connsiteX12" fmla="*/ 6641563 w 11751013"/>
              <a:gd name="connsiteY12" fmla="*/ 0 h 5773517"/>
              <a:gd name="connsiteX13" fmla="*/ 7313543 w 11751013"/>
              <a:gd name="connsiteY13" fmla="*/ 0 h 5773517"/>
              <a:gd name="connsiteX14" fmla="*/ 7871286 w 11751013"/>
              <a:gd name="connsiteY14" fmla="*/ 0 h 5773517"/>
              <a:gd name="connsiteX15" fmla="*/ 8771739 w 11751013"/>
              <a:gd name="connsiteY15" fmla="*/ 0 h 5773517"/>
              <a:gd name="connsiteX16" fmla="*/ 9215246 w 11751013"/>
              <a:gd name="connsiteY16" fmla="*/ 0 h 5773517"/>
              <a:gd name="connsiteX17" fmla="*/ 10115698 w 11751013"/>
              <a:gd name="connsiteY17" fmla="*/ 0 h 5773517"/>
              <a:gd name="connsiteX18" fmla="*/ 10559205 w 11751013"/>
              <a:gd name="connsiteY18" fmla="*/ 0 h 5773517"/>
              <a:gd name="connsiteX19" fmla="*/ 11587334 w 11751013"/>
              <a:gd name="connsiteY19" fmla="*/ 0 h 5773517"/>
              <a:gd name="connsiteX20" fmla="*/ 11751013 w 11751013"/>
              <a:gd name="connsiteY20" fmla="*/ 163679 h 5773517"/>
              <a:gd name="connsiteX21" fmla="*/ 11751013 w 11751013"/>
              <a:gd name="connsiteY21" fmla="*/ 735526 h 5773517"/>
              <a:gd name="connsiteX22" fmla="*/ 11751013 w 11751013"/>
              <a:gd name="connsiteY22" fmla="*/ 1525219 h 5773517"/>
              <a:gd name="connsiteX23" fmla="*/ 11751013 w 11751013"/>
              <a:gd name="connsiteY23" fmla="*/ 2042604 h 5773517"/>
              <a:gd name="connsiteX24" fmla="*/ 11751013 w 11751013"/>
              <a:gd name="connsiteY24" fmla="*/ 2723374 h 5773517"/>
              <a:gd name="connsiteX25" fmla="*/ 11751013 w 11751013"/>
              <a:gd name="connsiteY25" fmla="*/ 3349682 h 5773517"/>
              <a:gd name="connsiteX26" fmla="*/ 11751013 w 11751013"/>
              <a:gd name="connsiteY26" fmla="*/ 3975990 h 5773517"/>
              <a:gd name="connsiteX27" fmla="*/ 11751013 w 11751013"/>
              <a:gd name="connsiteY27" fmla="*/ 4602299 h 5773517"/>
              <a:gd name="connsiteX28" fmla="*/ 11751013 w 11751013"/>
              <a:gd name="connsiteY28" fmla="*/ 5609838 h 5773517"/>
              <a:gd name="connsiteX29" fmla="*/ 11587334 w 11751013"/>
              <a:gd name="connsiteY29" fmla="*/ 5773517 h 5773517"/>
              <a:gd name="connsiteX30" fmla="*/ 10915354 w 11751013"/>
              <a:gd name="connsiteY30" fmla="*/ 5773517 h 5773517"/>
              <a:gd name="connsiteX31" fmla="*/ 10471848 w 11751013"/>
              <a:gd name="connsiteY31" fmla="*/ 5773517 h 5773517"/>
              <a:gd name="connsiteX32" fmla="*/ 9799868 w 11751013"/>
              <a:gd name="connsiteY32" fmla="*/ 5773517 h 5773517"/>
              <a:gd name="connsiteX33" fmla="*/ 9013652 w 11751013"/>
              <a:gd name="connsiteY33" fmla="*/ 5773517 h 5773517"/>
              <a:gd name="connsiteX34" fmla="*/ 8455909 w 11751013"/>
              <a:gd name="connsiteY34" fmla="*/ 5773517 h 5773517"/>
              <a:gd name="connsiteX35" fmla="*/ 8012402 w 11751013"/>
              <a:gd name="connsiteY35" fmla="*/ 5773517 h 5773517"/>
              <a:gd name="connsiteX36" fmla="*/ 7568895 w 11751013"/>
              <a:gd name="connsiteY36" fmla="*/ 5773517 h 5773517"/>
              <a:gd name="connsiteX37" fmla="*/ 6782679 w 11751013"/>
              <a:gd name="connsiteY37" fmla="*/ 5773517 h 5773517"/>
              <a:gd name="connsiteX38" fmla="*/ 6453409 w 11751013"/>
              <a:gd name="connsiteY38" fmla="*/ 5773517 h 5773517"/>
              <a:gd name="connsiteX39" fmla="*/ 5895666 w 11751013"/>
              <a:gd name="connsiteY39" fmla="*/ 5773517 h 5773517"/>
              <a:gd name="connsiteX40" fmla="*/ 5223686 w 11751013"/>
              <a:gd name="connsiteY40" fmla="*/ 5773517 h 5773517"/>
              <a:gd name="connsiteX41" fmla="*/ 4780180 w 11751013"/>
              <a:gd name="connsiteY41" fmla="*/ 5773517 h 5773517"/>
              <a:gd name="connsiteX42" fmla="*/ 3879727 w 11751013"/>
              <a:gd name="connsiteY42" fmla="*/ 5773517 h 5773517"/>
              <a:gd name="connsiteX43" fmla="*/ 3550457 w 11751013"/>
              <a:gd name="connsiteY43" fmla="*/ 5773517 h 5773517"/>
              <a:gd name="connsiteX44" fmla="*/ 3221187 w 11751013"/>
              <a:gd name="connsiteY44" fmla="*/ 5773517 h 5773517"/>
              <a:gd name="connsiteX45" fmla="*/ 2663444 w 11751013"/>
              <a:gd name="connsiteY45" fmla="*/ 5773517 h 5773517"/>
              <a:gd name="connsiteX46" fmla="*/ 1991464 w 11751013"/>
              <a:gd name="connsiteY46" fmla="*/ 5773517 h 5773517"/>
              <a:gd name="connsiteX47" fmla="*/ 1205248 w 11751013"/>
              <a:gd name="connsiteY47" fmla="*/ 5773517 h 5773517"/>
              <a:gd name="connsiteX48" fmla="*/ 163679 w 11751013"/>
              <a:gd name="connsiteY48" fmla="*/ 5773517 h 5773517"/>
              <a:gd name="connsiteX49" fmla="*/ 0 w 11751013"/>
              <a:gd name="connsiteY49" fmla="*/ 5609838 h 5773517"/>
              <a:gd name="connsiteX50" fmla="*/ 0 w 11751013"/>
              <a:gd name="connsiteY50" fmla="*/ 5092453 h 5773517"/>
              <a:gd name="connsiteX51" fmla="*/ 0 w 11751013"/>
              <a:gd name="connsiteY51" fmla="*/ 4302760 h 5773517"/>
              <a:gd name="connsiteX52" fmla="*/ 0 w 11751013"/>
              <a:gd name="connsiteY52" fmla="*/ 3621990 h 5773517"/>
              <a:gd name="connsiteX53" fmla="*/ 0 w 11751013"/>
              <a:gd name="connsiteY53" fmla="*/ 2941220 h 5773517"/>
              <a:gd name="connsiteX54" fmla="*/ 0 w 11751013"/>
              <a:gd name="connsiteY54" fmla="*/ 2369373 h 5773517"/>
              <a:gd name="connsiteX55" fmla="*/ 0 w 11751013"/>
              <a:gd name="connsiteY55" fmla="*/ 1579680 h 5773517"/>
              <a:gd name="connsiteX56" fmla="*/ 0 w 11751013"/>
              <a:gd name="connsiteY56" fmla="*/ 1007834 h 5773517"/>
              <a:gd name="connsiteX57" fmla="*/ 0 w 11751013"/>
              <a:gd name="connsiteY57" fmla="*/ 163679 h 577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1751013" h="5773517" fill="none" extrusionOk="0">
                <a:moveTo>
                  <a:pt x="0" y="163679"/>
                </a:moveTo>
                <a:cubicBezTo>
                  <a:pt x="-5200" y="75106"/>
                  <a:pt x="72987" y="-14720"/>
                  <a:pt x="163679" y="0"/>
                </a:cubicBezTo>
                <a:cubicBezTo>
                  <a:pt x="448770" y="13897"/>
                  <a:pt x="513426" y="22882"/>
                  <a:pt x="835659" y="0"/>
                </a:cubicBezTo>
                <a:cubicBezTo>
                  <a:pt x="1157892" y="-22882"/>
                  <a:pt x="1409073" y="5450"/>
                  <a:pt x="1736112" y="0"/>
                </a:cubicBezTo>
                <a:cubicBezTo>
                  <a:pt x="2063151" y="-5450"/>
                  <a:pt x="2288980" y="-32422"/>
                  <a:pt x="2522328" y="0"/>
                </a:cubicBezTo>
                <a:cubicBezTo>
                  <a:pt x="2755676" y="32422"/>
                  <a:pt x="2837160" y="-20888"/>
                  <a:pt x="2965834" y="0"/>
                </a:cubicBezTo>
                <a:cubicBezTo>
                  <a:pt x="3094508" y="20888"/>
                  <a:pt x="3583720" y="-21034"/>
                  <a:pt x="3752051" y="0"/>
                </a:cubicBezTo>
                <a:cubicBezTo>
                  <a:pt x="3920382" y="21034"/>
                  <a:pt x="4162817" y="-9614"/>
                  <a:pt x="4309794" y="0"/>
                </a:cubicBezTo>
                <a:cubicBezTo>
                  <a:pt x="4456771" y="9614"/>
                  <a:pt x="4548690" y="-8483"/>
                  <a:pt x="4753300" y="0"/>
                </a:cubicBezTo>
                <a:cubicBezTo>
                  <a:pt x="4957910" y="8483"/>
                  <a:pt x="5002353" y="11350"/>
                  <a:pt x="5082570" y="0"/>
                </a:cubicBezTo>
                <a:cubicBezTo>
                  <a:pt x="5162787" y="-11350"/>
                  <a:pt x="5405548" y="-11244"/>
                  <a:pt x="5526077" y="0"/>
                </a:cubicBezTo>
                <a:cubicBezTo>
                  <a:pt x="5646606" y="11244"/>
                  <a:pt x="5877330" y="13030"/>
                  <a:pt x="5969584" y="0"/>
                </a:cubicBezTo>
                <a:cubicBezTo>
                  <a:pt x="6061838" y="-13030"/>
                  <a:pt x="6357384" y="21342"/>
                  <a:pt x="6641563" y="0"/>
                </a:cubicBezTo>
                <a:cubicBezTo>
                  <a:pt x="6925742" y="-21342"/>
                  <a:pt x="7006846" y="25474"/>
                  <a:pt x="7313543" y="0"/>
                </a:cubicBezTo>
                <a:cubicBezTo>
                  <a:pt x="7620240" y="-25474"/>
                  <a:pt x="7620227" y="12144"/>
                  <a:pt x="7871286" y="0"/>
                </a:cubicBezTo>
                <a:cubicBezTo>
                  <a:pt x="8122345" y="-12144"/>
                  <a:pt x="8445512" y="-3326"/>
                  <a:pt x="8771739" y="0"/>
                </a:cubicBezTo>
                <a:cubicBezTo>
                  <a:pt x="9097966" y="3326"/>
                  <a:pt x="9011755" y="9514"/>
                  <a:pt x="9215246" y="0"/>
                </a:cubicBezTo>
                <a:cubicBezTo>
                  <a:pt x="9418737" y="-9514"/>
                  <a:pt x="9678606" y="-9161"/>
                  <a:pt x="10115698" y="0"/>
                </a:cubicBezTo>
                <a:cubicBezTo>
                  <a:pt x="10552790" y="9161"/>
                  <a:pt x="10425608" y="21710"/>
                  <a:pt x="10559205" y="0"/>
                </a:cubicBezTo>
                <a:cubicBezTo>
                  <a:pt x="10692802" y="-21710"/>
                  <a:pt x="11330715" y="45910"/>
                  <a:pt x="11587334" y="0"/>
                </a:cubicBezTo>
                <a:cubicBezTo>
                  <a:pt x="11688653" y="-17145"/>
                  <a:pt x="11771397" y="66483"/>
                  <a:pt x="11751013" y="163679"/>
                </a:cubicBezTo>
                <a:cubicBezTo>
                  <a:pt x="11778912" y="413147"/>
                  <a:pt x="11753229" y="507892"/>
                  <a:pt x="11751013" y="735526"/>
                </a:cubicBezTo>
                <a:cubicBezTo>
                  <a:pt x="11748797" y="963160"/>
                  <a:pt x="11718367" y="1191136"/>
                  <a:pt x="11751013" y="1525219"/>
                </a:cubicBezTo>
                <a:cubicBezTo>
                  <a:pt x="11783659" y="1859302"/>
                  <a:pt x="11739605" y="1906763"/>
                  <a:pt x="11751013" y="2042604"/>
                </a:cubicBezTo>
                <a:cubicBezTo>
                  <a:pt x="11762421" y="2178445"/>
                  <a:pt x="11782225" y="2545301"/>
                  <a:pt x="11751013" y="2723374"/>
                </a:cubicBezTo>
                <a:cubicBezTo>
                  <a:pt x="11719802" y="2901447"/>
                  <a:pt x="11727197" y="3066471"/>
                  <a:pt x="11751013" y="3349682"/>
                </a:cubicBezTo>
                <a:cubicBezTo>
                  <a:pt x="11774829" y="3632893"/>
                  <a:pt x="11727969" y="3849660"/>
                  <a:pt x="11751013" y="3975990"/>
                </a:cubicBezTo>
                <a:cubicBezTo>
                  <a:pt x="11774057" y="4102320"/>
                  <a:pt x="11770610" y="4461801"/>
                  <a:pt x="11751013" y="4602299"/>
                </a:cubicBezTo>
                <a:cubicBezTo>
                  <a:pt x="11731416" y="4742797"/>
                  <a:pt x="11769029" y="5133603"/>
                  <a:pt x="11751013" y="5609838"/>
                </a:cubicBezTo>
                <a:cubicBezTo>
                  <a:pt x="11753281" y="5686769"/>
                  <a:pt x="11675521" y="5768638"/>
                  <a:pt x="11587334" y="5773517"/>
                </a:cubicBezTo>
                <a:cubicBezTo>
                  <a:pt x="11341480" y="5789514"/>
                  <a:pt x="11179652" y="5800635"/>
                  <a:pt x="10915354" y="5773517"/>
                </a:cubicBezTo>
                <a:cubicBezTo>
                  <a:pt x="10651056" y="5746399"/>
                  <a:pt x="10605197" y="5784992"/>
                  <a:pt x="10471848" y="5773517"/>
                </a:cubicBezTo>
                <a:cubicBezTo>
                  <a:pt x="10338499" y="5762042"/>
                  <a:pt x="10088070" y="5741815"/>
                  <a:pt x="9799868" y="5773517"/>
                </a:cubicBezTo>
                <a:cubicBezTo>
                  <a:pt x="9511666" y="5805219"/>
                  <a:pt x="9231955" y="5808888"/>
                  <a:pt x="9013652" y="5773517"/>
                </a:cubicBezTo>
                <a:cubicBezTo>
                  <a:pt x="8795349" y="5738146"/>
                  <a:pt x="8720745" y="5793634"/>
                  <a:pt x="8455909" y="5773517"/>
                </a:cubicBezTo>
                <a:cubicBezTo>
                  <a:pt x="8191073" y="5753400"/>
                  <a:pt x="8181558" y="5770510"/>
                  <a:pt x="8012402" y="5773517"/>
                </a:cubicBezTo>
                <a:cubicBezTo>
                  <a:pt x="7843246" y="5776524"/>
                  <a:pt x="7715311" y="5783640"/>
                  <a:pt x="7568895" y="5773517"/>
                </a:cubicBezTo>
                <a:cubicBezTo>
                  <a:pt x="7422479" y="5763394"/>
                  <a:pt x="7162171" y="5768427"/>
                  <a:pt x="6782679" y="5773517"/>
                </a:cubicBezTo>
                <a:cubicBezTo>
                  <a:pt x="6403187" y="5778607"/>
                  <a:pt x="6561328" y="5779452"/>
                  <a:pt x="6453409" y="5773517"/>
                </a:cubicBezTo>
                <a:cubicBezTo>
                  <a:pt x="6345490" y="5767583"/>
                  <a:pt x="6126728" y="5755244"/>
                  <a:pt x="5895666" y="5773517"/>
                </a:cubicBezTo>
                <a:cubicBezTo>
                  <a:pt x="5664604" y="5791790"/>
                  <a:pt x="5373019" y="5746465"/>
                  <a:pt x="5223686" y="5773517"/>
                </a:cubicBezTo>
                <a:cubicBezTo>
                  <a:pt x="5074353" y="5800569"/>
                  <a:pt x="4995229" y="5786823"/>
                  <a:pt x="4780180" y="5773517"/>
                </a:cubicBezTo>
                <a:cubicBezTo>
                  <a:pt x="4565131" y="5760211"/>
                  <a:pt x="4300810" y="5802689"/>
                  <a:pt x="3879727" y="5773517"/>
                </a:cubicBezTo>
                <a:cubicBezTo>
                  <a:pt x="3458644" y="5744345"/>
                  <a:pt x="3674274" y="5779777"/>
                  <a:pt x="3550457" y="5773517"/>
                </a:cubicBezTo>
                <a:cubicBezTo>
                  <a:pt x="3426640" y="5767258"/>
                  <a:pt x="3336108" y="5777353"/>
                  <a:pt x="3221187" y="5773517"/>
                </a:cubicBezTo>
                <a:cubicBezTo>
                  <a:pt x="3106266" y="5769682"/>
                  <a:pt x="2791635" y="5769383"/>
                  <a:pt x="2663444" y="5773517"/>
                </a:cubicBezTo>
                <a:cubicBezTo>
                  <a:pt x="2535253" y="5777651"/>
                  <a:pt x="2217251" y="5799516"/>
                  <a:pt x="1991464" y="5773517"/>
                </a:cubicBezTo>
                <a:cubicBezTo>
                  <a:pt x="1765677" y="5747518"/>
                  <a:pt x="1505092" y="5772940"/>
                  <a:pt x="1205248" y="5773517"/>
                </a:cubicBezTo>
                <a:cubicBezTo>
                  <a:pt x="905404" y="5774094"/>
                  <a:pt x="676206" y="5789577"/>
                  <a:pt x="163679" y="5773517"/>
                </a:cubicBezTo>
                <a:cubicBezTo>
                  <a:pt x="92098" y="5773529"/>
                  <a:pt x="3372" y="5698008"/>
                  <a:pt x="0" y="5609838"/>
                </a:cubicBezTo>
                <a:cubicBezTo>
                  <a:pt x="-22424" y="5469542"/>
                  <a:pt x="23373" y="5326749"/>
                  <a:pt x="0" y="5092453"/>
                </a:cubicBezTo>
                <a:cubicBezTo>
                  <a:pt x="-23373" y="4858157"/>
                  <a:pt x="-6793" y="4628473"/>
                  <a:pt x="0" y="4302760"/>
                </a:cubicBezTo>
                <a:cubicBezTo>
                  <a:pt x="6793" y="3977047"/>
                  <a:pt x="25994" y="3844625"/>
                  <a:pt x="0" y="3621990"/>
                </a:cubicBezTo>
                <a:cubicBezTo>
                  <a:pt x="-25994" y="3399355"/>
                  <a:pt x="32796" y="3271223"/>
                  <a:pt x="0" y="2941220"/>
                </a:cubicBezTo>
                <a:cubicBezTo>
                  <a:pt x="-32796" y="2611217"/>
                  <a:pt x="-17339" y="2645544"/>
                  <a:pt x="0" y="2369373"/>
                </a:cubicBezTo>
                <a:cubicBezTo>
                  <a:pt x="17339" y="2093202"/>
                  <a:pt x="30969" y="1949572"/>
                  <a:pt x="0" y="1579680"/>
                </a:cubicBezTo>
                <a:cubicBezTo>
                  <a:pt x="-30969" y="1209788"/>
                  <a:pt x="3572" y="1272351"/>
                  <a:pt x="0" y="1007834"/>
                </a:cubicBezTo>
                <a:cubicBezTo>
                  <a:pt x="-3572" y="743317"/>
                  <a:pt x="-4494" y="349788"/>
                  <a:pt x="0" y="163679"/>
                </a:cubicBezTo>
                <a:close/>
              </a:path>
              <a:path w="11751013" h="5773517" stroke="0" extrusionOk="0">
                <a:moveTo>
                  <a:pt x="0" y="163679"/>
                </a:moveTo>
                <a:cubicBezTo>
                  <a:pt x="-7339" y="68755"/>
                  <a:pt x="58770" y="5446"/>
                  <a:pt x="163679" y="0"/>
                </a:cubicBezTo>
                <a:cubicBezTo>
                  <a:pt x="368024" y="-21759"/>
                  <a:pt x="816321" y="-17095"/>
                  <a:pt x="1064132" y="0"/>
                </a:cubicBezTo>
                <a:cubicBezTo>
                  <a:pt x="1311943" y="17095"/>
                  <a:pt x="1468817" y="5772"/>
                  <a:pt x="1621875" y="0"/>
                </a:cubicBezTo>
                <a:cubicBezTo>
                  <a:pt x="1774933" y="-5772"/>
                  <a:pt x="1889194" y="2229"/>
                  <a:pt x="2065382" y="0"/>
                </a:cubicBezTo>
                <a:cubicBezTo>
                  <a:pt x="2241570" y="-2229"/>
                  <a:pt x="2487354" y="-32921"/>
                  <a:pt x="2851598" y="0"/>
                </a:cubicBezTo>
                <a:cubicBezTo>
                  <a:pt x="3215842" y="32921"/>
                  <a:pt x="3186706" y="11349"/>
                  <a:pt x="3409341" y="0"/>
                </a:cubicBezTo>
                <a:cubicBezTo>
                  <a:pt x="3631976" y="-11349"/>
                  <a:pt x="3969624" y="21680"/>
                  <a:pt x="4309794" y="0"/>
                </a:cubicBezTo>
                <a:cubicBezTo>
                  <a:pt x="4649964" y="-21680"/>
                  <a:pt x="4554994" y="-6113"/>
                  <a:pt x="4753300" y="0"/>
                </a:cubicBezTo>
                <a:cubicBezTo>
                  <a:pt x="4951606" y="6113"/>
                  <a:pt x="5414605" y="44393"/>
                  <a:pt x="5653753" y="0"/>
                </a:cubicBezTo>
                <a:cubicBezTo>
                  <a:pt x="5892901" y="-44393"/>
                  <a:pt x="5901697" y="-2189"/>
                  <a:pt x="5983023" y="0"/>
                </a:cubicBezTo>
                <a:cubicBezTo>
                  <a:pt x="6064349" y="2189"/>
                  <a:pt x="6320912" y="20309"/>
                  <a:pt x="6655003" y="0"/>
                </a:cubicBezTo>
                <a:cubicBezTo>
                  <a:pt x="6989094" y="-20309"/>
                  <a:pt x="7012327" y="10175"/>
                  <a:pt x="7326983" y="0"/>
                </a:cubicBezTo>
                <a:cubicBezTo>
                  <a:pt x="7641639" y="-10175"/>
                  <a:pt x="7613899" y="5184"/>
                  <a:pt x="7884726" y="0"/>
                </a:cubicBezTo>
                <a:cubicBezTo>
                  <a:pt x="8155553" y="-5184"/>
                  <a:pt x="8363338" y="-213"/>
                  <a:pt x="8785179" y="0"/>
                </a:cubicBezTo>
                <a:cubicBezTo>
                  <a:pt x="9207020" y="213"/>
                  <a:pt x="9381093" y="28101"/>
                  <a:pt x="9685631" y="0"/>
                </a:cubicBezTo>
                <a:cubicBezTo>
                  <a:pt x="9990169" y="-28101"/>
                  <a:pt x="10001392" y="-20165"/>
                  <a:pt x="10129138" y="0"/>
                </a:cubicBezTo>
                <a:cubicBezTo>
                  <a:pt x="10256884" y="20165"/>
                  <a:pt x="10552378" y="23530"/>
                  <a:pt x="10801118" y="0"/>
                </a:cubicBezTo>
                <a:cubicBezTo>
                  <a:pt x="11049858" y="-23530"/>
                  <a:pt x="11283267" y="-286"/>
                  <a:pt x="11587334" y="0"/>
                </a:cubicBezTo>
                <a:cubicBezTo>
                  <a:pt x="11673611" y="-12393"/>
                  <a:pt x="11771706" y="69078"/>
                  <a:pt x="11751013" y="163679"/>
                </a:cubicBezTo>
                <a:cubicBezTo>
                  <a:pt x="11754719" y="303958"/>
                  <a:pt x="11742733" y="517610"/>
                  <a:pt x="11751013" y="681064"/>
                </a:cubicBezTo>
                <a:cubicBezTo>
                  <a:pt x="11759293" y="844519"/>
                  <a:pt x="11774048" y="1281925"/>
                  <a:pt x="11751013" y="1470757"/>
                </a:cubicBezTo>
                <a:cubicBezTo>
                  <a:pt x="11727978" y="1659589"/>
                  <a:pt x="11727638" y="1910518"/>
                  <a:pt x="11751013" y="2151527"/>
                </a:cubicBezTo>
                <a:cubicBezTo>
                  <a:pt x="11774389" y="2392536"/>
                  <a:pt x="11767713" y="2494482"/>
                  <a:pt x="11751013" y="2723374"/>
                </a:cubicBezTo>
                <a:cubicBezTo>
                  <a:pt x="11734313" y="2952266"/>
                  <a:pt x="11779435" y="3150083"/>
                  <a:pt x="11751013" y="3404144"/>
                </a:cubicBezTo>
                <a:cubicBezTo>
                  <a:pt x="11722592" y="3658205"/>
                  <a:pt x="11727321" y="3785119"/>
                  <a:pt x="11751013" y="3921529"/>
                </a:cubicBezTo>
                <a:cubicBezTo>
                  <a:pt x="11774705" y="4057939"/>
                  <a:pt x="11727278" y="4201163"/>
                  <a:pt x="11751013" y="4438914"/>
                </a:cubicBezTo>
                <a:cubicBezTo>
                  <a:pt x="11774748" y="4676665"/>
                  <a:pt x="11745666" y="5113114"/>
                  <a:pt x="11751013" y="5609838"/>
                </a:cubicBezTo>
                <a:cubicBezTo>
                  <a:pt x="11754994" y="5701628"/>
                  <a:pt x="11684017" y="5794692"/>
                  <a:pt x="11587334" y="5773517"/>
                </a:cubicBezTo>
                <a:cubicBezTo>
                  <a:pt x="11447455" y="5769529"/>
                  <a:pt x="11333001" y="5767965"/>
                  <a:pt x="11258064" y="5773517"/>
                </a:cubicBezTo>
                <a:cubicBezTo>
                  <a:pt x="11183127" y="5779070"/>
                  <a:pt x="10744080" y="5792806"/>
                  <a:pt x="10471848" y="5773517"/>
                </a:cubicBezTo>
                <a:cubicBezTo>
                  <a:pt x="10199616" y="5754228"/>
                  <a:pt x="10299016" y="5762376"/>
                  <a:pt x="10142578" y="5773517"/>
                </a:cubicBezTo>
                <a:cubicBezTo>
                  <a:pt x="9986140" y="5784659"/>
                  <a:pt x="9621207" y="5792408"/>
                  <a:pt x="9356361" y="5773517"/>
                </a:cubicBezTo>
                <a:cubicBezTo>
                  <a:pt x="9091515" y="5754626"/>
                  <a:pt x="9019755" y="5795284"/>
                  <a:pt x="8912855" y="5773517"/>
                </a:cubicBezTo>
                <a:cubicBezTo>
                  <a:pt x="8805955" y="5751750"/>
                  <a:pt x="8707495" y="5758139"/>
                  <a:pt x="8583585" y="5773517"/>
                </a:cubicBezTo>
                <a:cubicBezTo>
                  <a:pt x="8459675" y="5788896"/>
                  <a:pt x="8251053" y="5782214"/>
                  <a:pt x="8140078" y="5773517"/>
                </a:cubicBezTo>
                <a:cubicBezTo>
                  <a:pt x="8029103" y="5764820"/>
                  <a:pt x="7694899" y="5778697"/>
                  <a:pt x="7353862" y="5773517"/>
                </a:cubicBezTo>
                <a:cubicBezTo>
                  <a:pt x="7012825" y="5768337"/>
                  <a:pt x="7090323" y="5761418"/>
                  <a:pt x="6910355" y="5773517"/>
                </a:cubicBezTo>
                <a:cubicBezTo>
                  <a:pt x="6730387" y="5785616"/>
                  <a:pt x="6647957" y="5769736"/>
                  <a:pt x="6581085" y="5773517"/>
                </a:cubicBezTo>
                <a:cubicBezTo>
                  <a:pt x="6514213" y="5777299"/>
                  <a:pt x="6341697" y="5781873"/>
                  <a:pt x="6137579" y="5773517"/>
                </a:cubicBezTo>
                <a:cubicBezTo>
                  <a:pt x="5933461" y="5765161"/>
                  <a:pt x="5754592" y="5771370"/>
                  <a:pt x="5579835" y="5773517"/>
                </a:cubicBezTo>
                <a:cubicBezTo>
                  <a:pt x="5405078" y="5775664"/>
                  <a:pt x="5195873" y="5779784"/>
                  <a:pt x="4907856" y="5773517"/>
                </a:cubicBezTo>
                <a:cubicBezTo>
                  <a:pt x="4619839" y="5767250"/>
                  <a:pt x="4679534" y="5762862"/>
                  <a:pt x="4464349" y="5773517"/>
                </a:cubicBezTo>
                <a:cubicBezTo>
                  <a:pt x="4249164" y="5784172"/>
                  <a:pt x="3904565" y="5765108"/>
                  <a:pt x="3563896" y="5773517"/>
                </a:cubicBezTo>
                <a:cubicBezTo>
                  <a:pt x="3223227" y="5781926"/>
                  <a:pt x="3116898" y="5744237"/>
                  <a:pt x="2891917" y="5773517"/>
                </a:cubicBezTo>
                <a:cubicBezTo>
                  <a:pt x="2666936" y="5802797"/>
                  <a:pt x="2383995" y="5801351"/>
                  <a:pt x="1991464" y="5773517"/>
                </a:cubicBezTo>
                <a:cubicBezTo>
                  <a:pt x="1598933" y="5745683"/>
                  <a:pt x="1591727" y="5751484"/>
                  <a:pt x="1205248" y="5773517"/>
                </a:cubicBezTo>
                <a:cubicBezTo>
                  <a:pt x="818769" y="5795550"/>
                  <a:pt x="566751" y="5735815"/>
                  <a:pt x="163679" y="5773517"/>
                </a:cubicBezTo>
                <a:cubicBezTo>
                  <a:pt x="83130" y="5775205"/>
                  <a:pt x="-17804" y="5706749"/>
                  <a:pt x="0" y="5609838"/>
                </a:cubicBezTo>
                <a:cubicBezTo>
                  <a:pt x="14797" y="5382537"/>
                  <a:pt x="23324" y="5159930"/>
                  <a:pt x="0" y="4983530"/>
                </a:cubicBezTo>
                <a:cubicBezTo>
                  <a:pt x="-23324" y="4807130"/>
                  <a:pt x="23667" y="4582783"/>
                  <a:pt x="0" y="4466145"/>
                </a:cubicBezTo>
                <a:cubicBezTo>
                  <a:pt x="-23667" y="4349508"/>
                  <a:pt x="-15599" y="3988881"/>
                  <a:pt x="0" y="3676452"/>
                </a:cubicBezTo>
                <a:cubicBezTo>
                  <a:pt x="15599" y="3364023"/>
                  <a:pt x="-5049" y="3150571"/>
                  <a:pt x="0" y="2995682"/>
                </a:cubicBezTo>
                <a:cubicBezTo>
                  <a:pt x="5049" y="2840793"/>
                  <a:pt x="-4276" y="2540767"/>
                  <a:pt x="0" y="2205989"/>
                </a:cubicBezTo>
                <a:cubicBezTo>
                  <a:pt x="4276" y="1871211"/>
                  <a:pt x="-5566" y="1715213"/>
                  <a:pt x="0" y="1579680"/>
                </a:cubicBezTo>
                <a:cubicBezTo>
                  <a:pt x="5566" y="1444147"/>
                  <a:pt x="-26765" y="1214519"/>
                  <a:pt x="0" y="1007834"/>
                </a:cubicBezTo>
                <a:cubicBezTo>
                  <a:pt x="26765" y="801149"/>
                  <a:pt x="-34125" y="489407"/>
                  <a:pt x="0" y="16367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83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CE40C8-07D6-48B8-BFD1-D692D035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90136" l="9699" r="89967">
                        <a14:foregroundMark x1="62876" y1="20408" x2="62876" y2="20408"/>
                        <a14:foregroundMark x1="72910" y1="17687" x2="72910" y2="17687"/>
                        <a14:foregroundMark x1="82609" y1="16667" x2="82609" y2="16667"/>
                        <a14:foregroundMark x1="83946" y1="25170" x2="83946" y2="25170"/>
                        <a14:foregroundMark x1="85619" y1="20068" x2="85619" y2="20068"/>
                        <a14:foregroundMark x1="74582" y1="10884" x2="74582" y2="10884"/>
                        <a14:foregroundMark x1="63545" y1="12925" x2="63545" y2="12925"/>
                        <a14:foregroundMark x1="58194" y1="26190" x2="58194" y2="26190"/>
                        <a14:foregroundMark x1="67224" y1="29932" x2="67224" y2="29932"/>
                        <a14:foregroundMark x1="75585" y1="34354" x2="75585" y2="34354"/>
                        <a14:foregroundMark x1="81940" y1="32313" x2="81940" y2="32313"/>
                        <a14:foregroundMark x1="88629" y1="30612" x2="88629" y2="30612"/>
                        <a14:foregroundMark x1="81940" y1="38435" x2="81940" y2="38435"/>
                        <a14:foregroundMark x1="71572" y1="39456" x2="71572" y2="39456"/>
                        <a14:foregroundMark x1="39130" y1="90136" x2="39130" y2="90136"/>
                        <a14:foregroundMark x1="32107" y1="69048" x2="32107" y2="69048"/>
                        <a14:foregroundMark x1="35452" y1="46599" x2="33779" y2="59184"/>
                        <a14:foregroundMark x1="23077" y1="60884" x2="23077" y2="59184"/>
                        <a14:foregroundMark x1="26421" y1="55102" x2="37458" y2="61565"/>
                        <a14:foregroundMark x1="25753" y1="61905" x2="47157" y2="73469"/>
                        <a14:foregroundMark x1="41137" y1="48299" x2="44147" y2="82313"/>
                        <a14:foregroundMark x1="43813" y1="52721" x2="46823" y2="79252"/>
                        <a14:foregroundMark x1="19732" y1="65986" x2="49833" y2="58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01552">
            <a:off x="320262" y="193814"/>
            <a:ext cx="607636" cy="5974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023D71-0C1C-41BE-BDDA-CA354BDA00FE}"/>
              </a:ext>
            </a:extLst>
          </p:cNvPr>
          <p:cNvSpPr txBox="1"/>
          <p:nvPr/>
        </p:nvSpPr>
        <p:spPr>
          <a:xfrm>
            <a:off x="935629" y="238635"/>
            <a:ext cx="41189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유스 케이스 명세서 </a:t>
            </a: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(2)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7805F9A-1108-4F87-8856-A74DBF9FE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046777"/>
              </p:ext>
            </p:extLst>
          </p:nvPr>
        </p:nvGraphicFramePr>
        <p:xfrm>
          <a:off x="607683" y="1241622"/>
          <a:ext cx="10976634" cy="50647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5423">
                  <a:extLst>
                    <a:ext uri="{9D8B030D-6E8A-4147-A177-3AD203B41FA5}">
                      <a16:colId xmlns:a16="http://schemas.microsoft.com/office/drawing/2014/main" val="1024533748"/>
                    </a:ext>
                  </a:extLst>
                </a:gridCol>
                <a:gridCol w="8981211">
                  <a:extLst>
                    <a:ext uri="{9D8B030D-6E8A-4147-A177-3AD203B41FA5}">
                      <a16:colId xmlns:a16="http://schemas.microsoft.com/office/drawing/2014/main" val="1372942542"/>
                    </a:ext>
                  </a:extLst>
                </a:gridCol>
              </a:tblGrid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유스케이스명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게임 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27335816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개요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플레이어는 게임을 시작한다</a:t>
                      </a:r>
                      <a:r>
                        <a:rPr lang="en-US" altLang="ko-KR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sz="18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7866011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관련 </a:t>
                      </a:r>
                      <a:r>
                        <a:rPr lang="ko-KR" altLang="en-US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액터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7173309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선행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9602470"/>
                  </a:ext>
                </a:extLst>
              </a:tr>
              <a:tr h="1438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이벤트 흐름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기본 흐름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플레이어는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LCD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에서 게임 시작 버튼을 터치한다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기기는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LCD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에 모드 선택 화면을 출력한다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0126974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후행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6068450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대안 흐름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5471118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비기능적 요구사항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999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98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AF782CC-DE87-4063-AEB2-AC36F2FC10C4}"/>
              </a:ext>
            </a:extLst>
          </p:cNvPr>
          <p:cNvSpPr/>
          <p:nvPr/>
        </p:nvSpPr>
        <p:spPr>
          <a:xfrm>
            <a:off x="204658" y="222926"/>
            <a:ext cx="3595818" cy="561640"/>
          </a:xfrm>
          <a:custGeom>
            <a:avLst/>
            <a:gdLst>
              <a:gd name="connsiteX0" fmla="*/ 0 w 3595818"/>
              <a:gd name="connsiteY0" fmla="*/ 153446 h 561640"/>
              <a:gd name="connsiteX1" fmla="*/ 153446 w 3595818"/>
              <a:gd name="connsiteY1" fmla="*/ 0 h 561640"/>
              <a:gd name="connsiteX2" fmla="*/ 877010 w 3595818"/>
              <a:gd name="connsiteY2" fmla="*/ 0 h 561640"/>
              <a:gd name="connsiteX3" fmla="*/ 1501906 w 3595818"/>
              <a:gd name="connsiteY3" fmla="*/ 0 h 561640"/>
              <a:gd name="connsiteX4" fmla="*/ 2093912 w 3595818"/>
              <a:gd name="connsiteY4" fmla="*/ 0 h 561640"/>
              <a:gd name="connsiteX5" fmla="*/ 2784587 w 3595818"/>
              <a:gd name="connsiteY5" fmla="*/ 0 h 561640"/>
              <a:gd name="connsiteX6" fmla="*/ 3442372 w 3595818"/>
              <a:gd name="connsiteY6" fmla="*/ 0 h 561640"/>
              <a:gd name="connsiteX7" fmla="*/ 3595818 w 3595818"/>
              <a:gd name="connsiteY7" fmla="*/ 153446 h 561640"/>
              <a:gd name="connsiteX8" fmla="*/ 3595818 w 3595818"/>
              <a:gd name="connsiteY8" fmla="*/ 408194 h 561640"/>
              <a:gd name="connsiteX9" fmla="*/ 3442372 w 3595818"/>
              <a:gd name="connsiteY9" fmla="*/ 561640 h 561640"/>
              <a:gd name="connsiteX10" fmla="*/ 2784587 w 3595818"/>
              <a:gd name="connsiteY10" fmla="*/ 561640 h 561640"/>
              <a:gd name="connsiteX11" fmla="*/ 2159691 w 3595818"/>
              <a:gd name="connsiteY11" fmla="*/ 561640 h 561640"/>
              <a:gd name="connsiteX12" fmla="*/ 1436127 w 3595818"/>
              <a:gd name="connsiteY12" fmla="*/ 561640 h 561640"/>
              <a:gd name="connsiteX13" fmla="*/ 712563 w 3595818"/>
              <a:gd name="connsiteY13" fmla="*/ 561640 h 561640"/>
              <a:gd name="connsiteX14" fmla="*/ 153446 w 3595818"/>
              <a:gd name="connsiteY14" fmla="*/ 561640 h 561640"/>
              <a:gd name="connsiteX15" fmla="*/ 0 w 3595818"/>
              <a:gd name="connsiteY15" fmla="*/ 408194 h 561640"/>
              <a:gd name="connsiteX16" fmla="*/ 0 w 3595818"/>
              <a:gd name="connsiteY16" fmla="*/ 153446 h 5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95818" h="561640" extrusionOk="0">
                <a:moveTo>
                  <a:pt x="0" y="153446"/>
                </a:moveTo>
                <a:cubicBezTo>
                  <a:pt x="-6288" y="64821"/>
                  <a:pt x="60653" y="3020"/>
                  <a:pt x="153446" y="0"/>
                </a:cubicBezTo>
                <a:cubicBezTo>
                  <a:pt x="511012" y="-2702"/>
                  <a:pt x="661510" y="27158"/>
                  <a:pt x="877010" y="0"/>
                </a:cubicBezTo>
                <a:cubicBezTo>
                  <a:pt x="1092510" y="-27158"/>
                  <a:pt x="1259271" y="-29105"/>
                  <a:pt x="1501906" y="0"/>
                </a:cubicBezTo>
                <a:cubicBezTo>
                  <a:pt x="1744541" y="29105"/>
                  <a:pt x="1831554" y="23234"/>
                  <a:pt x="2093912" y="0"/>
                </a:cubicBezTo>
                <a:cubicBezTo>
                  <a:pt x="2356270" y="-23234"/>
                  <a:pt x="2523478" y="1236"/>
                  <a:pt x="2784587" y="0"/>
                </a:cubicBezTo>
                <a:cubicBezTo>
                  <a:pt x="3045697" y="-1236"/>
                  <a:pt x="3181693" y="18109"/>
                  <a:pt x="3442372" y="0"/>
                </a:cubicBezTo>
                <a:cubicBezTo>
                  <a:pt x="3537312" y="-16590"/>
                  <a:pt x="3585636" y="77648"/>
                  <a:pt x="3595818" y="153446"/>
                </a:cubicBezTo>
                <a:cubicBezTo>
                  <a:pt x="3607157" y="222147"/>
                  <a:pt x="3584834" y="344624"/>
                  <a:pt x="3595818" y="408194"/>
                </a:cubicBezTo>
                <a:cubicBezTo>
                  <a:pt x="3610822" y="496547"/>
                  <a:pt x="3509873" y="558851"/>
                  <a:pt x="3442372" y="561640"/>
                </a:cubicBezTo>
                <a:cubicBezTo>
                  <a:pt x="3253795" y="570178"/>
                  <a:pt x="3025570" y="588210"/>
                  <a:pt x="2784587" y="561640"/>
                </a:cubicBezTo>
                <a:cubicBezTo>
                  <a:pt x="2543605" y="535070"/>
                  <a:pt x="2425519" y="534990"/>
                  <a:pt x="2159691" y="561640"/>
                </a:cubicBezTo>
                <a:cubicBezTo>
                  <a:pt x="1893863" y="588290"/>
                  <a:pt x="1672237" y="559474"/>
                  <a:pt x="1436127" y="561640"/>
                </a:cubicBezTo>
                <a:cubicBezTo>
                  <a:pt x="1200017" y="563806"/>
                  <a:pt x="976911" y="533174"/>
                  <a:pt x="712563" y="561640"/>
                </a:cubicBezTo>
                <a:cubicBezTo>
                  <a:pt x="448215" y="590106"/>
                  <a:pt x="388150" y="534680"/>
                  <a:pt x="153446" y="561640"/>
                </a:cubicBezTo>
                <a:cubicBezTo>
                  <a:pt x="60584" y="553994"/>
                  <a:pt x="-2295" y="489509"/>
                  <a:pt x="0" y="408194"/>
                </a:cubicBezTo>
                <a:cubicBezTo>
                  <a:pt x="-271" y="357013"/>
                  <a:pt x="5753" y="251916"/>
                  <a:pt x="0" y="153446"/>
                </a:cubicBezTo>
                <a:close/>
              </a:path>
            </a:pathLst>
          </a:cu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732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AD3E798-EC68-4061-ABD7-15C7D51B1E9C}"/>
              </a:ext>
            </a:extLst>
          </p:cNvPr>
          <p:cNvSpPr/>
          <p:nvPr/>
        </p:nvSpPr>
        <p:spPr>
          <a:xfrm>
            <a:off x="223736" y="899657"/>
            <a:ext cx="11751013" cy="5773517"/>
          </a:xfrm>
          <a:custGeom>
            <a:avLst/>
            <a:gdLst>
              <a:gd name="connsiteX0" fmla="*/ 0 w 11751013"/>
              <a:gd name="connsiteY0" fmla="*/ 163679 h 5773517"/>
              <a:gd name="connsiteX1" fmla="*/ 163679 w 11751013"/>
              <a:gd name="connsiteY1" fmla="*/ 0 h 5773517"/>
              <a:gd name="connsiteX2" fmla="*/ 835659 w 11751013"/>
              <a:gd name="connsiteY2" fmla="*/ 0 h 5773517"/>
              <a:gd name="connsiteX3" fmla="*/ 1736112 w 11751013"/>
              <a:gd name="connsiteY3" fmla="*/ 0 h 5773517"/>
              <a:gd name="connsiteX4" fmla="*/ 2522328 w 11751013"/>
              <a:gd name="connsiteY4" fmla="*/ 0 h 5773517"/>
              <a:gd name="connsiteX5" fmla="*/ 2965834 w 11751013"/>
              <a:gd name="connsiteY5" fmla="*/ 0 h 5773517"/>
              <a:gd name="connsiteX6" fmla="*/ 3752051 w 11751013"/>
              <a:gd name="connsiteY6" fmla="*/ 0 h 5773517"/>
              <a:gd name="connsiteX7" fmla="*/ 4309794 w 11751013"/>
              <a:gd name="connsiteY7" fmla="*/ 0 h 5773517"/>
              <a:gd name="connsiteX8" fmla="*/ 4753300 w 11751013"/>
              <a:gd name="connsiteY8" fmla="*/ 0 h 5773517"/>
              <a:gd name="connsiteX9" fmla="*/ 5082570 w 11751013"/>
              <a:gd name="connsiteY9" fmla="*/ 0 h 5773517"/>
              <a:gd name="connsiteX10" fmla="*/ 5526077 w 11751013"/>
              <a:gd name="connsiteY10" fmla="*/ 0 h 5773517"/>
              <a:gd name="connsiteX11" fmla="*/ 5969584 w 11751013"/>
              <a:gd name="connsiteY11" fmla="*/ 0 h 5773517"/>
              <a:gd name="connsiteX12" fmla="*/ 6641563 w 11751013"/>
              <a:gd name="connsiteY12" fmla="*/ 0 h 5773517"/>
              <a:gd name="connsiteX13" fmla="*/ 7313543 w 11751013"/>
              <a:gd name="connsiteY13" fmla="*/ 0 h 5773517"/>
              <a:gd name="connsiteX14" fmla="*/ 7871286 w 11751013"/>
              <a:gd name="connsiteY14" fmla="*/ 0 h 5773517"/>
              <a:gd name="connsiteX15" fmla="*/ 8771739 w 11751013"/>
              <a:gd name="connsiteY15" fmla="*/ 0 h 5773517"/>
              <a:gd name="connsiteX16" fmla="*/ 9215246 w 11751013"/>
              <a:gd name="connsiteY16" fmla="*/ 0 h 5773517"/>
              <a:gd name="connsiteX17" fmla="*/ 10115698 w 11751013"/>
              <a:gd name="connsiteY17" fmla="*/ 0 h 5773517"/>
              <a:gd name="connsiteX18" fmla="*/ 10559205 w 11751013"/>
              <a:gd name="connsiteY18" fmla="*/ 0 h 5773517"/>
              <a:gd name="connsiteX19" fmla="*/ 11587334 w 11751013"/>
              <a:gd name="connsiteY19" fmla="*/ 0 h 5773517"/>
              <a:gd name="connsiteX20" fmla="*/ 11751013 w 11751013"/>
              <a:gd name="connsiteY20" fmla="*/ 163679 h 5773517"/>
              <a:gd name="connsiteX21" fmla="*/ 11751013 w 11751013"/>
              <a:gd name="connsiteY21" fmla="*/ 735526 h 5773517"/>
              <a:gd name="connsiteX22" fmla="*/ 11751013 w 11751013"/>
              <a:gd name="connsiteY22" fmla="*/ 1525219 h 5773517"/>
              <a:gd name="connsiteX23" fmla="*/ 11751013 w 11751013"/>
              <a:gd name="connsiteY23" fmla="*/ 2042604 h 5773517"/>
              <a:gd name="connsiteX24" fmla="*/ 11751013 w 11751013"/>
              <a:gd name="connsiteY24" fmla="*/ 2723374 h 5773517"/>
              <a:gd name="connsiteX25" fmla="*/ 11751013 w 11751013"/>
              <a:gd name="connsiteY25" fmla="*/ 3349682 h 5773517"/>
              <a:gd name="connsiteX26" fmla="*/ 11751013 w 11751013"/>
              <a:gd name="connsiteY26" fmla="*/ 3975990 h 5773517"/>
              <a:gd name="connsiteX27" fmla="*/ 11751013 w 11751013"/>
              <a:gd name="connsiteY27" fmla="*/ 4602299 h 5773517"/>
              <a:gd name="connsiteX28" fmla="*/ 11751013 w 11751013"/>
              <a:gd name="connsiteY28" fmla="*/ 5609838 h 5773517"/>
              <a:gd name="connsiteX29" fmla="*/ 11587334 w 11751013"/>
              <a:gd name="connsiteY29" fmla="*/ 5773517 h 5773517"/>
              <a:gd name="connsiteX30" fmla="*/ 10915354 w 11751013"/>
              <a:gd name="connsiteY30" fmla="*/ 5773517 h 5773517"/>
              <a:gd name="connsiteX31" fmla="*/ 10471848 w 11751013"/>
              <a:gd name="connsiteY31" fmla="*/ 5773517 h 5773517"/>
              <a:gd name="connsiteX32" fmla="*/ 9799868 w 11751013"/>
              <a:gd name="connsiteY32" fmla="*/ 5773517 h 5773517"/>
              <a:gd name="connsiteX33" fmla="*/ 9013652 w 11751013"/>
              <a:gd name="connsiteY33" fmla="*/ 5773517 h 5773517"/>
              <a:gd name="connsiteX34" fmla="*/ 8455909 w 11751013"/>
              <a:gd name="connsiteY34" fmla="*/ 5773517 h 5773517"/>
              <a:gd name="connsiteX35" fmla="*/ 8012402 w 11751013"/>
              <a:gd name="connsiteY35" fmla="*/ 5773517 h 5773517"/>
              <a:gd name="connsiteX36" fmla="*/ 7568895 w 11751013"/>
              <a:gd name="connsiteY36" fmla="*/ 5773517 h 5773517"/>
              <a:gd name="connsiteX37" fmla="*/ 6782679 w 11751013"/>
              <a:gd name="connsiteY37" fmla="*/ 5773517 h 5773517"/>
              <a:gd name="connsiteX38" fmla="*/ 6453409 w 11751013"/>
              <a:gd name="connsiteY38" fmla="*/ 5773517 h 5773517"/>
              <a:gd name="connsiteX39" fmla="*/ 5895666 w 11751013"/>
              <a:gd name="connsiteY39" fmla="*/ 5773517 h 5773517"/>
              <a:gd name="connsiteX40" fmla="*/ 5223686 w 11751013"/>
              <a:gd name="connsiteY40" fmla="*/ 5773517 h 5773517"/>
              <a:gd name="connsiteX41" fmla="*/ 4780180 w 11751013"/>
              <a:gd name="connsiteY41" fmla="*/ 5773517 h 5773517"/>
              <a:gd name="connsiteX42" fmla="*/ 3879727 w 11751013"/>
              <a:gd name="connsiteY42" fmla="*/ 5773517 h 5773517"/>
              <a:gd name="connsiteX43" fmla="*/ 3550457 w 11751013"/>
              <a:gd name="connsiteY43" fmla="*/ 5773517 h 5773517"/>
              <a:gd name="connsiteX44" fmla="*/ 3221187 w 11751013"/>
              <a:gd name="connsiteY44" fmla="*/ 5773517 h 5773517"/>
              <a:gd name="connsiteX45" fmla="*/ 2663444 w 11751013"/>
              <a:gd name="connsiteY45" fmla="*/ 5773517 h 5773517"/>
              <a:gd name="connsiteX46" fmla="*/ 1991464 w 11751013"/>
              <a:gd name="connsiteY46" fmla="*/ 5773517 h 5773517"/>
              <a:gd name="connsiteX47" fmla="*/ 1205248 w 11751013"/>
              <a:gd name="connsiteY47" fmla="*/ 5773517 h 5773517"/>
              <a:gd name="connsiteX48" fmla="*/ 163679 w 11751013"/>
              <a:gd name="connsiteY48" fmla="*/ 5773517 h 5773517"/>
              <a:gd name="connsiteX49" fmla="*/ 0 w 11751013"/>
              <a:gd name="connsiteY49" fmla="*/ 5609838 h 5773517"/>
              <a:gd name="connsiteX50" fmla="*/ 0 w 11751013"/>
              <a:gd name="connsiteY50" fmla="*/ 5092453 h 5773517"/>
              <a:gd name="connsiteX51" fmla="*/ 0 w 11751013"/>
              <a:gd name="connsiteY51" fmla="*/ 4302760 h 5773517"/>
              <a:gd name="connsiteX52" fmla="*/ 0 w 11751013"/>
              <a:gd name="connsiteY52" fmla="*/ 3621990 h 5773517"/>
              <a:gd name="connsiteX53" fmla="*/ 0 w 11751013"/>
              <a:gd name="connsiteY53" fmla="*/ 2941220 h 5773517"/>
              <a:gd name="connsiteX54" fmla="*/ 0 w 11751013"/>
              <a:gd name="connsiteY54" fmla="*/ 2369373 h 5773517"/>
              <a:gd name="connsiteX55" fmla="*/ 0 w 11751013"/>
              <a:gd name="connsiteY55" fmla="*/ 1579680 h 5773517"/>
              <a:gd name="connsiteX56" fmla="*/ 0 w 11751013"/>
              <a:gd name="connsiteY56" fmla="*/ 1007834 h 5773517"/>
              <a:gd name="connsiteX57" fmla="*/ 0 w 11751013"/>
              <a:gd name="connsiteY57" fmla="*/ 163679 h 577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1751013" h="5773517" fill="none" extrusionOk="0">
                <a:moveTo>
                  <a:pt x="0" y="163679"/>
                </a:moveTo>
                <a:cubicBezTo>
                  <a:pt x="-5200" y="75106"/>
                  <a:pt x="72987" y="-14720"/>
                  <a:pt x="163679" y="0"/>
                </a:cubicBezTo>
                <a:cubicBezTo>
                  <a:pt x="448770" y="13897"/>
                  <a:pt x="513426" y="22882"/>
                  <a:pt x="835659" y="0"/>
                </a:cubicBezTo>
                <a:cubicBezTo>
                  <a:pt x="1157892" y="-22882"/>
                  <a:pt x="1409073" y="5450"/>
                  <a:pt x="1736112" y="0"/>
                </a:cubicBezTo>
                <a:cubicBezTo>
                  <a:pt x="2063151" y="-5450"/>
                  <a:pt x="2288980" y="-32422"/>
                  <a:pt x="2522328" y="0"/>
                </a:cubicBezTo>
                <a:cubicBezTo>
                  <a:pt x="2755676" y="32422"/>
                  <a:pt x="2837160" y="-20888"/>
                  <a:pt x="2965834" y="0"/>
                </a:cubicBezTo>
                <a:cubicBezTo>
                  <a:pt x="3094508" y="20888"/>
                  <a:pt x="3583720" y="-21034"/>
                  <a:pt x="3752051" y="0"/>
                </a:cubicBezTo>
                <a:cubicBezTo>
                  <a:pt x="3920382" y="21034"/>
                  <a:pt x="4162817" y="-9614"/>
                  <a:pt x="4309794" y="0"/>
                </a:cubicBezTo>
                <a:cubicBezTo>
                  <a:pt x="4456771" y="9614"/>
                  <a:pt x="4548690" y="-8483"/>
                  <a:pt x="4753300" y="0"/>
                </a:cubicBezTo>
                <a:cubicBezTo>
                  <a:pt x="4957910" y="8483"/>
                  <a:pt x="5002353" y="11350"/>
                  <a:pt x="5082570" y="0"/>
                </a:cubicBezTo>
                <a:cubicBezTo>
                  <a:pt x="5162787" y="-11350"/>
                  <a:pt x="5405548" y="-11244"/>
                  <a:pt x="5526077" y="0"/>
                </a:cubicBezTo>
                <a:cubicBezTo>
                  <a:pt x="5646606" y="11244"/>
                  <a:pt x="5877330" y="13030"/>
                  <a:pt x="5969584" y="0"/>
                </a:cubicBezTo>
                <a:cubicBezTo>
                  <a:pt x="6061838" y="-13030"/>
                  <a:pt x="6357384" y="21342"/>
                  <a:pt x="6641563" y="0"/>
                </a:cubicBezTo>
                <a:cubicBezTo>
                  <a:pt x="6925742" y="-21342"/>
                  <a:pt x="7006846" y="25474"/>
                  <a:pt x="7313543" y="0"/>
                </a:cubicBezTo>
                <a:cubicBezTo>
                  <a:pt x="7620240" y="-25474"/>
                  <a:pt x="7620227" y="12144"/>
                  <a:pt x="7871286" y="0"/>
                </a:cubicBezTo>
                <a:cubicBezTo>
                  <a:pt x="8122345" y="-12144"/>
                  <a:pt x="8445512" y="-3326"/>
                  <a:pt x="8771739" y="0"/>
                </a:cubicBezTo>
                <a:cubicBezTo>
                  <a:pt x="9097966" y="3326"/>
                  <a:pt x="9011755" y="9514"/>
                  <a:pt x="9215246" y="0"/>
                </a:cubicBezTo>
                <a:cubicBezTo>
                  <a:pt x="9418737" y="-9514"/>
                  <a:pt x="9678606" y="-9161"/>
                  <a:pt x="10115698" y="0"/>
                </a:cubicBezTo>
                <a:cubicBezTo>
                  <a:pt x="10552790" y="9161"/>
                  <a:pt x="10425608" y="21710"/>
                  <a:pt x="10559205" y="0"/>
                </a:cubicBezTo>
                <a:cubicBezTo>
                  <a:pt x="10692802" y="-21710"/>
                  <a:pt x="11330715" y="45910"/>
                  <a:pt x="11587334" y="0"/>
                </a:cubicBezTo>
                <a:cubicBezTo>
                  <a:pt x="11688653" y="-17145"/>
                  <a:pt x="11771397" y="66483"/>
                  <a:pt x="11751013" y="163679"/>
                </a:cubicBezTo>
                <a:cubicBezTo>
                  <a:pt x="11778912" y="413147"/>
                  <a:pt x="11753229" y="507892"/>
                  <a:pt x="11751013" y="735526"/>
                </a:cubicBezTo>
                <a:cubicBezTo>
                  <a:pt x="11748797" y="963160"/>
                  <a:pt x="11718367" y="1191136"/>
                  <a:pt x="11751013" y="1525219"/>
                </a:cubicBezTo>
                <a:cubicBezTo>
                  <a:pt x="11783659" y="1859302"/>
                  <a:pt x="11739605" y="1906763"/>
                  <a:pt x="11751013" y="2042604"/>
                </a:cubicBezTo>
                <a:cubicBezTo>
                  <a:pt x="11762421" y="2178445"/>
                  <a:pt x="11782225" y="2545301"/>
                  <a:pt x="11751013" y="2723374"/>
                </a:cubicBezTo>
                <a:cubicBezTo>
                  <a:pt x="11719802" y="2901447"/>
                  <a:pt x="11727197" y="3066471"/>
                  <a:pt x="11751013" y="3349682"/>
                </a:cubicBezTo>
                <a:cubicBezTo>
                  <a:pt x="11774829" y="3632893"/>
                  <a:pt x="11727969" y="3849660"/>
                  <a:pt x="11751013" y="3975990"/>
                </a:cubicBezTo>
                <a:cubicBezTo>
                  <a:pt x="11774057" y="4102320"/>
                  <a:pt x="11770610" y="4461801"/>
                  <a:pt x="11751013" y="4602299"/>
                </a:cubicBezTo>
                <a:cubicBezTo>
                  <a:pt x="11731416" y="4742797"/>
                  <a:pt x="11769029" y="5133603"/>
                  <a:pt x="11751013" y="5609838"/>
                </a:cubicBezTo>
                <a:cubicBezTo>
                  <a:pt x="11753281" y="5686769"/>
                  <a:pt x="11675521" y="5768638"/>
                  <a:pt x="11587334" y="5773517"/>
                </a:cubicBezTo>
                <a:cubicBezTo>
                  <a:pt x="11341480" y="5789514"/>
                  <a:pt x="11179652" y="5800635"/>
                  <a:pt x="10915354" y="5773517"/>
                </a:cubicBezTo>
                <a:cubicBezTo>
                  <a:pt x="10651056" y="5746399"/>
                  <a:pt x="10605197" y="5784992"/>
                  <a:pt x="10471848" y="5773517"/>
                </a:cubicBezTo>
                <a:cubicBezTo>
                  <a:pt x="10338499" y="5762042"/>
                  <a:pt x="10088070" y="5741815"/>
                  <a:pt x="9799868" y="5773517"/>
                </a:cubicBezTo>
                <a:cubicBezTo>
                  <a:pt x="9511666" y="5805219"/>
                  <a:pt x="9231955" y="5808888"/>
                  <a:pt x="9013652" y="5773517"/>
                </a:cubicBezTo>
                <a:cubicBezTo>
                  <a:pt x="8795349" y="5738146"/>
                  <a:pt x="8720745" y="5793634"/>
                  <a:pt x="8455909" y="5773517"/>
                </a:cubicBezTo>
                <a:cubicBezTo>
                  <a:pt x="8191073" y="5753400"/>
                  <a:pt x="8181558" y="5770510"/>
                  <a:pt x="8012402" y="5773517"/>
                </a:cubicBezTo>
                <a:cubicBezTo>
                  <a:pt x="7843246" y="5776524"/>
                  <a:pt x="7715311" y="5783640"/>
                  <a:pt x="7568895" y="5773517"/>
                </a:cubicBezTo>
                <a:cubicBezTo>
                  <a:pt x="7422479" y="5763394"/>
                  <a:pt x="7162171" y="5768427"/>
                  <a:pt x="6782679" y="5773517"/>
                </a:cubicBezTo>
                <a:cubicBezTo>
                  <a:pt x="6403187" y="5778607"/>
                  <a:pt x="6561328" y="5779452"/>
                  <a:pt x="6453409" y="5773517"/>
                </a:cubicBezTo>
                <a:cubicBezTo>
                  <a:pt x="6345490" y="5767583"/>
                  <a:pt x="6126728" y="5755244"/>
                  <a:pt x="5895666" y="5773517"/>
                </a:cubicBezTo>
                <a:cubicBezTo>
                  <a:pt x="5664604" y="5791790"/>
                  <a:pt x="5373019" y="5746465"/>
                  <a:pt x="5223686" y="5773517"/>
                </a:cubicBezTo>
                <a:cubicBezTo>
                  <a:pt x="5074353" y="5800569"/>
                  <a:pt x="4995229" y="5786823"/>
                  <a:pt x="4780180" y="5773517"/>
                </a:cubicBezTo>
                <a:cubicBezTo>
                  <a:pt x="4565131" y="5760211"/>
                  <a:pt x="4300810" y="5802689"/>
                  <a:pt x="3879727" y="5773517"/>
                </a:cubicBezTo>
                <a:cubicBezTo>
                  <a:pt x="3458644" y="5744345"/>
                  <a:pt x="3674274" y="5779777"/>
                  <a:pt x="3550457" y="5773517"/>
                </a:cubicBezTo>
                <a:cubicBezTo>
                  <a:pt x="3426640" y="5767258"/>
                  <a:pt x="3336108" y="5777353"/>
                  <a:pt x="3221187" y="5773517"/>
                </a:cubicBezTo>
                <a:cubicBezTo>
                  <a:pt x="3106266" y="5769682"/>
                  <a:pt x="2791635" y="5769383"/>
                  <a:pt x="2663444" y="5773517"/>
                </a:cubicBezTo>
                <a:cubicBezTo>
                  <a:pt x="2535253" y="5777651"/>
                  <a:pt x="2217251" y="5799516"/>
                  <a:pt x="1991464" y="5773517"/>
                </a:cubicBezTo>
                <a:cubicBezTo>
                  <a:pt x="1765677" y="5747518"/>
                  <a:pt x="1505092" y="5772940"/>
                  <a:pt x="1205248" y="5773517"/>
                </a:cubicBezTo>
                <a:cubicBezTo>
                  <a:pt x="905404" y="5774094"/>
                  <a:pt x="676206" y="5789577"/>
                  <a:pt x="163679" y="5773517"/>
                </a:cubicBezTo>
                <a:cubicBezTo>
                  <a:pt x="92098" y="5773529"/>
                  <a:pt x="3372" y="5698008"/>
                  <a:pt x="0" y="5609838"/>
                </a:cubicBezTo>
                <a:cubicBezTo>
                  <a:pt x="-22424" y="5469542"/>
                  <a:pt x="23373" y="5326749"/>
                  <a:pt x="0" y="5092453"/>
                </a:cubicBezTo>
                <a:cubicBezTo>
                  <a:pt x="-23373" y="4858157"/>
                  <a:pt x="-6793" y="4628473"/>
                  <a:pt x="0" y="4302760"/>
                </a:cubicBezTo>
                <a:cubicBezTo>
                  <a:pt x="6793" y="3977047"/>
                  <a:pt x="25994" y="3844625"/>
                  <a:pt x="0" y="3621990"/>
                </a:cubicBezTo>
                <a:cubicBezTo>
                  <a:pt x="-25994" y="3399355"/>
                  <a:pt x="32796" y="3271223"/>
                  <a:pt x="0" y="2941220"/>
                </a:cubicBezTo>
                <a:cubicBezTo>
                  <a:pt x="-32796" y="2611217"/>
                  <a:pt x="-17339" y="2645544"/>
                  <a:pt x="0" y="2369373"/>
                </a:cubicBezTo>
                <a:cubicBezTo>
                  <a:pt x="17339" y="2093202"/>
                  <a:pt x="30969" y="1949572"/>
                  <a:pt x="0" y="1579680"/>
                </a:cubicBezTo>
                <a:cubicBezTo>
                  <a:pt x="-30969" y="1209788"/>
                  <a:pt x="3572" y="1272351"/>
                  <a:pt x="0" y="1007834"/>
                </a:cubicBezTo>
                <a:cubicBezTo>
                  <a:pt x="-3572" y="743317"/>
                  <a:pt x="-4494" y="349788"/>
                  <a:pt x="0" y="163679"/>
                </a:cubicBezTo>
                <a:close/>
              </a:path>
              <a:path w="11751013" h="5773517" stroke="0" extrusionOk="0">
                <a:moveTo>
                  <a:pt x="0" y="163679"/>
                </a:moveTo>
                <a:cubicBezTo>
                  <a:pt x="-7339" y="68755"/>
                  <a:pt x="58770" y="5446"/>
                  <a:pt x="163679" y="0"/>
                </a:cubicBezTo>
                <a:cubicBezTo>
                  <a:pt x="368024" y="-21759"/>
                  <a:pt x="816321" y="-17095"/>
                  <a:pt x="1064132" y="0"/>
                </a:cubicBezTo>
                <a:cubicBezTo>
                  <a:pt x="1311943" y="17095"/>
                  <a:pt x="1468817" y="5772"/>
                  <a:pt x="1621875" y="0"/>
                </a:cubicBezTo>
                <a:cubicBezTo>
                  <a:pt x="1774933" y="-5772"/>
                  <a:pt x="1889194" y="2229"/>
                  <a:pt x="2065382" y="0"/>
                </a:cubicBezTo>
                <a:cubicBezTo>
                  <a:pt x="2241570" y="-2229"/>
                  <a:pt x="2487354" y="-32921"/>
                  <a:pt x="2851598" y="0"/>
                </a:cubicBezTo>
                <a:cubicBezTo>
                  <a:pt x="3215842" y="32921"/>
                  <a:pt x="3186706" y="11349"/>
                  <a:pt x="3409341" y="0"/>
                </a:cubicBezTo>
                <a:cubicBezTo>
                  <a:pt x="3631976" y="-11349"/>
                  <a:pt x="3969624" y="21680"/>
                  <a:pt x="4309794" y="0"/>
                </a:cubicBezTo>
                <a:cubicBezTo>
                  <a:pt x="4649964" y="-21680"/>
                  <a:pt x="4554994" y="-6113"/>
                  <a:pt x="4753300" y="0"/>
                </a:cubicBezTo>
                <a:cubicBezTo>
                  <a:pt x="4951606" y="6113"/>
                  <a:pt x="5414605" y="44393"/>
                  <a:pt x="5653753" y="0"/>
                </a:cubicBezTo>
                <a:cubicBezTo>
                  <a:pt x="5892901" y="-44393"/>
                  <a:pt x="5901697" y="-2189"/>
                  <a:pt x="5983023" y="0"/>
                </a:cubicBezTo>
                <a:cubicBezTo>
                  <a:pt x="6064349" y="2189"/>
                  <a:pt x="6320912" y="20309"/>
                  <a:pt x="6655003" y="0"/>
                </a:cubicBezTo>
                <a:cubicBezTo>
                  <a:pt x="6989094" y="-20309"/>
                  <a:pt x="7012327" y="10175"/>
                  <a:pt x="7326983" y="0"/>
                </a:cubicBezTo>
                <a:cubicBezTo>
                  <a:pt x="7641639" y="-10175"/>
                  <a:pt x="7613899" y="5184"/>
                  <a:pt x="7884726" y="0"/>
                </a:cubicBezTo>
                <a:cubicBezTo>
                  <a:pt x="8155553" y="-5184"/>
                  <a:pt x="8363338" y="-213"/>
                  <a:pt x="8785179" y="0"/>
                </a:cubicBezTo>
                <a:cubicBezTo>
                  <a:pt x="9207020" y="213"/>
                  <a:pt x="9381093" y="28101"/>
                  <a:pt x="9685631" y="0"/>
                </a:cubicBezTo>
                <a:cubicBezTo>
                  <a:pt x="9990169" y="-28101"/>
                  <a:pt x="10001392" y="-20165"/>
                  <a:pt x="10129138" y="0"/>
                </a:cubicBezTo>
                <a:cubicBezTo>
                  <a:pt x="10256884" y="20165"/>
                  <a:pt x="10552378" y="23530"/>
                  <a:pt x="10801118" y="0"/>
                </a:cubicBezTo>
                <a:cubicBezTo>
                  <a:pt x="11049858" y="-23530"/>
                  <a:pt x="11283267" y="-286"/>
                  <a:pt x="11587334" y="0"/>
                </a:cubicBezTo>
                <a:cubicBezTo>
                  <a:pt x="11673611" y="-12393"/>
                  <a:pt x="11771706" y="69078"/>
                  <a:pt x="11751013" y="163679"/>
                </a:cubicBezTo>
                <a:cubicBezTo>
                  <a:pt x="11754719" y="303958"/>
                  <a:pt x="11742733" y="517610"/>
                  <a:pt x="11751013" y="681064"/>
                </a:cubicBezTo>
                <a:cubicBezTo>
                  <a:pt x="11759293" y="844519"/>
                  <a:pt x="11774048" y="1281925"/>
                  <a:pt x="11751013" y="1470757"/>
                </a:cubicBezTo>
                <a:cubicBezTo>
                  <a:pt x="11727978" y="1659589"/>
                  <a:pt x="11727638" y="1910518"/>
                  <a:pt x="11751013" y="2151527"/>
                </a:cubicBezTo>
                <a:cubicBezTo>
                  <a:pt x="11774389" y="2392536"/>
                  <a:pt x="11767713" y="2494482"/>
                  <a:pt x="11751013" y="2723374"/>
                </a:cubicBezTo>
                <a:cubicBezTo>
                  <a:pt x="11734313" y="2952266"/>
                  <a:pt x="11779435" y="3150083"/>
                  <a:pt x="11751013" y="3404144"/>
                </a:cubicBezTo>
                <a:cubicBezTo>
                  <a:pt x="11722592" y="3658205"/>
                  <a:pt x="11727321" y="3785119"/>
                  <a:pt x="11751013" y="3921529"/>
                </a:cubicBezTo>
                <a:cubicBezTo>
                  <a:pt x="11774705" y="4057939"/>
                  <a:pt x="11727278" y="4201163"/>
                  <a:pt x="11751013" y="4438914"/>
                </a:cubicBezTo>
                <a:cubicBezTo>
                  <a:pt x="11774748" y="4676665"/>
                  <a:pt x="11745666" y="5113114"/>
                  <a:pt x="11751013" y="5609838"/>
                </a:cubicBezTo>
                <a:cubicBezTo>
                  <a:pt x="11754994" y="5701628"/>
                  <a:pt x="11684017" y="5794692"/>
                  <a:pt x="11587334" y="5773517"/>
                </a:cubicBezTo>
                <a:cubicBezTo>
                  <a:pt x="11447455" y="5769529"/>
                  <a:pt x="11333001" y="5767965"/>
                  <a:pt x="11258064" y="5773517"/>
                </a:cubicBezTo>
                <a:cubicBezTo>
                  <a:pt x="11183127" y="5779070"/>
                  <a:pt x="10744080" y="5792806"/>
                  <a:pt x="10471848" y="5773517"/>
                </a:cubicBezTo>
                <a:cubicBezTo>
                  <a:pt x="10199616" y="5754228"/>
                  <a:pt x="10299016" y="5762376"/>
                  <a:pt x="10142578" y="5773517"/>
                </a:cubicBezTo>
                <a:cubicBezTo>
                  <a:pt x="9986140" y="5784659"/>
                  <a:pt x="9621207" y="5792408"/>
                  <a:pt x="9356361" y="5773517"/>
                </a:cubicBezTo>
                <a:cubicBezTo>
                  <a:pt x="9091515" y="5754626"/>
                  <a:pt x="9019755" y="5795284"/>
                  <a:pt x="8912855" y="5773517"/>
                </a:cubicBezTo>
                <a:cubicBezTo>
                  <a:pt x="8805955" y="5751750"/>
                  <a:pt x="8707495" y="5758139"/>
                  <a:pt x="8583585" y="5773517"/>
                </a:cubicBezTo>
                <a:cubicBezTo>
                  <a:pt x="8459675" y="5788896"/>
                  <a:pt x="8251053" y="5782214"/>
                  <a:pt x="8140078" y="5773517"/>
                </a:cubicBezTo>
                <a:cubicBezTo>
                  <a:pt x="8029103" y="5764820"/>
                  <a:pt x="7694899" y="5778697"/>
                  <a:pt x="7353862" y="5773517"/>
                </a:cubicBezTo>
                <a:cubicBezTo>
                  <a:pt x="7012825" y="5768337"/>
                  <a:pt x="7090323" y="5761418"/>
                  <a:pt x="6910355" y="5773517"/>
                </a:cubicBezTo>
                <a:cubicBezTo>
                  <a:pt x="6730387" y="5785616"/>
                  <a:pt x="6647957" y="5769736"/>
                  <a:pt x="6581085" y="5773517"/>
                </a:cubicBezTo>
                <a:cubicBezTo>
                  <a:pt x="6514213" y="5777299"/>
                  <a:pt x="6341697" y="5781873"/>
                  <a:pt x="6137579" y="5773517"/>
                </a:cubicBezTo>
                <a:cubicBezTo>
                  <a:pt x="5933461" y="5765161"/>
                  <a:pt x="5754592" y="5771370"/>
                  <a:pt x="5579835" y="5773517"/>
                </a:cubicBezTo>
                <a:cubicBezTo>
                  <a:pt x="5405078" y="5775664"/>
                  <a:pt x="5195873" y="5779784"/>
                  <a:pt x="4907856" y="5773517"/>
                </a:cubicBezTo>
                <a:cubicBezTo>
                  <a:pt x="4619839" y="5767250"/>
                  <a:pt x="4679534" y="5762862"/>
                  <a:pt x="4464349" y="5773517"/>
                </a:cubicBezTo>
                <a:cubicBezTo>
                  <a:pt x="4249164" y="5784172"/>
                  <a:pt x="3904565" y="5765108"/>
                  <a:pt x="3563896" y="5773517"/>
                </a:cubicBezTo>
                <a:cubicBezTo>
                  <a:pt x="3223227" y="5781926"/>
                  <a:pt x="3116898" y="5744237"/>
                  <a:pt x="2891917" y="5773517"/>
                </a:cubicBezTo>
                <a:cubicBezTo>
                  <a:pt x="2666936" y="5802797"/>
                  <a:pt x="2383995" y="5801351"/>
                  <a:pt x="1991464" y="5773517"/>
                </a:cubicBezTo>
                <a:cubicBezTo>
                  <a:pt x="1598933" y="5745683"/>
                  <a:pt x="1591727" y="5751484"/>
                  <a:pt x="1205248" y="5773517"/>
                </a:cubicBezTo>
                <a:cubicBezTo>
                  <a:pt x="818769" y="5795550"/>
                  <a:pt x="566751" y="5735815"/>
                  <a:pt x="163679" y="5773517"/>
                </a:cubicBezTo>
                <a:cubicBezTo>
                  <a:pt x="83130" y="5775205"/>
                  <a:pt x="-17804" y="5706749"/>
                  <a:pt x="0" y="5609838"/>
                </a:cubicBezTo>
                <a:cubicBezTo>
                  <a:pt x="14797" y="5382537"/>
                  <a:pt x="23324" y="5159930"/>
                  <a:pt x="0" y="4983530"/>
                </a:cubicBezTo>
                <a:cubicBezTo>
                  <a:pt x="-23324" y="4807130"/>
                  <a:pt x="23667" y="4582783"/>
                  <a:pt x="0" y="4466145"/>
                </a:cubicBezTo>
                <a:cubicBezTo>
                  <a:pt x="-23667" y="4349508"/>
                  <a:pt x="-15599" y="3988881"/>
                  <a:pt x="0" y="3676452"/>
                </a:cubicBezTo>
                <a:cubicBezTo>
                  <a:pt x="15599" y="3364023"/>
                  <a:pt x="-5049" y="3150571"/>
                  <a:pt x="0" y="2995682"/>
                </a:cubicBezTo>
                <a:cubicBezTo>
                  <a:pt x="5049" y="2840793"/>
                  <a:pt x="-4276" y="2540767"/>
                  <a:pt x="0" y="2205989"/>
                </a:cubicBezTo>
                <a:cubicBezTo>
                  <a:pt x="4276" y="1871211"/>
                  <a:pt x="-5566" y="1715213"/>
                  <a:pt x="0" y="1579680"/>
                </a:cubicBezTo>
                <a:cubicBezTo>
                  <a:pt x="5566" y="1444147"/>
                  <a:pt x="-26765" y="1214519"/>
                  <a:pt x="0" y="1007834"/>
                </a:cubicBezTo>
                <a:cubicBezTo>
                  <a:pt x="26765" y="801149"/>
                  <a:pt x="-34125" y="489407"/>
                  <a:pt x="0" y="16367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83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CE40C8-07D6-48B8-BFD1-D692D035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90136" l="9699" r="89967">
                        <a14:foregroundMark x1="62876" y1="20408" x2="62876" y2="20408"/>
                        <a14:foregroundMark x1="72910" y1="17687" x2="72910" y2="17687"/>
                        <a14:foregroundMark x1="82609" y1="16667" x2="82609" y2="16667"/>
                        <a14:foregroundMark x1="83946" y1="25170" x2="83946" y2="25170"/>
                        <a14:foregroundMark x1="85619" y1="20068" x2="85619" y2="20068"/>
                        <a14:foregroundMark x1="74582" y1="10884" x2="74582" y2="10884"/>
                        <a14:foregroundMark x1="63545" y1="12925" x2="63545" y2="12925"/>
                        <a14:foregroundMark x1="58194" y1="26190" x2="58194" y2="26190"/>
                        <a14:foregroundMark x1="67224" y1="29932" x2="67224" y2="29932"/>
                        <a14:foregroundMark x1="75585" y1="34354" x2="75585" y2="34354"/>
                        <a14:foregroundMark x1="81940" y1="32313" x2="81940" y2="32313"/>
                        <a14:foregroundMark x1="88629" y1="30612" x2="88629" y2="30612"/>
                        <a14:foregroundMark x1="81940" y1="38435" x2="81940" y2="38435"/>
                        <a14:foregroundMark x1="71572" y1="39456" x2="71572" y2="39456"/>
                        <a14:foregroundMark x1="39130" y1="90136" x2="39130" y2="90136"/>
                        <a14:foregroundMark x1="32107" y1="69048" x2="32107" y2="69048"/>
                        <a14:foregroundMark x1="35452" y1="46599" x2="33779" y2="59184"/>
                        <a14:foregroundMark x1="23077" y1="60884" x2="23077" y2="59184"/>
                        <a14:foregroundMark x1="26421" y1="55102" x2="37458" y2="61565"/>
                        <a14:foregroundMark x1="25753" y1="61905" x2="47157" y2="73469"/>
                        <a14:foregroundMark x1="41137" y1="48299" x2="44147" y2="82313"/>
                        <a14:foregroundMark x1="43813" y1="52721" x2="46823" y2="79252"/>
                        <a14:foregroundMark x1="19732" y1="65986" x2="49833" y2="58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01552">
            <a:off x="320262" y="193814"/>
            <a:ext cx="607636" cy="5974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023D71-0C1C-41BE-BDDA-CA354BDA00FE}"/>
              </a:ext>
            </a:extLst>
          </p:cNvPr>
          <p:cNvSpPr txBox="1"/>
          <p:nvPr/>
        </p:nvSpPr>
        <p:spPr>
          <a:xfrm>
            <a:off x="935629" y="238635"/>
            <a:ext cx="41189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유스 케이스 명세서 </a:t>
            </a: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(3)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B48B88D8-6943-4044-8308-D3528BB82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31263"/>
              </p:ext>
            </p:extLst>
          </p:nvPr>
        </p:nvGraphicFramePr>
        <p:xfrm>
          <a:off x="607683" y="1241622"/>
          <a:ext cx="10976634" cy="50647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5423">
                  <a:extLst>
                    <a:ext uri="{9D8B030D-6E8A-4147-A177-3AD203B41FA5}">
                      <a16:colId xmlns:a16="http://schemas.microsoft.com/office/drawing/2014/main" val="1024533748"/>
                    </a:ext>
                  </a:extLst>
                </a:gridCol>
                <a:gridCol w="8981211">
                  <a:extLst>
                    <a:ext uri="{9D8B030D-6E8A-4147-A177-3AD203B41FA5}">
                      <a16:colId xmlns:a16="http://schemas.microsoft.com/office/drawing/2014/main" val="1372942542"/>
                    </a:ext>
                  </a:extLst>
                </a:gridCol>
              </a:tblGrid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유스케이스명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게임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27335816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개요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플레이어는 게임 설정을 바꾼다</a:t>
                      </a:r>
                      <a:r>
                        <a:rPr lang="en-US" altLang="ko-KR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sz="18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7866011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관련 </a:t>
                      </a:r>
                      <a:r>
                        <a:rPr lang="ko-KR" altLang="en-US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액터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7173309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선행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게임 시작 전에 값을 조작한다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9602470"/>
                  </a:ext>
                </a:extLst>
              </a:tr>
              <a:tr h="1438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이벤트 흐름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기본 흐름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플레이어는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LCD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에서 게임 설정 버튼을 터치한다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기기는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LCD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에 시도 횟수 및 제한 시간 입력 화면을 출력한다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플레이어는 원하는 </a:t>
                      </a:r>
                      <a:r>
                        <a:rPr lang="ko-KR" altLang="en-US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설정값을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입력한다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0126974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후행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설정값을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바탕으로 게임이 진행된다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6068450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대안 흐름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5471118"/>
                  </a:ext>
                </a:extLst>
              </a:tr>
              <a:tr h="51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비기능적 요구사항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시도 횟수는 전체 버튼 개수보다 작아야 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999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46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AF782CC-DE87-4063-AEB2-AC36F2FC10C4}"/>
              </a:ext>
            </a:extLst>
          </p:cNvPr>
          <p:cNvSpPr/>
          <p:nvPr/>
        </p:nvSpPr>
        <p:spPr>
          <a:xfrm>
            <a:off x="204658" y="222926"/>
            <a:ext cx="3595818" cy="561640"/>
          </a:xfrm>
          <a:custGeom>
            <a:avLst/>
            <a:gdLst>
              <a:gd name="connsiteX0" fmla="*/ 0 w 3595818"/>
              <a:gd name="connsiteY0" fmla="*/ 153446 h 561640"/>
              <a:gd name="connsiteX1" fmla="*/ 153446 w 3595818"/>
              <a:gd name="connsiteY1" fmla="*/ 0 h 561640"/>
              <a:gd name="connsiteX2" fmla="*/ 877010 w 3595818"/>
              <a:gd name="connsiteY2" fmla="*/ 0 h 561640"/>
              <a:gd name="connsiteX3" fmla="*/ 1501906 w 3595818"/>
              <a:gd name="connsiteY3" fmla="*/ 0 h 561640"/>
              <a:gd name="connsiteX4" fmla="*/ 2093912 w 3595818"/>
              <a:gd name="connsiteY4" fmla="*/ 0 h 561640"/>
              <a:gd name="connsiteX5" fmla="*/ 2784587 w 3595818"/>
              <a:gd name="connsiteY5" fmla="*/ 0 h 561640"/>
              <a:gd name="connsiteX6" fmla="*/ 3442372 w 3595818"/>
              <a:gd name="connsiteY6" fmla="*/ 0 h 561640"/>
              <a:gd name="connsiteX7" fmla="*/ 3595818 w 3595818"/>
              <a:gd name="connsiteY7" fmla="*/ 153446 h 561640"/>
              <a:gd name="connsiteX8" fmla="*/ 3595818 w 3595818"/>
              <a:gd name="connsiteY8" fmla="*/ 408194 h 561640"/>
              <a:gd name="connsiteX9" fmla="*/ 3442372 w 3595818"/>
              <a:gd name="connsiteY9" fmla="*/ 561640 h 561640"/>
              <a:gd name="connsiteX10" fmla="*/ 2784587 w 3595818"/>
              <a:gd name="connsiteY10" fmla="*/ 561640 h 561640"/>
              <a:gd name="connsiteX11" fmla="*/ 2159691 w 3595818"/>
              <a:gd name="connsiteY11" fmla="*/ 561640 h 561640"/>
              <a:gd name="connsiteX12" fmla="*/ 1436127 w 3595818"/>
              <a:gd name="connsiteY12" fmla="*/ 561640 h 561640"/>
              <a:gd name="connsiteX13" fmla="*/ 712563 w 3595818"/>
              <a:gd name="connsiteY13" fmla="*/ 561640 h 561640"/>
              <a:gd name="connsiteX14" fmla="*/ 153446 w 3595818"/>
              <a:gd name="connsiteY14" fmla="*/ 561640 h 561640"/>
              <a:gd name="connsiteX15" fmla="*/ 0 w 3595818"/>
              <a:gd name="connsiteY15" fmla="*/ 408194 h 561640"/>
              <a:gd name="connsiteX16" fmla="*/ 0 w 3595818"/>
              <a:gd name="connsiteY16" fmla="*/ 153446 h 5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95818" h="561640" extrusionOk="0">
                <a:moveTo>
                  <a:pt x="0" y="153446"/>
                </a:moveTo>
                <a:cubicBezTo>
                  <a:pt x="-6288" y="64821"/>
                  <a:pt x="60653" y="3020"/>
                  <a:pt x="153446" y="0"/>
                </a:cubicBezTo>
                <a:cubicBezTo>
                  <a:pt x="511012" y="-2702"/>
                  <a:pt x="661510" y="27158"/>
                  <a:pt x="877010" y="0"/>
                </a:cubicBezTo>
                <a:cubicBezTo>
                  <a:pt x="1092510" y="-27158"/>
                  <a:pt x="1259271" y="-29105"/>
                  <a:pt x="1501906" y="0"/>
                </a:cubicBezTo>
                <a:cubicBezTo>
                  <a:pt x="1744541" y="29105"/>
                  <a:pt x="1831554" y="23234"/>
                  <a:pt x="2093912" y="0"/>
                </a:cubicBezTo>
                <a:cubicBezTo>
                  <a:pt x="2356270" y="-23234"/>
                  <a:pt x="2523478" y="1236"/>
                  <a:pt x="2784587" y="0"/>
                </a:cubicBezTo>
                <a:cubicBezTo>
                  <a:pt x="3045697" y="-1236"/>
                  <a:pt x="3181693" y="18109"/>
                  <a:pt x="3442372" y="0"/>
                </a:cubicBezTo>
                <a:cubicBezTo>
                  <a:pt x="3537312" y="-16590"/>
                  <a:pt x="3585636" y="77648"/>
                  <a:pt x="3595818" y="153446"/>
                </a:cubicBezTo>
                <a:cubicBezTo>
                  <a:pt x="3607157" y="222147"/>
                  <a:pt x="3584834" y="344624"/>
                  <a:pt x="3595818" y="408194"/>
                </a:cubicBezTo>
                <a:cubicBezTo>
                  <a:pt x="3610822" y="496547"/>
                  <a:pt x="3509873" y="558851"/>
                  <a:pt x="3442372" y="561640"/>
                </a:cubicBezTo>
                <a:cubicBezTo>
                  <a:pt x="3253795" y="570178"/>
                  <a:pt x="3025570" y="588210"/>
                  <a:pt x="2784587" y="561640"/>
                </a:cubicBezTo>
                <a:cubicBezTo>
                  <a:pt x="2543605" y="535070"/>
                  <a:pt x="2425519" y="534990"/>
                  <a:pt x="2159691" y="561640"/>
                </a:cubicBezTo>
                <a:cubicBezTo>
                  <a:pt x="1893863" y="588290"/>
                  <a:pt x="1672237" y="559474"/>
                  <a:pt x="1436127" y="561640"/>
                </a:cubicBezTo>
                <a:cubicBezTo>
                  <a:pt x="1200017" y="563806"/>
                  <a:pt x="976911" y="533174"/>
                  <a:pt x="712563" y="561640"/>
                </a:cubicBezTo>
                <a:cubicBezTo>
                  <a:pt x="448215" y="590106"/>
                  <a:pt x="388150" y="534680"/>
                  <a:pt x="153446" y="561640"/>
                </a:cubicBezTo>
                <a:cubicBezTo>
                  <a:pt x="60584" y="553994"/>
                  <a:pt x="-2295" y="489509"/>
                  <a:pt x="0" y="408194"/>
                </a:cubicBezTo>
                <a:cubicBezTo>
                  <a:pt x="-271" y="357013"/>
                  <a:pt x="5753" y="251916"/>
                  <a:pt x="0" y="153446"/>
                </a:cubicBezTo>
                <a:close/>
              </a:path>
            </a:pathLst>
          </a:cu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732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AD3E798-EC68-4061-ABD7-15C7D51B1E9C}"/>
              </a:ext>
            </a:extLst>
          </p:cNvPr>
          <p:cNvSpPr/>
          <p:nvPr/>
        </p:nvSpPr>
        <p:spPr>
          <a:xfrm>
            <a:off x="223736" y="899657"/>
            <a:ext cx="11751013" cy="5773517"/>
          </a:xfrm>
          <a:custGeom>
            <a:avLst/>
            <a:gdLst>
              <a:gd name="connsiteX0" fmla="*/ 0 w 11751013"/>
              <a:gd name="connsiteY0" fmla="*/ 163679 h 5773517"/>
              <a:gd name="connsiteX1" fmla="*/ 163679 w 11751013"/>
              <a:gd name="connsiteY1" fmla="*/ 0 h 5773517"/>
              <a:gd name="connsiteX2" fmla="*/ 835659 w 11751013"/>
              <a:gd name="connsiteY2" fmla="*/ 0 h 5773517"/>
              <a:gd name="connsiteX3" fmla="*/ 1736112 w 11751013"/>
              <a:gd name="connsiteY3" fmla="*/ 0 h 5773517"/>
              <a:gd name="connsiteX4" fmla="*/ 2522328 w 11751013"/>
              <a:gd name="connsiteY4" fmla="*/ 0 h 5773517"/>
              <a:gd name="connsiteX5" fmla="*/ 2965834 w 11751013"/>
              <a:gd name="connsiteY5" fmla="*/ 0 h 5773517"/>
              <a:gd name="connsiteX6" fmla="*/ 3752051 w 11751013"/>
              <a:gd name="connsiteY6" fmla="*/ 0 h 5773517"/>
              <a:gd name="connsiteX7" fmla="*/ 4309794 w 11751013"/>
              <a:gd name="connsiteY7" fmla="*/ 0 h 5773517"/>
              <a:gd name="connsiteX8" fmla="*/ 4753300 w 11751013"/>
              <a:gd name="connsiteY8" fmla="*/ 0 h 5773517"/>
              <a:gd name="connsiteX9" fmla="*/ 5082570 w 11751013"/>
              <a:gd name="connsiteY9" fmla="*/ 0 h 5773517"/>
              <a:gd name="connsiteX10" fmla="*/ 5526077 w 11751013"/>
              <a:gd name="connsiteY10" fmla="*/ 0 h 5773517"/>
              <a:gd name="connsiteX11" fmla="*/ 5969584 w 11751013"/>
              <a:gd name="connsiteY11" fmla="*/ 0 h 5773517"/>
              <a:gd name="connsiteX12" fmla="*/ 6641563 w 11751013"/>
              <a:gd name="connsiteY12" fmla="*/ 0 h 5773517"/>
              <a:gd name="connsiteX13" fmla="*/ 7313543 w 11751013"/>
              <a:gd name="connsiteY13" fmla="*/ 0 h 5773517"/>
              <a:gd name="connsiteX14" fmla="*/ 7871286 w 11751013"/>
              <a:gd name="connsiteY14" fmla="*/ 0 h 5773517"/>
              <a:gd name="connsiteX15" fmla="*/ 8771739 w 11751013"/>
              <a:gd name="connsiteY15" fmla="*/ 0 h 5773517"/>
              <a:gd name="connsiteX16" fmla="*/ 9215246 w 11751013"/>
              <a:gd name="connsiteY16" fmla="*/ 0 h 5773517"/>
              <a:gd name="connsiteX17" fmla="*/ 10115698 w 11751013"/>
              <a:gd name="connsiteY17" fmla="*/ 0 h 5773517"/>
              <a:gd name="connsiteX18" fmla="*/ 10559205 w 11751013"/>
              <a:gd name="connsiteY18" fmla="*/ 0 h 5773517"/>
              <a:gd name="connsiteX19" fmla="*/ 11587334 w 11751013"/>
              <a:gd name="connsiteY19" fmla="*/ 0 h 5773517"/>
              <a:gd name="connsiteX20" fmla="*/ 11751013 w 11751013"/>
              <a:gd name="connsiteY20" fmla="*/ 163679 h 5773517"/>
              <a:gd name="connsiteX21" fmla="*/ 11751013 w 11751013"/>
              <a:gd name="connsiteY21" fmla="*/ 735526 h 5773517"/>
              <a:gd name="connsiteX22" fmla="*/ 11751013 w 11751013"/>
              <a:gd name="connsiteY22" fmla="*/ 1525219 h 5773517"/>
              <a:gd name="connsiteX23" fmla="*/ 11751013 w 11751013"/>
              <a:gd name="connsiteY23" fmla="*/ 2042604 h 5773517"/>
              <a:gd name="connsiteX24" fmla="*/ 11751013 w 11751013"/>
              <a:gd name="connsiteY24" fmla="*/ 2723374 h 5773517"/>
              <a:gd name="connsiteX25" fmla="*/ 11751013 w 11751013"/>
              <a:gd name="connsiteY25" fmla="*/ 3349682 h 5773517"/>
              <a:gd name="connsiteX26" fmla="*/ 11751013 w 11751013"/>
              <a:gd name="connsiteY26" fmla="*/ 3975990 h 5773517"/>
              <a:gd name="connsiteX27" fmla="*/ 11751013 w 11751013"/>
              <a:gd name="connsiteY27" fmla="*/ 4602299 h 5773517"/>
              <a:gd name="connsiteX28" fmla="*/ 11751013 w 11751013"/>
              <a:gd name="connsiteY28" fmla="*/ 5609838 h 5773517"/>
              <a:gd name="connsiteX29" fmla="*/ 11587334 w 11751013"/>
              <a:gd name="connsiteY29" fmla="*/ 5773517 h 5773517"/>
              <a:gd name="connsiteX30" fmla="*/ 10915354 w 11751013"/>
              <a:gd name="connsiteY30" fmla="*/ 5773517 h 5773517"/>
              <a:gd name="connsiteX31" fmla="*/ 10471848 w 11751013"/>
              <a:gd name="connsiteY31" fmla="*/ 5773517 h 5773517"/>
              <a:gd name="connsiteX32" fmla="*/ 9799868 w 11751013"/>
              <a:gd name="connsiteY32" fmla="*/ 5773517 h 5773517"/>
              <a:gd name="connsiteX33" fmla="*/ 9013652 w 11751013"/>
              <a:gd name="connsiteY33" fmla="*/ 5773517 h 5773517"/>
              <a:gd name="connsiteX34" fmla="*/ 8455909 w 11751013"/>
              <a:gd name="connsiteY34" fmla="*/ 5773517 h 5773517"/>
              <a:gd name="connsiteX35" fmla="*/ 8012402 w 11751013"/>
              <a:gd name="connsiteY35" fmla="*/ 5773517 h 5773517"/>
              <a:gd name="connsiteX36" fmla="*/ 7568895 w 11751013"/>
              <a:gd name="connsiteY36" fmla="*/ 5773517 h 5773517"/>
              <a:gd name="connsiteX37" fmla="*/ 6782679 w 11751013"/>
              <a:gd name="connsiteY37" fmla="*/ 5773517 h 5773517"/>
              <a:gd name="connsiteX38" fmla="*/ 6453409 w 11751013"/>
              <a:gd name="connsiteY38" fmla="*/ 5773517 h 5773517"/>
              <a:gd name="connsiteX39" fmla="*/ 5895666 w 11751013"/>
              <a:gd name="connsiteY39" fmla="*/ 5773517 h 5773517"/>
              <a:gd name="connsiteX40" fmla="*/ 5223686 w 11751013"/>
              <a:gd name="connsiteY40" fmla="*/ 5773517 h 5773517"/>
              <a:gd name="connsiteX41" fmla="*/ 4780180 w 11751013"/>
              <a:gd name="connsiteY41" fmla="*/ 5773517 h 5773517"/>
              <a:gd name="connsiteX42" fmla="*/ 3879727 w 11751013"/>
              <a:gd name="connsiteY42" fmla="*/ 5773517 h 5773517"/>
              <a:gd name="connsiteX43" fmla="*/ 3550457 w 11751013"/>
              <a:gd name="connsiteY43" fmla="*/ 5773517 h 5773517"/>
              <a:gd name="connsiteX44" fmla="*/ 3221187 w 11751013"/>
              <a:gd name="connsiteY44" fmla="*/ 5773517 h 5773517"/>
              <a:gd name="connsiteX45" fmla="*/ 2663444 w 11751013"/>
              <a:gd name="connsiteY45" fmla="*/ 5773517 h 5773517"/>
              <a:gd name="connsiteX46" fmla="*/ 1991464 w 11751013"/>
              <a:gd name="connsiteY46" fmla="*/ 5773517 h 5773517"/>
              <a:gd name="connsiteX47" fmla="*/ 1205248 w 11751013"/>
              <a:gd name="connsiteY47" fmla="*/ 5773517 h 5773517"/>
              <a:gd name="connsiteX48" fmla="*/ 163679 w 11751013"/>
              <a:gd name="connsiteY48" fmla="*/ 5773517 h 5773517"/>
              <a:gd name="connsiteX49" fmla="*/ 0 w 11751013"/>
              <a:gd name="connsiteY49" fmla="*/ 5609838 h 5773517"/>
              <a:gd name="connsiteX50" fmla="*/ 0 w 11751013"/>
              <a:gd name="connsiteY50" fmla="*/ 5092453 h 5773517"/>
              <a:gd name="connsiteX51" fmla="*/ 0 w 11751013"/>
              <a:gd name="connsiteY51" fmla="*/ 4302760 h 5773517"/>
              <a:gd name="connsiteX52" fmla="*/ 0 w 11751013"/>
              <a:gd name="connsiteY52" fmla="*/ 3621990 h 5773517"/>
              <a:gd name="connsiteX53" fmla="*/ 0 w 11751013"/>
              <a:gd name="connsiteY53" fmla="*/ 2941220 h 5773517"/>
              <a:gd name="connsiteX54" fmla="*/ 0 w 11751013"/>
              <a:gd name="connsiteY54" fmla="*/ 2369373 h 5773517"/>
              <a:gd name="connsiteX55" fmla="*/ 0 w 11751013"/>
              <a:gd name="connsiteY55" fmla="*/ 1579680 h 5773517"/>
              <a:gd name="connsiteX56" fmla="*/ 0 w 11751013"/>
              <a:gd name="connsiteY56" fmla="*/ 1007834 h 5773517"/>
              <a:gd name="connsiteX57" fmla="*/ 0 w 11751013"/>
              <a:gd name="connsiteY57" fmla="*/ 163679 h 577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1751013" h="5773517" fill="none" extrusionOk="0">
                <a:moveTo>
                  <a:pt x="0" y="163679"/>
                </a:moveTo>
                <a:cubicBezTo>
                  <a:pt x="-5200" y="75106"/>
                  <a:pt x="72987" y="-14720"/>
                  <a:pt x="163679" y="0"/>
                </a:cubicBezTo>
                <a:cubicBezTo>
                  <a:pt x="448770" y="13897"/>
                  <a:pt x="513426" y="22882"/>
                  <a:pt x="835659" y="0"/>
                </a:cubicBezTo>
                <a:cubicBezTo>
                  <a:pt x="1157892" y="-22882"/>
                  <a:pt x="1409073" y="5450"/>
                  <a:pt x="1736112" y="0"/>
                </a:cubicBezTo>
                <a:cubicBezTo>
                  <a:pt x="2063151" y="-5450"/>
                  <a:pt x="2288980" y="-32422"/>
                  <a:pt x="2522328" y="0"/>
                </a:cubicBezTo>
                <a:cubicBezTo>
                  <a:pt x="2755676" y="32422"/>
                  <a:pt x="2837160" y="-20888"/>
                  <a:pt x="2965834" y="0"/>
                </a:cubicBezTo>
                <a:cubicBezTo>
                  <a:pt x="3094508" y="20888"/>
                  <a:pt x="3583720" y="-21034"/>
                  <a:pt x="3752051" y="0"/>
                </a:cubicBezTo>
                <a:cubicBezTo>
                  <a:pt x="3920382" y="21034"/>
                  <a:pt x="4162817" y="-9614"/>
                  <a:pt x="4309794" y="0"/>
                </a:cubicBezTo>
                <a:cubicBezTo>
                  <a:pt x="4456771" y="9614"/>
                  <a:pt x="4548690" y="-8483"/>
                  <a:pt x="4753300" y="0"/>
                </a:cubicBezTo>
                <a:cubicBezTo>
                  <a:pt x="4957910" y="8483"/>
                  <a:pt x="5002353" y="11350"/>
                  <a:pt x="5082570" y="0"/>
                </a:cubicBezTo>
                <a:cubicBezTo>
                  <a:pt x="5162787" y="-11350"/>
                  <a:pt x="5405548" y="-11244"/>
                  <a:pt x="5526077" y="0"/>
                </a:cubicBezTo>
                <a:cubicBezTo>
                  <a:pt x="5646606" y="11244"/>
                  <a:pt x="5877330" y="13030"/>
                  <a:pt x="5969584" y="0"/>
                </a:cubicBezTo>
                <a:cubicBezTo>
                  <a:pt x="6061838" y="-13030"/>
                  <a:pt x="6357384" y="21342"/>
                  <a:pt x="6641563" y="0"/>
                </a:cubicBezTo>
                <a:cubicBezTo>
                  <a:pt x="6925742" y="-21342"/>
                  <a:pt x="7006846" y="25474"/>
                  <a:pt x="7313543" y="0"/>
                </a:cubicBezTo>
                <a:cubicBezTo>
                  <a:pt x="7620240" y="-25474"/>
                  <a:pt x="7620227" y="12144"/>
                  <a:pt x="7871286" y="0"/>
                </a:cubicBezTo>
                <a:cubicBezTo>
                  <a:pt x="8122345" y="-12144"/>
                  <a:pt x="8445512" y="-3326"/>
                  <a:pt x="8771739" y="0"/>
                </a:cubicBezTo>
                <a:cubicBezTo>
                  <a:pt x="9097966" y="3326"/>
                  <a:pt x="9011755" y="9514"/>
                  <a:pt x="9215246" y="0"/>
                </a:cubicBezTo>
                <a:cubicBezTo>
                  <a:pt x="9418737" y="-9514"/>
                  <a:pt x="9678606" y="-9161"/>
                  <a:pt x="10115698" y="0"/>
                </a:cubicBezTo>
                <a:cubicBezTo>
                  <a:pt x="10552790" y="9161"/>
                  <a:pt x="10425608" y="21710"/>
                  <a:pt x="10559205" y="0"/>
                </a:cubicBezTo>
                <a:cubicBezTo>
                  <a:pt x="10692802" y="-21710"/>
                  <a:pt x="11330715" y="45910"/>
                  <a:pt x="11587334" y="0"/>
                </a:cubicBezTo>
                <a:cubicBezTo>
                  <a:pt x="11688653" y="-17145"/>
                  <a:pt x="11771397" y="66483"/>
                  <a:pt x="11751013" y="163679"/>
                </a:cubicBezTo>
                <a:cubicBezTo>
                  <a:pt x="11778912" y="413147"/>
                  <a:pt x="11753229" y="507892"/>
                  <a:pt x="11751013" y="735526"/>
                </a:cubicBezTo>
                <a:cubicBezTo>
                  <a:pt x="11748797" y="963160"/>
                  <a:pt x="11718367" y="1191136"/>
                  <a:pt x="11751013" y="1525219"/>
                </a:cubicBezTo>
                <a:cubicBezTo>
                  <a:pt x="11783659" y="1859302"/>
                  <a:pt x="11739605" y="1906763"/>
                  <a:pt x="11751013" y="2042604"/>
                </a:cubicBezTo>
                <a:cubicBezTo>
                  <a:pt x="11762421" y="2178445"/>
                  <a:pt x="11782225" y="2545301"/>
                  <a:pt x="11751013" y="2723374"/>
                </a:cubicBezTo>
                <a:cubicBezTo>
                  <a:pt x="11719802" y="2901447"/>
                  <a:pt x="11727197" y="3066471"/>
                  <a:pt x="11751013" y="3349682"/>
                </a:cubicBezTo>
                <a:cubicBezTo>
                  <a:pt x="11774829" y="3632893"/>
                  <a:pt x="11727969" y="3849660"/>
                  <a:pt x="11751013" y="3975990"/>
                </a:cubicBezTo>
                <a:cubicBezTo>
                  <a:pt x="11774057" y="4102320"/>
                  <a:pt x="11770610" y="4461801"/>
                  <a:pt x="11751013" y="4602299"/>
                </a:cubicBezTo>
                <a:cubicBezTo>
                  <a:pt x="11731416" y="4742797"/>
                  <a:pt x="11769029" y="5133603"/>
                  <a:pt x="11751013" y="5609838"/>
                </a:cubicBezTo>
                <a:cubicBezTo>
                  <a:pt x="11753281" y="5686769"/>
                  <a:pt x="11675521" y="5768638"/>
                  <a:pt x="11587334" y="5773517"/>
                </a:cubicBezTo>
                <a:cubicBezTo>
                  <a:pt x="11341480" y="5789514"/>
                  <a:pt x="11179652" y="5800635"/>
                  <a:pt x="10915354" y="5773517"/>
                </a:cubicBezTo>
                <a:cubicBezTo>
                  <a:pt x="10651056" y="5746399"/>
                  <a:pt x="10605197" y="5784992"/>
                  <a:pt x="10471848" y="5773517"/>
                </a:cubicBezTo>
                <a:cubicBezTo>
                  <a:pt x="10338499" y="5762042"/>
                  <a:pt x="10088070" y="5741815"/>
                  <a:pt x="9799868" y="5773517"/>
                </a:cubicBezTo>
                <a:cubicBezTo>
                  <a:pt x="9511666" y="5805219"/>
                  <a:pt x="9231955" y="5808888"/>
                  <a:pt x="9013652" y="5773517"/>
                </a:cubicBezTo>
                <a:cubicBezTo>
                  <a:pt x="8795349" y="5738146"/>
                  <a:pt x="8720745" y="5793634"/>
                  <a:pt x="8455909" y="5773517"/>
                </a:cubicBezTo>
                <a:cubicBezTo>
                  <a:pt x="8191073" y="5753400"/>
                  <a:pt x="8181558" y="5770510"/>
                  <a:pt x="8012402" y="5773517"/>
                </a:cubicBezTo>
                <a:cubicBezTo>
                  <a:pt x="7843246" y="5776524"/>
                  <a:pt x="7715311" y="5783640"/>
                  <a:pt x="7568895" y="5773517"/>
                </a:cubicBezTo>
                <a:cubicBezTo>
                  <a:pt x="7422479" y="5763394"/>
                  <a:pt x="7162171" y="5768427"/>
                  <a:pt x="6782679" y="5773517"/>
                </a:cubicBezTo>
                <a:cubicBezTo>
                  <a:pt x="6403187" y="5778607"/>
                  <a:pt x="6561328" y="5779452"/>
                  <a:pt x="6453409" y="5773517"/>
                </a:cubicBezTo>
                <a:cubicBezTo>
                  <a:pt x="6345490" y="5767583"/>
                  <a:pt x="6126728" y="5755244"/>
                  <a:pt x="5895666" y="5773517"/>
                </a:cubicBezTo>
                <a:cubicBezTo>
                  <a:pt x="5664604" y="5791790"/>
                  <a:pt x="5373019" y="5746465"/>
                  <a:pt x="5223686" y="5773517"/>
                </a:cubicBezTo>
                <a:cubicBezTo>
                  <a:pt x="5074353" y="5800569"/>
                  <a:pt x="4995229" y="5786823"/>
                  <a:pt x="4780180" y="5773517"/>
                </a:cubicBezTo>
                <a:cubicBezTo>
                  <a:pt x="4565131" y="5760211"/>
                  <a:pt x="4300810" y="5802689"/>
                  <a:pt x="3879727" y="5773517"/>
                </a:cubicBezTo>
                <a:cubicBezTo>
                  <a:pt x="3458644" y="5744345"/>
                  <a:pt x="3674274" y="5779777"/>
                  <a:pt x="3550457" y="5773517"/>
                </a:cubicBezTo>
                <a:cubicBezTo>
                  <a:pt x="3426640" y="5767258"/>
                  <a:pt x="3336108" y="5777353"/>
                  <a:pt x="3221187" y="5773517"/>
                </a:cubicBezTo>
                <a:cubicBezTo>
                  <a:pt x="3106266" y="5769682"/>
                  <a:pt x="2791635" y="5769383"/>
                  <a:pt x="2663444" y="5773517"/>
                </a:cubicBezTo>
                <a:cubicBezTo>
                  <a:pt x="2535253" y="5777651"/>
                  <a:pt x="2217251" y="5799516"/>
                  <a:pt x="1991464" y="5773517"/>
                </a:cubicBezTo>
                <a:cubicBezTo>
                  <a:pt x="1765677" y="5747518"/>
                  <a:pt x="1505092" y="5772940"/>
                  <a:pt x="1205248" y="5773517"/>
                </a:cubicBezTo>
                <a:cubicBezTo>
                  <a:pt x="905404" y="5774094"/>
                  <a:pt x="676206" y="5789577"/>
                  <a:pt x="163679" y="5773517"/>
                </a:cubicBezTo>
                <a:cubicBezTo>
                  <a:pt x="92098" y="5773529"/>
                  <a:pt x="3372" y="5698008"/>
                  <a:pt x="0" y="5609838"/>
                </a:cubicBezTo>
                <a:cubicBezTo>
                  <a:pt x="-22424" y="5469542"/>
                  <a:pt x="23373" y="5326749"/>
                  <a:pt x="0" y="5092453"/>
                </a:cubicBezTo>
                <a:cubicBezTo>
                  <a:pt x="-23373" y="4858157"/>
                  <a:pt x="-6793" y="4628473"/>
                  <a:pt x="0" y="4302760"/>
                </a:cubicBezTo>
                <a:cubicBezTo>
                  <a:pt x="6793" y="3977047"/>
                  <a:pt x="25994" y="3844625"/>
                  <a:pt x="0" y="3621990"/>
                </a:cubicBezTo>
                <a:cubicBezTo>
                  <a:pt x="-25994" y="3399355"/>
                  <a:pt x="32796" y="3271223"/>
                  <a:pt x="0" y="2941220"/>
                </a:cubicBezTo>
                <a:cubicBezTo>
                  <a:pt x="-32796" y="2611217"/>
                  <a:pt x="-17339" y="2645544"/>
                  <a:pt x="0" y="2369373"/>
                </a:cubicBezTo>
                <a:cubicBezTo>
                  <a:pt x="17339" y="2093202"/>
                  <a:pt x="30969" y="1949572"/>
                  <a:pt x="0" y="1579680"/>
                </a:cubicBezTo>
                <a:cubicBezTo>
                  <a:pt x="-30969" y="1209788"/>
                  <a:pt x="3572" y="1272351"/>
                  <a:pt x="0" y="1007834"/>
                </a:cubicBezTo>
                <a:cubicBezTo>
                  <a:pt x="-3572" y="743317"/>
                  <a:pt x="-4494" y="349788"/>
                  <a:pt x="0" y="163679"/>
                </a:cubicBezTo>
                <a:close/>
              </a:path>
              <a:path w="11751013" h="5773517" stroke="0" extrusionOk="0">
                <a:moveTo>
                  <a:pt x="0" y="163679"/>
                </a:moveTo>
                <a:cubicBezTo>
                  <a:pt x="-7339" y="68755"/>
                  <a:pt x="58770" y="5446"/>
                  <a:pt x="163679" y="0"/>
                </a:cubicBezTo>
                <a:cubicBezTo>
                  <a:pt x="368024" y="-21759"/>
                  <a:pt x="816321" y="-17095"/>
                  <a:pt x="1064132" y="0"/>
                </a:cubicBezTo>
                <a:cubicBezTo>
                  <a:pt x="1311943" y="17095"/>
                  <a:pt x="1468817" y="5772"/>
                  <a:pt x="1621875" y="0"/>
                </a:cubicBezTo>
                <a:cubicBezTo>
                  <a:pt x="1774933" y="-5772"/>
                  <a:pt x="1889194" y="2229"/>
                  <a:pt x="2065382" y="0"/>
                </a:cubicBezTo>
                <a:cubicBezTo>
                  <a:pt x="2241570" y="-2229"/>
                  <a:pt x="2487354" y="-32921"/>
                  <a:pt x="2851598" y="0"/>
                </a:cubicBezTo>
                <a:cubicBezTo>
                  <a:pt x="3215842" y="32921"/>
                  <a:pt x="3186706" y="11349"/>
                  <a:pt x="3409341" y="0"/>
                </a:cubicBezTo>
                <a:cubicBezTo>
                  <a:pt x="3631976" y="-11349"/>
                  <a:pt x="3969624" y="21680"/>
                  <a:pt x="4309794" y="0"/>
                </a:cubicBezTo>
                <a:cubicBezTo>
                  <a:pt x="4649964" y="-21680"/>
                  <a:pt x="4554994" y="-6113"/>
                  <a:pt x="4753300" y="0"/>
                </a:cubicBezTo>
                <a:cubicBezTo>
                  <a:pt x="4951606" y="6113"/>
                  <a:pt x="5414605" y="44393"/>
                  <a:pt x="5653753" y="0"/>
                </a:cubicBezTo>
                <a:cubicBezTo>
                  <a:pt x="5892901" y="-44393"/>
                  <a:pt x="5901697" y="-2189"/>
                  <a:pt x="5983023" y="0"/>
                </a:cubicBezTo>
                <a:cubicBezTo>
                  <a:pt x="6064349" y="2189"/>
                  <a:pt x="6320912" y="20309"/>
                  <a:pt x="6655003" y="0"/>
                </a:cubicBezTo>
                <a:cubicBezTo>
                  <a:pt x="6989094" y="-20309"/>
                  <a:pt x="7012327" y="10175"/>
                  <a:pt x="7326983" y="0"/>
                </a:cubicBezTo>
                <a:cubicBezTo>
                  <a:pt x="7641639" y="-10175"/>
                  <a:pt x="7613899" y="5184"/>
                  <a:pt x="7884726" y="0"/>
                </a:cubicBezTo>
                <a:cubicBezTo>
                  <a:pt x="8155553" y="-5184"/>
                  <a:pt x="8363338" y="-213"/>
                  <a:pt x="8785179" y="0"/>
                </a:cubicBezTo>
                <a:cubicBezTo>
                  <a:pt x="9207020" y="213"/>
                  <a:pt x="9381093" y="28101"/>
                  <a:pt x="9685631" y="0"/>
                </a:cubicBezTo>
                <a:cubicBezTo>
                  <a:pt x="9990169" y="-28101"/>
                  <a:pt x="10001392" y="-20165"/>
                  <a:pt x="10129138" y="0"/>
                </a:cubicBezTo>
                <a:cubicBezTo>
                  <a:pt x="10256884" y="20165"/>
                  <a:pt x="10552378" y="23530"/>
                  <a:pt x="10801118" y="0"/>
                </a:cubicBezTo>
                <a:cubicBezTo>
                  <a:pt x="11049858" y="-23530"/>
                  <a:pt x="11283267" y="-286"/>
                  <a:pt x="11587334" y="0"/>
                </a:cubicBezTo>
                <a:cubicBezTo>
                  <a:pt x="11673611" y="-12393"/>
                  <a:pt x="11771706" y="69078"/>
                  <a:pt x="11751013" y="163679"/>
                </a:cubicBezTo>
                <a:cubicBezTo>
                  <a:pt x="11754719" y="303958"/>
                  <a:pt x="11742733" y="517610"/>
                  <a:pt x="11751013" y="681064"/>
                </a:cubicBezTo>
                <a:cubicBezTo>
                  <a:pt x="11759293" y="844519"/>
                  <a:pt x="11774048" y="1281925"/>
                  <a:pt x="11751013" y="1470757"/>
                </a:cubicBezTo>
                <a:cubicBezTo>
                  <a:pt x="11727978" y="1659589"/>
                  <a:pt x="11727638" y="1910518"/>
                  <a:pt x="11751013" y="2151527"/>
                </a:cubicBezTo>
                <a:cubicBezTo>
                  <a:pt x="11774389" y="2392536"/>
                  <a:pt x="11767713" y="2494482"/>
                  <a:pt x="11751013" y="2723374"/>
                </a:cubicBezTo>
                <a:cubicBezTo>
                  <a:pt x="11734313" y="2952266"/>
                  <a:pt x="11779435" y="3150083"/>
                  <a:pt x="11751013" y="3404144"/>
                </a:cubicBezTo>
                <a:cubicBezTo>
                  <a:pt x="11722592" y="3658205"/>
                  <a:pt x="11727321" y="3785119"/>
                  <a:pt x="11751013" y="3921529"/>
                </a:cubicBezTo>
                <a:cubicBezTo>
                  <a:pt x="11774705" y="4057939"/>
                  <a:pt x="11727278" y="4201163"/>
                  <a:pt x="11751013" y="4438914"/>
                </a:cubicBezTo>
                <a:cubicBezTo>
                  <a:pt x="11774748" y="4676665"/>
                  <a:pt x="11745666" y="5113114"/>
                  <a:pt x="11751013" y="5609838"/>
                </a:cubicBezTo>
                <a:cubicBezTo>
                  <a:pt x="11754994" y="5701628"/>
                  <a:pt x="11684017" y="5794692"/>
                  <a:pt x="11587334" y="5773517"/>
                </a:cubicBezTo>
                <a:cubicBezTo>
                  <a:pt x="11447455" y="5769529"/>
                  <a:pt x="11333001" y="5767965"/>
                  <a:pt x="11258064" y="5773517"/>
                </a:cubicBezTo>
                <a:cubicBezTo>
                  <a:pt x="11183127" y="5779070"/>
                  <a:pt x="10744080" y="5792806"/>
                  <a:pt x="10471848" y="5773517"/>
                </a:cubicBezTo>
                <a:cubicBezTo>
                  <a:pt x="10199616" y="5754228"/>
                  <a:pt x="10299016" y="5762376"/>
                  <a:pt x="10142578" y="5773517"/>
                </a:cubicBezTo>
                <a:cubicBezTo>
                  <a:pt x="9986140" y="5784659"/>
                  <a:pt x="9621207" y="5792408"/>
                  <a:pt x="9356361" y="5773517"/>
                </a:cubicBezTo>
                <a:cubicBezTo>
                  <a:pt x="9091515" y="5754626"/>
                  <a:pt x="9019755" y="5795284"/>
                  <a:pt x="8912855" y="5773517"/>
                </a:cubicBezTo>
                <a:cubicBezTo>
                  <a:pt x="8805955" y="5751750"/>
                  <a:pt x="8707495" y="5758139"/>
                  <a:pt x="8583585" y="5773517"/>
                </a:cubicBezTo>
                <a:cubicBezTo>
                  <a:pt x="8459675" y="5788896"/>
                  <a:pt x="8251053" y="5782214"/>
                  <a:pt x="8140078" y="5773517"/>
                </a:cubicBezTo>
                <a:cubicBezTo>
                  <a:pt x="8029103" y="5764820"/>
                  <a:pt x="7694899" y="5778697"/>
                  <a:pt x="7353862" y="5773517"/>
                </a:cubicBezTo>
                <a:cubicBezTo>
                  <a:pt x="7012825" y="5768337"/>
                  <a:pt x="7090323" y="5761418"/>
                  <a:pt x="6910355" y="5773517"/>
                </a:cubicBezTo>
                <a:cubicBezTo>
                  <a:pt x="6730387" y="5785616"/>
                  <a:pt x="6647957" y="5769736"/>
                  <a:pt x="6581085" y="5773517"/>
                </a:cubicBezTo>
                <a:cubicBezTo>
                  <a:pt x="6514213" y="5777299"/>
                  <a:pt x="6341697" y="5781873"/>
                  <a:pt x="6137579" y="5773517"/>
                </a:cubicBezTo>
                <a:cubicBezTo>
                  <a:pt x="5933461" y="5765161"/>
                  <a:pt x="5754592" y="5771370"/>
                  <a:pt x="5579835" y="5773517"/>
                </a:cubicBezTo>
                <a:cubicBezTo>
                  <a:pt x="5405078" y="5775664"/>
                  <a:pt x="5195873" y="5779784"/>
                  <a:pt x="4907856" y="5773517"/>
                </a:cubicBezTo>
                <a:cubicBezTo>
                  <a:pt x="4619839" y="5767250"/>
                  <a:pt x="4679534" y="5762862"/>
                  <a:pt x="4464349" y="5773517"/>
                </a:cubicBezTo>
                <a:cubicBezTo>
                  <a:pt x="4249164" y="5784172"/>
                  <a:pt x="3904565" y="5765108"/>
                  <a:pt x="3563896" y="5773517"/>
                </a:cubicBezTo>
                <a:cubicBezTo>
                  <a:pt x="3223227" y="5781926"/>
                  <a:pt x="3116898" y="5744237"/>
                  <a:pt x="2891917" y="5773517"/>
                </a:cubicBezTo>
                <a:cubicBezTo>
                  <a:pt x="2666936" y="5802797"/>
                  <a:pt x="2383995" y="5801351"/>
                  <a:pt x="1991464" y="5773517"/>
                </a:cubicBezTo>
                <a:cubicBezTo>
                  <a:pt x="1598933" y="5745683"/>
                  <a:pt x="1591727" y="5751484"/>
                  <a:pt x="1205248" y="5773517"/>
                </a:cubicBezTo>
                <a:cubicBezTo>
                  <a:pt x="818769" y="5795550"/>
                  <a:pt x="566751" y="5735815"/>
                  <a:pt x="163679" y="5773517"/>
                </a:cubicBezTo>
                <a:cubicBezTo>
                  <a:pt x="83130" y="5775205"/>
                  <a:pt x="-17804" y="5706749"/>
                  <a:pt x="0" y="5609838"/>
                </a:cubicBezTo>
                <a:cubicBezTo>
                  <a:pt x="14797" y="5382537"/>
                  <a:pt x="23324" y="5159930"/>
                  <a:pt x="0" y="4983530"/>
                </a:cubicBezTo>
                <a:cubicBezTo>
                  <a:pt x="-23324" y="4807130"/>
                  <a:pt x="23667" y="4582783"/>
                  <a:pt x="0" y="4466145"/>
                </a:cubicBezTo>
                <a:cubicBezTo>
                  <a:pt x="-23667" y="4349508"/>
                  <a:pt x="-15599" y="3988881"/>
                  <a:pt x="0" y="3676452"/>
                </a:cubicBezTo>
                <a:cubicBezTo>
                  <a:pt x="15599" y="3364023"/>
                  <a:pt x="-5049" y="3150571"/>
                  <a:pt x="0" y="2995682"/>
                </a:cubicBezTo>
                <a:cubicBezTo>
                  <a:pt x="5049" y="2840793"/>
                  <a:pt x="-4276" y="2540767"/>
                  <a:pt x="0" y="2205989"/>
                </a:cubicBezTo>
                <a:cubicBezTo>
                  <a:pt x="4276" y="1871211"/>
                  <a:pt x="-5566" y="1715213"/>
                  <a:pt x="0" y="1579680"/>
                </a:cubicBezTo>
                <a:cubicBezTo>
                  <a:pt x="5566" y="1444147"/>
                  <a:pt x="-26765" y="1214519"/>
                  <a:pt x="0" y="1007834"/>
                </a:cubicBezTo>
                <a:cubicBezTo>
                  <a:pt x="26765" y="801149"/>
                  <a:pt x="-34125" y="489407"/>
                  <a:pt x="0" y="16367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83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CE40C8-07D6-48B8-BFD1-D692D035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90136" l="9699" r="89967">
                        <a14:foregroundMark x1="62876" y1="20408" x2="62876" y2="20408"/>
                        <a14:foregroundMark x1="72910" y1="17687" x2="72910" y2="17687"/>
                        <a14:foregroundMark x1="82609" y1="16667" x2="82609" y2="16667"/>
                        <a14:foregroundMark x1="83946" y1="25170" x2="83946" y2="25170"/>
                        <a14:foregroundMark x1="85619" y1="20068" x2="85619" y2="20068"/>
                        <a14:foregroundMark x1="74582" y1="10884" x2="74582" y2="10884"/>
                        <a14:foregroundMark x1="63545" y1="12925" x2="63545" y2="12925"/>
                        <a14:foregroundMark x1="58194" y1="26190" x2="58194" y2="26190"/>
                        <a14:foregroundMark x1="67224" y1="29932" x2="67224" y2="29932"/>
                        <a14:foregroundMark x1="75585" y1="34354" x2="75585" y2="34354"/>
                        <a14:foregroundMark x1="81940" y1="32313" x2="81940" y2="32313"/>
                        <a14:foregroundMark x1="88629" y1="30612" x2="88629" y2="30612"/>
                        <a14:foregroundMark x1="81940" y1="38435" x2="81940" y2="38435"/>
                        <a14:foregroundMark x1="71572" y1="39456" x2="71572" y2="39456"/>
                        <a14:foregroundMark x1="39130" y1="90136" x2="39130" y2="90136"/>
                        <a14:foregroundMark x1="32107" y1="69048" x2="32107" y2="69048"/>
                        <a14:foregroundMark x1="35452" y1="46599" x2="33779" y2="59184"/>
                        <a14:foregroundMark x1="23077" y1="60884" x2="23077" y2="59184"/>
                        <a14:foregroundMark x1="26421" y1="55102" x2="37458" y2="61565"/>
                        <a14:foregroundMark x1="25753" y1="61905" x2="47157" y2="73469"/>
                        <a14:foregroundMark x1="41137" y1="48299" x2="44147" y2="82313"/>
                        <a14:foregroundMark x1="43813" y1="52721" x2="46823" y2="79252"/>
                        <a14:foregroundMark x1="19732" y1="65986" x2="49833" y2="58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01552">
            <a:off x="320262" y="193814"/>
            <a:ext cx="607636" cy="5974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023D71-0C1C-41BE-BDDA-CA354BDA00FE}"/>
              </a:ext>
            </a:extLst>
          </p:cNvPr>
          <p:cNvSpPr txBox="1"/>
          <p:nvPr/>
        </p:nvSpPr>
        <p:spPr>
          <a:xfrm>
            <a:off x="935629" y="238635"/>
            <a:ext cx="41189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유스 케이스 명세서 </a:t>
            </a: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(4)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AB1917E-3F48-488E-B578-82AEDE96A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89688"/>
              </p:ext>
            </p:extLst>
          </p:nvPr>
        </p:nvGraphicFramePr>
        <p:xfrm>
          <a:off x="607683" y="1117979"/>
          <a:ext cx="10976634" cy="531710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5423">
                  <a:extLst>
                    <a:ext uri="{9D8B030D-6E8A-4147-A177-3AD203B41FA5}">
                      <a16:colId xmlns:a16="http://schemas.microsoft.com/office/drawing/2014/main" val="1024533748"/>
                    </a:ext>
                  </a:extLst>
                </a:gridCol>
                <a:gridCol w="8981211">
                  <a:extLst>
                    <a:ext uri="{9D8B030D-6E8A-4147-A177-3AD203B41FA5}">
                      <a16:colId xmlns:a16="http://schemas.microsoft.com/office/drawing/2014/main" val="1372942542"/>
                    </a:ext>
                  </a:extLst>
                </a:gridCol>
              </a:tblGrid>
              <a:tr h="477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유스케이스명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모드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27335816"/>
                  </a:ext>
                </a:extLst>
              </a:tr>
              <a:tr h="477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개요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플레이어는 원하는 모드</a:t>
                      </a:r>
                      <a:r>
                        <a:rPr lang="en-US" altLang="ko-KR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보통 </a:t>
                      </a:r>
                      <a:r>
                        <a:rPr lang="en-US" altLang="ko-KR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or </a:t>
                      </a:r>
                      <a:r>
                        <a:rPr lang="ko-KR" altLang="en-US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어려움</a:t>
                      </a:r>
                      <a:r>
                        <a:rPr lang="en-US" altLang="ko-KR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r>
                        <a:rPr lang="ko-KR" altLang="en-US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를</a:t>
                      </a:r>
                      <a:r>
                        <a:rPr lang="en-US" altLang="ko-KR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선택한다</a:t>
                      </a:r>
                      <a:r>
                        <a:rPr lang="en-US" altLang="ko-KR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sz="18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7866011"/>
                  </a:ext>
                </a:extLst>
              </a:tr>
              <a:tr h="477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관련 </a:t>
                      </a:r>
                      <a:r>
                        <a:rPr lang="ko-KR" altLang="en-US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액터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7173309"/>
                  </a:ext>
                </a:extLst>
              </a:tr>
              <a:tr h="477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선행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9602470"/>
                  </a:ext>
                </a:extLst>
              </a:tr>
              <a:tr h="1976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이벤트 흐름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기본 흐름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: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플레이어는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LCD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에서 모드 선택 버튼을 터치한다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endParaRPr lang="en-US" altLang="ko-KR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기기는 난수를 이용해 지뢰 위치를 설정한다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endParaRPr lang="en-US" altLang="ko-KR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기기는 각 버튼마다 지뢰가 있는 버튼까지의 거리를 계산한다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기기는 계산된 거리에 따라 각 버튼에  해당하는 색을 지정한다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기기는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LCD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화면에 게임 시작을 알리는 문구를 출력한다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0126974"/>
                  </a:ext>
                </a:extLst>
              </a:tr>
              <a:tr h="477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후행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6068450"/>
                  </a:ext>
                </a:extLst>
              </a:tr>
              <a:tr h="477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대안 흐름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5471118"/>
                  </a:ext>
                </a:extLst>
              </a:tr>
              <a:tr h="477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비기능적 요구사항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성능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: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버튼의 색 지정을 위한 계산이 빨라야 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999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57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AF782CC-DE87-4063-AEB2-AC36F2FC10C4}"/>
              </a:ext>
            </a:extLst>
          </p:cNvPr>
          <p:cNvSpPr/>
          <p:nvPr/>
        </p:nvSpPr>
        <p:spPr>
          <a:xfrm>
            <a:off x="204658" y="222926"/>
            <a:ext cx="3595818" cy="561640"/>
          </a:xfrm>
          <a:custGeom>
            <a:avLst/>
            <a:gdLst>
              <a:gd name="connsiteX0" fmla="*/ 0 w 3595818"/>
              <a:gd name="connsiteY0" fmla="*/ 153446 h 561640"/>
              <a:gd name="connsiteX1" fmla="*/ 153446 w 3595818"/>
              <a:gd name="connsiteY1" fmla="*/ 0 h 561640"/>
              <a:gd name="connsiteX2" fmla="*/ 877010 w 3595818"/>
              <a:gd name="connsiteY2" fmla="*/ 0 h 561640"/>
              <a:gd name="connsiteX3" fmla="*/ 1501906 w 3595818"/>
              <a:gd name="connsiteY3" fmla="*/ 0 h 561640"/>
              <a:gd name="connsiteX4" fmla="*/ 2093912 w 3595818"/>
              <a:gd name="connsiteY4" fmla="*/ 0 h 561640"/>
              <a:gd name="connsiteX5" fmla="*/ 2784587 w 3595818"/>
              <a:gd name="connsiteY5" fmla="*/ 0 h 561640"/>
              <a:gd name="connsiteX6" fmla="*/ 3442372 w 3595818"/>
              <a:gd name="connsiteY6" fmla="*/ 0 h 561640"/>
              <a:gd name="connsiteX7" fmla="*/ 3595818 w 3595818"/>
              <a:gd name="connsiteY7" fmla="*/ 153446 h 561640"/>
              <a:gd name="connsiteX8" fmla="*/ 3595818 w 3595818"/>
              <a:gd name="connsiteY8" fmla="*/ 408194 h 561640"/>
              <a:gd name="connsiteX9" fmla="*/ 3442372 w 3595818"/>
              <a:gd name="connsiteY9" fmla="*/ 561640 h 561640"/>
              <a:gd name="connsiteX10" fmla="*/ 2784587 w 3595818"/>
              <a:gd name="connsiteY10" fmla="*/ 561640 h 561640"/>
              <a:gd name="connsiteX11" fmla="*/ 2159691 w 3595818"/>
              <a:gd name="connsiteY11" fmla="*/ 561640 h 561640"/>
              <a:gd name="connsiteX12" fmla="*/ 1436127 w 3595818"/>
              <a:gd name="connsiteY12" fmla="*/ 561640 h 561640"/>
              <a:gd name="connsiteX13" fmla="*/ 712563 w 3595818"/>
              <a:gd name="connsiteY13" fmla="*/ 561640 h 561640"/>
              <a:gd name="connsiteX14" fmla="*/ 153446 w 3595818"/>
              <a:gd name="connsiteY14" fmla="*/ 561640 h 561640"/>
              <a:gd name="connsiteX15" fmla="*/ 0 w 3595818"/>
              <a:gd name="connsiteY15" fmla="*/ 408194 h 561640"/>
              <a:gd name="connsiteX16" fmla="*/ 0 w 3595818"/>
              <a:gd name="connsiteY16" fmla="*/ 153446 h 5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95818" h="561640" extrusionOk="0">
                <a:moveTo>
                  <a:pt x="0" y="153446"/>
                </a:moveTo>
                <a:cubicBezTo>
                  <a:pt x="-6288" y="64821"/>
                  <a:pt x="60653" y="3020"/>
                  <a:pt x="153446" y="0"/>
                </a:cubicBezTo>
                <a:cubicBezTo>
                  <a:pt x="511012" y="-2702"/>
                  <a:pt x="661510" y="27158"/>
                  <a:pt x="877010" y="0"/>
                </a:cubicBezTo>
                <a:cubicBezTo>
                  <a:pt x="1092510" y="-27158"/>
                  <a:pt x="1259271" y="-29105"/>
                  <a:pt x="1501906" y="0"/>
                </a:cubicBezTo>
                <a:cubicBezTo>
                  <a:pt x="1744541" y="29105"/>
                  <a:pt x="1831554" y="23234"/>
                  <a:pt x="2093912" y="0"/>
                </a:cubicBezTo>
                <a:cubicBezTo>
                  <a:pt x="2356270" y="-23234"/>
                  <a:pt x="2523478" y="1236"/>
                  <a:pt x="2784587" y="0"/>
                </a:cubicBezTo>
                <a:cubicBezTo>
                  <a:pt x="3045697" y="-1236"/>
                  <a:pt x="3181693" y="18109"/>
                  <a:pt x="3442372" y="0"/>
                </a:cubicBezTo>
                <a:cubicBezTo>
                  <a:pt x="3537312" y="-16590"/>
                  <a:pt x="3585636" y="77648"/>
                  <a:pt x="3595818" y="153446"/>
                </a:cubicBezTo>
                <a:cubicBezTo>
                  <a:pt x="3607157" y="222147"/>
                  <a:pt x="3584834" y="344624"/>
                  <a:pt x="3595818" y="408194"/>
                </a:cubicBezTo>
                <a:cubicBezTo>
                  <a:pt x="3610822" y="496547"/>
                  <a:pt x="3509873" y="558851"/>
                  <a:pt x="3442372" y="561640"/>
                </a:cubicBezTo>
                <a:cubicBezTo>
                  <a:pt x="3253795" y="570178"/>
                  <a:pt x="3025570" y="588210"/>
                  <a:pt x="2784587" y="561640"/>
                </a:cubicBezTo>
                <a:cubicBezTo>
                  <a:pt x="2543605" y="535070"/>
                  <a:pt x="2425519" y="534990"/>
                  <a:pt x="2159691" y="561640"/>
                </a:cubicBezTo>
                <a:cubicBezTo>
                  <a:pt x="1893863" y="588290"/>
                  <a:pt x="1672237" y="559474"/>
                  <a:pt x="1436127" y="561640"/>
                </a:cubicBezTo>
                <a:cubicBezTo>
                  <a:pt x="1200017" y="563806"/>
                  <a:pt x="976911" y="533174"/>
                  <a:pt x="712563" y="561640"/>
                </a:cubicBezTo>
                <a:cubicBezTo>
                  <a:pt x="448215" y="590106"/>
                  <a:pt x="388150" y="534680"/>
                  <a:pt x="153446" y="561640"/>
                </a:cubicBezTo>
                <a:cubicBezTo>
                  <a:pt x="60584" y="553994"/>
                  <a:pt x="-2295" y="489509"/>
                  <a:pt x="0" y="408194"/>
                </a:cubicBezTo>
                <a:cubicBezTo>
                  <a:pt x="-271" y="357013"/>
                  <a:pt x="5753" y="251916"/>
                  <a:pt x="0" y="153446"/>
                </a:cubicBezTo>
                <a:close/>
              </a:path>
            </a:pathLst>
          </a:custGeom>
          <a:noFill/>
          <a:ln w="22225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732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AD3E798-EC68-4061-ABD7-15C7D51B1E9C}"/>
              </a:ext>
            </a:extLst>
          </p:cNvPr>
          <p:cNvSpPr/>
          <p:nvPr/>
        </p:nvSpPr>
        <p:spPr>
          <a:xfrm>
            <a:off x="223736" y="746466"/>
            <a:ext cx="11751013" cy="6031640"/>
          </a:xfrm>
          <a:custGeom>
            <a:avLst/>
            <a:gdLst>
              <a:gd name="connsiteX0" fmla="*/ 0 w 11751013"/>
              <a:gd name="connsiteY0" fmla="*/ 170997 h 6031640"/>
              <a:gd name="connsiteX1" fmla="*/ 170997 w 11751013"/>
              <a:gd name="connsiteY1" fmla="*/ 0 h 6031640"/>
              <a:gd name="connsiteX2" fmla="*/ 499845 w 11751013"/>
              <a:gd name="connsiteY2" fmla="*/ 0 h 6031640"/>
              <a:gd name="connsiteX3" fmla="*/ 1285054 w 11751013"/>
              <a:gd name="connsiteY3" fmla="*/ 0 h 6031640"/>
              <a:gd name="connsiteX4" fmla="*/ 1727993 w 11751013"/>
              <a:gd name="connsiteY4" fmla="*/ 0 h 6031640"/>
              <a:gd name="connsiteX5" fmla="*/ 2513201 w 11751013"/>
              <a:gd name="connsiteY5" fmla="*/ 0 h 6031640"/>
              <a:gd name="connsiteX6" fmla="*/ 3070230 w 11751013"/>
              <a:gd name="connsiteY6" fmla="*/ 0 h 6031640"/>
              <a:gd name="connsiteX7" fmla="*/ 3513168 w 11751013"/>
              <a:gd name="connsiteY7" fmla="*/ 0 h 6031640"/>
              <a:gd name="connsiteX8" fmla="*/ 3842017 w 11751013"/>
              <a:gd name="connsiteY8" fmla="*/ 0 h 6031640"/>
              <a:gd name="connsiteX9" fmla="*/ 4284955 w 11751013"/>
              <a:gd name="connsiteY9" fmla="*/ 0 h 6031640"/>
              <a:gd name="connsiteX10" fmla="*/ 4727893 w 11751013"/>
              <a:gd name="connsiteY10" fmla="*/ 0 h 6031640"/>
              <a:gd name="connsiteX11" fmla="*/ 5399012 w 11751013"/>
              <a:gd name="connsiteY11" fmla="*/ 0 h 6031640"/>
              <a:gd name="connsiteX12" fmla="*/ 6070131 w 11751013"/>
              <a:gd name="connsiteY12" fmla="*/ 0 h 6031640"/>
              <a:gd name="connsiteX13" fmla="*/ 6627160 w 11751013"/>
              <a:gd name="connsiteY13" fmla="*/ 0 h 6031640"/>
              <a:gd name="connsiteX14" fmla="*/ 7526459 w 11751013"/>
              <a:gd name="connsiteY14" fmla="*/ 0 h 6031640"/>
              <a:gd name="connsiteX15" fmla="*/ 7969397 w 11751013"/>
              <a:gd name="connsiteY15" fmla="*/ 0 h 6031640"/>
              <a:gd name="connsiteX16" fmla="*/ 8868696 w 11751013"/>
              <a:gd name="connsiteY16" fmla="*/ 0 h 6031640"/>
              <a:gd name="connsiteX17" fmla="*/ 9311635 w 11751013"/>
              <a:gd name="connsiteY17" fmla="*/ 0 h 6031640"/>
              <a:gd name="connsiteX18" fmla="*/ 10096844 w 11751013"/>
              <a:gd name="connsiteY18" fmla="*/ 0 h 6031640"/>
              <a:gd name="connsiteX19" fmla="*/ 10996143 w 11751013"/>
              <a:gd name="connsiteY19" fmla="*/ 0 h 6031640"/>
              <a:gd name="connsiteX20" fmla="*/ 11580016 w 11751013"/>
              <a:gd name="connsiteY20" fmla="*/ 0 h 6031640"/>
              <a:gd name="connsiteX21" fmla="*/ 11751013 w 11751013"/>
              <a:gd name="connsiteY21" fmla="*/ 170997 h 6031640"/>
              <a:gd name="connsiteX22" fmla="*/ 11751013 w 11751013"/>
              <a:gd name="connsiteY22" fmla="*/ 746283 h 6031640"/>
              <a:gd name="connsiteX23" fmla="*/ 11751013 w 11751013"/>
              <a:gd name="connsiteY23" fmla="*/ 1378466 h 6031640"/>
              <a:gd name="connsiteX24" fmla="*/ 11751013 w 11751013"/>
              <a:gd name="connsiteY24" fmla="*/ 1953753 h 6031640"/>
              <a:gd name="connsiteX25" fmla="*/ 11751013 w 11751013"/>
              <a:gd name="connsiteY25" fmla="*/ 2529039 h 6031640"/>
              <a:gd name="connsiteX26" fmla="*/ 11751013 w 11751013"/>
              <a:gd name="connsiteY26" fmla="*/ 3104326 h 6031640"/>
              <a:gd name="connsiteX27" fmla="*/ 11751013 w 11751013"/>
              <a:gd name="connsiteY27" fmla="*/ 3565819 h 6031640"/>
              <a:gd name="connsiteX28" fmla="*/ 11751013 w 11751013"/>
              <a:gd name="connsiteY28" fmla="*/ 4311795 h 6031640"/>
              <a:gd name="connsiteX29" fmla="*/ 11751013 w 11751013"/>
              <a:gd name="connsiteY29" fmla="*/ 5057771 h 6031640"/>
              <a:gd name="connsiteX30" fmla="*/ 11751013 w 11751013"/>
              <a:gd name="connsiteY30" fmla="*/ 5860643 h 6031640"/>
              <a:gd name="connsiteX31" fmla="*/ 11580016 w 11751013"/>
              <a:gd name="connsiteY31" fmla="*/ 6031640 h 6031640"/>
              <a:gd name="connsiteX32" fmla="*/ 10908897 w 11751013"/>
              <a:gd name="connsiteY32" fmla="*/ 6031640 h 6031640"/>
              <a:gd name="connsiteX33" fmla="*/ 10351869 w 11751013"/>
              <a:gd name="connsiteY33" fmla="*/ 6031640 h 6031640"/>
              <a:gd name="connsiteX34" fmla="*/ 9908930 w 11751013"/>
              <a:gd name="connsiteY34" fmla="*/ 6031640 h 6031640"/>
              <a:gd name="connsiteX35" fmla="*/ 9465992 w 11751013"/>
              <a:gd name="connsiteY35" fmla="*/ 6031640 h 6031640"/>
              <a:gd name="connsiteX36" fmla="*/ 8680783 w 11751013"/>
              <a:gd name="connsiteY36" fmla="*/ 6031640 h 6031640"/>
              <a:gd name="connsiteX37" fmla="*/ 8351935 w 11751013"/>
              <a:gd name="connsiteY37" fmla="*/ 6031640 h 6031640"/>
              <a:gd name="connsiteX38" fmla="*/ 7794906 w 11751013"/>
              <a:gd name="connsiteY38" fmla="*/ 6031640 h 6031640"/>
              <a:gd name="connsiteX39" fmla="*/ 7123787 w 11751013"/>
              <a:gd name="connsiteY39" fmla="*/ 6031640 h 6031640"/>
              <a:gd name="connsiteX40" fmla="*/ 6680849 w 11751013"/>
              <a:gd name="connsiteY40" fmla="*/ 6031640 h 6031640"/>
              <a:gd name="connsiteX41" fmla="*/ 5781550 w 11751013"/>
              <a:gd name="connsiteY41" fmla="*/ 6031640 h 6031640"/>
              <a:gd name="connsiteX42" fmla="*/ 5452702 w 11751013"/>
              <a:gd name="connsiteY42" fmla="*/ 6031640 h 6031640"/>
              <a:gd name="connsiteX43" fmla="*/ 5123853 w 11751013"/>
              <a:gd name="connsiteY43" fmla="*/ 6031640 h 6031640"/>
              <a:gd name="connsiteX44" fmla="*/ 4566825 w 11751013"/>
              <a:gd name="connsiteY44" fmla="*/ 6031640 h 6031640"/>
              <a:gd name="connsiteX45" fmla="*/ 3895706 w 11751013"/>
              <a:gd name="connsiteY45" fmla="*/ 6031640 h 6031640"/>
              <a:gd name="connsiteX46" fmla="*/ 3110497 w 11751013"/>
              <a:gd name="connsiteY46" fmla="*/ 6031640 h 6031640"/>
              <a:gd name="connsiteX47" fmla="*/ 2325288 w 11751013"/>
              <a:gd name="connsiteY47" fmla="*/ 6031640 h 6031640"/>
              <a:gd name="connsiteX48" fmla="*/ 1425989 w 11751013"/>
              <a:gd name="connsiteY48" fmla="*/ 6031640 h 6031640"/>
              <a:gd name="connsiteX49" fmla="*/ 754870 w 11751013"/>
              <a:gd name="connsiteY49" fmla="*/ 6031640 h 6031640"/>
              <a:gd name="connsiteX50" fmla="*/ 170997 w 11751013"/>
              <a:gd name="connsiteY50" fmla="*/ 6031640 h 6031640"/>
              <a:gd name="connsiteX51" fmla="*/ 0 w 11751013"/>
              <a:gd name="connsiteY51" fmla="*/ 5860643 h 6031640"/>
              <a:gd name="connsiteX52" fmla="*/ 0 w 11751013"/>
              <a:gd name="connsiteY52" fmla="*/ 5399149 h 6031640"/>
              <a:gd name="connsiteX53" fmla="*/ 0 w 11751013"/>
              <a:gd name="connsiteY53" fmla="*/ 4880760 h 6031640"/>
              <a:gd name="connsiteX54" fmla="*/ 0 w 11751013"/>
              <a:gd name="connsiteY54" fmla="*/ 4134784 h 6031640"/>
              <a:gd name="connsiteX55" fmla="*/ 0 w 11751013"/>
              <a:gd name="connsiteY55" fmla="*/ 3616394 h 6031640"/>
              <a:gd name="connsiteX56" fmla="*/ 0 w 11751013"/>
              <a:gd name="connsiteY56" fmla="*/ 2870418 h 6031640"/>
              <a:gd name="connsiteX57" fmla="*/ 0 w 11751013"/>
              <a:gd name="connsiteY57" fmla="*/ 2408924 h 6031640"/>
              <a:gd name="connsiteX58" fmla="*/ 0 w 11751013"/>
              <a:gd name="connsiteY58" fmla="*/ 1719845 h 6031640"/>
              <a:gd name="connsiteX59" fmla="*/ 0 w 11751013"/>
              <a:gd name="connsiteY59" fmla="*/ 973869 h 6031640"/>
              <a:gd name="connsiteX60" fmla="*/ 0 w 11751013"/>
              <a:gd name="connsiteY60" fmla="*/ 170997 h 603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1751013" h="6031640" fill="none" extrusionOk="0">
                <a:moveTo>
                  <a:pt x="0" y="170997"/>
                </a:moveTo>
                <a:cubicBezTo>
                  <a:pt x="1775" y="75098"/>
                  <a:pt x="77307" y="-21824"/>
                  <a:pt x="170997" y="0"/>
                </a:cubicBezTo>
                <a:cubicBezTo>
                  <a:pt x="321620" y="4431"/>
                  <a:pt x="389666" y="10570"/>
                  <a:pt x="499845" y="0"/>
                </a:cubicBezTo>
                <a:cubicBezTo>
                  <a:pt x="610024" y="-10570"/>
                  <a:pt x="959589" y="13267"/>
                  <a:pt x="1285054" y="0"/>
                </a:cubicBezTo>
                <a:cubicBezTo>
                  <a:pt x="1610519" y="-13267"/>
                  <a:pt x="1604996" y="10837"/>
                  <a:pt x="1727993" y="0"/>
                </a:cubicBezTo>
                <a:cubicBezTo>
                  <a:pt x="1850990" y="-10837"/>
                  <a:pt x="2330280" y="-21809"/>
                  <a:pt x="2513201" y="0"/>
                </a:cubicBezTo>
                <a:cubicBezTo>
                  <a:pt x="2696122" y="21809"/>
                  <a:pt x="2857468" y="-26164"/>
                  <a:pt x="3070230" y="0"/>
                </a:cubicBezTo>
                <a:cubicBezTo>
                  <a:pt x="3282992" y="26164"/>
                  <a:pt x="3324836" y="19546"/>
                  <a:pt x="3513168" y="0"/>
                </a:cubicBezTo>
                <a:cubicBezTo>
                  <a:pt x="3701500" y="-19546"/>
                  <a:pt x="3748506" y="6290"/>
                  <a:pt x="3842017" y="0"/>
                </a:cubicBezTo>
                <a:cubicBezTo>
                  <a:pt x="3935528" y="-6290"/>
                  <a:pt x="4190992" y="12312"/>
                  <a:pt x="4284955" y="0"/>
                </a:cubicBezTo>
                <a:cubicBezTo>
                  <a:pt x="4378918" y="-12312"/>
                  <a:pt x="4565156" y="19654"/>
                  <a:pt x="4727893" y="0"/>
                </a:cubicBezTo>
                <a:cubicBezTo>
                  <a:pt x="4890630" y="-19654"/>
                  <a:pt x="5120842" y="25783"/>
                  <a:pt x="5399012" y="0"/>
                </a:cubicBezTo>
                <a:cubicBezTo>
                  <a:pt x="5677182" y="-25783"/>
                  <a:pt x="5737374" y="21942"/>
                  <a:pt x="6070131" y="0"/>
                </a:cubicBezTo>
                <a:cubicBezTo>
                  <a:pt x="6402888" y="-21942"/>
                  <a:pt x="6394083" y="-6023"/>
                  <a:pt x="6627160" y="0"/>
                </a:cubicBezTo>
                <a:cubicBezTo>
                  <a:pt x="6860237" y="6023"/>
                  <a:pt x="7155140" y="-25034"/>
                  <a:pt x="7526459" y="0"/>
                </a:cubicBezTo>
                <a:cubicBezTo>
                  <a:pt x="7897778" y="25034"/>
                  <a:pt x="7838839" y="-6307"/>
                  <a:pt x="7969397" y="0"/>
                </a:cubicBezTo>
                <a:cubicBezTo>
                  <a:pt x="8099955" y="6307"/>
                  <a:pt x="8648929" y="8541"/>
                  <a:pt x="8868696" y="0"/>
                </a:cubicBezTo>
                <a:cubicBezTo>
                  <a:pt x="9088463" y="-8541"/>
                  <a:pt x="9155206" y="17472"/>
                  <a:pt x="9311635" y="0"/>
                </a:cubicBezTo>
                <a:cubicBezTo>
                  <a:pt x="9468064" y="-17472"/>
                  <a:pt x="9797577" y="-4470"/>
                  <a:pt x="10096844" y="0"/>
                </a:cubicBezTo>
                <a:cubicBezTo>
                  <a:pt x="10396111" y="4470"/>
                  <a:pt x="10552817" y="30042"/>
                  <a:pt x="10996143" y="0"/>
                </a:cubicBezTo>
                <a:cubicBezTo>
                  <a:pt x="11439469" y="-30042"/>
                  <a:pt x="11298611" y="-4593"/>
                  <a:pt x="11580016" y="0"/>
                </a:cubicBezTo>
                <a:cubicBezTo>
                  <a:pt x="11676057" y="20463"/>
                  <a:pt x="11743370" y="73687"/>
                  <a:pt x="11751013" y="170997"/>
                </a:cubicBezTo>
                <a:cubicBezTo>
                  <a:pt x="11774869" y="402063"/>
                  <a:pt x="11749071" y="554491"/>
                  <a:pt x="11751013" y="746283"/>
                </a:cubicBezTo>
                <a:cubicBezTo>
                  <a:pt x="11752955" y="938075"/>
                  <a:pt x="11769334" y="1246336"/>
                  <a:pt x="11751013" y="1378466"/>
                </a:cubicBezTo>
                <a:cubicBezTo>
                  <a:pt x="11732692" y="1510596"/>
                  <a:pt x="11760299" y="1731915"/>
                  <a:pt x="11751013" y="1953753"/>
                </a:cubicBezTo>
                <a:cubicBezTo>
                  <a:pt x="11741727" y="2175591"/>
                  <a:pt x="11735159" y="2293567"/>
                  <a:pt x="11751013" y="2529039"/>
                </a:cubicBezTo>
                <a:cubicBezTo>
                  <a:pt x="11766867" y="2764511"/>
                  <a:pt x="11751527" y="2831370"/>
                  <a:pt x="11751013" y="3104326"/>
                </a:cubicBezTo>
                <a:cubicBezTo>
                  <a:pt x="11750499" y="3377282"/>
                  <a:pt x="11749444" y="3373533"/>
                  <a:pt x="11751013" y="3565819"/>
                </a:cubicBezTo>
                <a:cubicBezTo>
                  <a:pt x="11752582" y="3758105"/>
                  <a:pt x="11767187" y="3977578"/>
                  <a:pt x="11751013" y="4311795"/>
                </a:cubicBezTo>
                <a:cubicBezTo>
                  <a:pt x="11734839" y="4646012"/>
                  <a:pt x="11746496" y="4776966"/>
                  <a:pt x="11751013" y="5057771"/>
                </a:cubicBezTo>
                <a:cubicBezTo>
                  <a:pt x="11755530" y="5338576"/>
                  <a:pt x="11761793" y="5572473"/>
                  <a:pt x="11751013" y="5860643"/>
                </a:cubicBezTo>
                <a:cubicBezTo>
                  <a:pt x="11760186" y="5958417"/>
                  <a:pt x="11654557" y="6019669"/>
                  <a:pt x="11580016" y="6031640"/>
                </a:cubicBezTo>
                <a:cubicBezTo>
                  <a:pt x="11351070" y="6055095"/>
                  <a:pt x="11128246" y="6020018"/>
                  <a:pt x="10908897" y="6031640"/>
                </a:cubicBezTo>
                <a:cubicBezTo>
                  <a:pt x="10689548" y="6043262"/>
                  <a:pt x="10553832" y="6049115"/>
                  <a:pt x="10351869" y="6031640"/>
                </a:cubicBezTo>
                <a:cubicBezTo>
                  <a:pt x="10149906" y="6014165"/>
                  <a:pt x="10005837" y="6040983"/>
                  <a:pt x="9908930" y="6031640"/>
                </a:cubicBezTo>
                <a:cubicBezTo>
                  <a:pt x="9812023" y="6022297"/>
                  <a:pt x="9670320" y="6029651"/>
                  <a:pt x="9465992" y="6031640"/>
                </a:cubicBezTo>
                <a:cubicBezTo>
                  <a:pt x="9261664" y="6033629"/>
                  <a:pt x="8863352" y="6022301"/>
                  <a:pt x="8680783" y="6031640"/>
                </a:cubicBezTo>
                <a:cubicBezTo>
                  <a:pt x="8498214" y="6040979"/>
                  <a:pt x="8422836" y="6031598"/>
                  <a:pt x="8351935" y="6031640"/>
                </a:cubicBezTo>
                <a:cubicBezTo>
                  <a:pt x="8281034" y="6031682"/>
                  <a:pt x="8001609" y="6027940"/>
                  <a:pt x="7794906" y="6031640"/>
                </a:cubicBezTo>
                <a:cubicBezTo>
                  <a:pt x="7588203" y="6035340"/>
                  <a:pt x="7265641" y="6007906"/>
                  <a:pt x="7123787" y="6031640"/>
                </a:cubicBezTo>
                <a:cubicBezTo>
                  <a:pt x="6981933" y="6055374"/>
                  <a:pt x="6790670" y="6023303"/>
                  <a:pt x="6680849" y="6031640"/>
                </a:cubicBezTo>
                <a:cubicBezTo>
                  <a:pt x="6571028" y="6039977"/>
                  <a:pt x="6075028" y="6046149"/>
                  <a:pt x="5781550" y="6031640"/>
                </a:cubicBezTo>
                <a:cubicBezTo>
                  <a:pt x="5488072" y="6017131"/>
                  <a:pt x="5587737" y="6020871"/>
                  <a:pt x="5452702" y="6031640"/>
                </a:cubicBezTo>
                <a:cubicBezTo>
                  <a:pt x="5317667" y="6042409"/>
                  <a:pt x="5237738" y="6022785"/>
                  <a:pt x="5123853" y="6031640"/>
                </a:cubicBezTo>
                <a:cubicBezTo>
                  <a:pt x="5009968" y="6040495"/>
                  <a:pt x="4768524" y="6006793"/>
                  <a:pt x="4566825" y="6031640"/>
                </a:cubicBezTo>
                <a:cubicBezTo>
                  <a:pt x="4365126" y="6056487"/>
                  <a:pt x="4136907" y="6001201"/>
                  <a:pt x="3895706" y="6031640"/>
                </a:cubicBezTo>
                <a:cubicBezTo>
                  <a:pt x="3654505" y="6062079"/>
                  <a:pt x="3269445" y="5994736"/>
                  <a:pt x="3110497" y="6031640"/>
                </a:cubicBezTo>
                <a:cubicBezTo>
                  <a:pt x="2951549" y="6068544"/>
                  <a:pt x="2663515" y="6058161"/>
                  <a:pt x="2325288" y="6031640"/>
                </a:cubicBezTo>
                <a:cubicBezTo>
                  <a:pt x="1987061" y="6005119"/>
                  <a:pt x="1758708" y="6056556"/>
                  <a:pt x="1425989" y="6031640"/>
                </a:cubicBezTo>
                <a:cubicBezTo>
                  <a:pt x="1093270" y="6006724"/>
                  <a:pt x="916328" y="6038352"/>
                  <a:pt x="754870" y="6031640"/>
                </a:cubicBezTo>
                <a:cubicBezTo>
                  <a:pt x="593412" y="6024928"/>
                  <a:pt x="445138" y="6054421"/>
                  <a:pt x="170997" y="6031640"/>
                </a:cubicBezTo>
                <a:cubicBezTo>
                  <a:pt x="78731" y="6037624"/>
                  <a:pt x="17616" y="5946400"/>
                  <a:pt x="0" y="5860643"/>
                </a:cubicBezTo>
                <a:cubicBezTo>
                  <a:pt x="-19291" y="5722243"/>
                  <a:pt x="8077" y="5511313"/>
                  <a:pt x="0" y="5399149"/>
                </a:cubicBezTo>
                <a:cubicBezTo>
                  <a:pt x="-8077" y="5286985"/>
                  <a:pt x="79" y="5095218"/>
                  <a:pt x="0" y="4880760"/>
                </a:cubicBezTo>
                <a:cubicBezTo>
                  <a:pt x="-79" y="4666302"/>
                  <a:pt x="10204" y="4481973"/>
                  <a:pt x="0" y="4134784"/>
                </a:cubicBezTo>
                <a:cubicBezTo>
                  <a:pt x="-10204" y="3787595"/>
                  <a:pt x="-2244" y="3795242"/>
                  <a:pt x="0" y="3616394"/>
                </a:cubicBezTo>
                <a:cubicBezTo>
                  <a:pt x="2244" y="3437546"/>
                  <a:pt x="36509" y="3122929"/>
                  <a:pt x="0" y="2870418"/>
                </a:cubicBezTo>
                <a:cubicBezTo>
                  <a:pt x="-36509" y="2617907"/>
                  <a:pt x="-10806" y="2559382"/>
                  <a:pt x="0" y="2408924"/>
                </a:cubicBezTo>
                <a:cubicBezTo>
                  <a:pt x="10806" y="2258466"/>
                  <a:pt x="23458" y="1905012"/>
                  <a:pt x="0" y="1719845"/>
                </a:cubicBezTo>
                <a:cubicBezTo>
                  <a:pt x="-23458" y="1534678"/>
                  <a:pt x="-6146" y="1134339"/>
                  <a:pt x="0" y="973869"/>
                </a:cubicBezTo>
                <a:cubicBezTo>
                  <a:pt x="6146" y="813399"/>
                  <a:pt x="22215" y="564648"/>
                  <a:pt x="0" y="170997"/>
                </a:cubicBezTo>
                <a:close/>
              </a:path>
              <a:path w="11751013" h="6031640" stroke="0" extrusionOk="0">
                <a:moveTo>
                  <a:pt x="0" y="170997"/>
                </a:moveTo>
                <a:cubicBezTo>
                  <a:pt x="-14287" y="67745"/>
                  <a:pt x="71968" y="1723"/>
                  <a:pt x="170997" y="0"/>
                </a:cubicBezTo>
                <a:cubicBezTo>
                  <a:pt x="446949" y="33577"/>
                  <a:pt x="770066" y="-2342"/>
                  <a:pt x="1070296" y="0"/>
                </a:cubicBezTo>
                <a:cubicBezTo>
                  <a:pt x="1370526" y="2342"/>
                  <a:pt x="1475676" y="-6652"/>
                  <a:pt x="1627325" y="0"/>
                </a:cubicBezTo>
                <a:cubicBezTo>
                  <a:pt x="1778974" y="6652"/>
                  <a:pt x="1908015" y="10028"/>
                  <a:pt x="2070263" y="0"/>
                </a:cubicBezTo>
                <a:cubicBezTo>
                  <a:pt x="2232511" y="-10028"/>
                  <a:pt x="2588236" y="36838"/>
                  <a:pt x="2855472" y="0"/>
                </a:cubicBezTo>
                <a:cubicBezTo>
                  <a:pt x="3122708" y="-36838"/>
                  <a:pt x="3261453" y="-9904"/>
                  <a:pt x="3412501" y="0"/>
                </a:cubicBezTo>
                <a:cubicBezTo>
                  <a:pt x="3563549" y="9904"/>
                  <a:pt x="3877781" y="30149"/>
                  <a:pt x="4311800" y="0"/>
                </a:cubicBezTo>
                <a:cubicBezTo>
                  <a:pt x="4745819" y="-30149"/>
                  <a:pt x="4604428" y="4719"/>
                  <a:pt x="4754738" y="0"/>
                </a:cubicBezTo>
                <a:cubicBezTo>
                  <a:pt x="4905048" y="-4719"/>
                  <a:pt x="5391175" y="-27202"/>
                  <a:pt x="5654037" y="0"/>
                </a:cubicBezTo>
                <a:cubicBezTo>
                  <a:pt x="5916899" y="27202"/>
                  <a:pt x="5902609" y="3460"/>
                  <a:pt x="5982886" y="0"/>
                </a:cubicBezTo>
                <a:cubicBezTo>
                  <a:pt x="6063163" y="-3460"/>
                  <a:pt x="6438572" y="-9204"/>
                  <a:pt x="6654004" y="0"/>
                </a:cubicBezTo>
                <a:cubicBezTo>
                  <a:pt x="6869436" y="9204"/>
                  <a:pt x="7129094" y="2176"/>
                  <a:pt x="7325123" y="0"/>
                </a:cubicBezTo>
                <a:cubicBezTo>
                  <a:pt x="7521152" y="-2176"/>
                  <a:pt x="7744724" y="-12817"/>
                  <a:pt x="7882152" y="0"/>
                </a:cubicBezTo>
                <a:cubicBezTo>
                  <a:pt x="8019580" y="12817"/>
                  <a:pt x="8493114" y="32514"/>
                  <a:pt x="8781451" y="0"/>
                </a:cubicBezTo>
                <a:cubicBezTo>
                  <a:pt x="9069788" y="-32514"/>
                  <a:pt x="9468667" y="-38909"/>
                  <a:pt x="9680750" y="0"/>
                </a:cubicBezTo>
                <a:cubicBezTo>
                  <a:pt x="9892833" y="38909"/>
                  <a:pt x="9976390" y="5585"/>
                  <a:pt x="10123688" y="0"/>
                </a:cubicBezTo>
                <a:cubicBezTo>
                  <a:pt x="10270986" y="-5585"/>
                  <a:pt x="10461454" y="-19205"/>
                  <a:pt x="10794807" y="0"/>
                </a:cubicBezTo>
                <a:cubicBezTo>
                  <a:pt x="11128160" y="19205"/>
                  <a:pt x="11371455" y="19147"/>
                  <a:pt x="11580016" y="0"/>
                </a:cubicBezTo>
                <a:cubicBezTo>
                  <a:pt x="11671754" y="-8125"/>
                  <a:pt x="11754541" y="75841"/>
                  <a:pt x="11751013" y="170997"/>
                </a:cubicBezTo>
                <a:cubicBezTo>
                  <a:pt x="11756529" y="396320"/>
                  <a:pt x="11730228" y="409361"/>
                  <a:pt x="11751013" y="632491"/>
                </a:cubicBezTo>
                <a:cubicBezTo>
                  <a:pt x="11771798" y="855621"/>
                  <a:pt x="11762581" y="1074843"/>
                  <a:pt x="11751013" y="1378466"/>
                </a:cubicBezTo>
                <a:cubicBezTo>
                  <a:pt x="11739445" y="1682090"/>
                  <a:pt x="11726748" y="1720802"/>
                  <a:pt x="11751013" y="2010649"/>
                </a:cubicBezTo>
                <a:cubicBezTo>
                  <a:pt x="11775278" y="2300496"/>
                  <a:pt x="11726986" y="2275695"/>
                  <a:pt x="11751013" y="2529039"/>
                </a:cubicBezTo>
                <a:cubicBezTo>
                  <a:pt x="11775041" y="2782383"/>
                  <a:pt x="11736519" y="2999083"/>
                  <a:pt x="11751013" y="3161222"/>
                </a:cubicBezTo>
                <a:cubicBezTo>
                  <a:pt x="11765507" y="3323361"/>
                  <a:pt x="11753957" y="3417186"/>
                  <a:pt x="11751013" y="3622716"/>
                </a:cubicBezTo>
                <a:cubicBezTo>
                  <a:pt x="11748069" y="3828246"/>
                  <a:pt x="11751601" y="3940178"/>
                  <a:pt x="11751013" y="4084209"/>
                </a:cubicBezTo>
                <a:cubicBezTo>
                  <a:pt x="11750425" y="4228240"/>
                  <a:pt x="11749114" y="4475028"/>
                  <a:pt x="11751013" y="4716392"/>
                </a:cubicBezTo>
                <a:cubicBezTo>
                  <a:pt x="11752912" y="4957756"/>
                  <a:pt x="11763366" y="4976411"/>
                  <a:pt x="11751013" y="5234782"/>
                </a:cubicBezTo>
                <a:cubicBezTo>
                  <a:pt x="11738661" y="5493153"/>
                  <a:pt x="11771927" y="5680312"/>
                  <a:pt x="11751013" y="5860643"/>
                </a:cubicBezTo>
                <a:cubicBezTo>
                  <a:pt x="11763007" y="5952451"/>
                  <a:pt x="11690732" y="6045050"/>
                  <a:pt x="11580016" y="6031640"/>
                </a:cubicBezTo>
                <a:cubicBezTo>
                  <a:pt x="11338332" y="6024173"/>
                  <a:pt x="10888060" y="6010470"/>
                  <a:pt x="10680717" y="6031640"/>
                </a:cubicBezTo>
                <a:cubicBezTo>
                  <a:pt x="10473374" y="6052810"/>
                  <a:pt x="10166479" y="6041814"/>
                  <a:pt x="9895508" y="6031640"/>
                </a:cubicBezTo>
                <a:cubicBezTo>
                  <a:pt x="9624537" y="6021466"/>
                  <a:pt x="9551564" y="6053589"/>
                  <a:pt x="9452570" y="6031640"/>
                </a:cubicBezTo>
                <a:cubicBezTo>
                  <a:pt x="9353576" y="6009691"/>
                  <a:pt x="9275015" y="6041608"/>
                  <a:pt x="9123721" y="6031640"/>
                </a:cubicBezTo>
                <a:cubicBezTo>
                  <a:pt x="8972427" y="6021672"/>
                  <a:pt x="8855618" y="6038752"/>
                  <a:pt x="8680783" y="6031640"/>
                </a:cubicBezTo>
                <a:cubicBezTo>
                  <a:pt x="8505948" y="6024528"/>
                  <a:pt x="8150841" y="6031461"/>
                  <a:pt x="7895574" y="6031640"/>
                </a:cubicBezTo>
                <a:cubicBezTo>
                  <a:pt x="7640307" y="6031819"/>
                  <a:pt x="7571399" y="6038443"/>
                  <a:pt x="7452636" y="6031640"/>
                </a:cubicBezTo>
                <a:cubicBezTo>
                  <a:pt x="7333873" y="6024837"/>
                  <a:pt x="7232389" y="6018831"/>
                  <a:pt x="7123787" y="6031640"/>
                </a:cubicBezTo>
                <a:cubicBezTo>
                  <a:pt x="7015185" y="6044449"/>
                  <a:pt x="6877965" y="6037322"/>
                  <a:pt x="6680849" y="6031640"/>
                </a:cubicBezTo>
                <a:cubicBezTo>
                  <a:pt x="6483733" y="6025958"/>
                  <a:pt x="6358320" y="6047283"/>
                  <a:pt x="6123820" y="6031640"/>
                </a:cubicBezTo>
                <a:cubicBezTo>
                  <a:pt x="5889320" y="6015997"/>
                  <a:pt x="5741184" y="6034420"/>
                  <a:pt x="5452702" y="6031640"/>
                </a:cubicBezTo>
                <a:cubicBezTo>
                  <a:pt x="5164220" y="6028860"/>
                  <a:pt x="5195504" y="6013502"/>
                  <a:pt x="5009763" y="6031640"/>
                </a:cubicBezTo>
                <a:cubicBezTo>
                  <a:pt x="4824022" y="6049778"/>
                  <a:pt x="4448074" y="5988711"/>
                  <a:pt x="4110464" y="6031640"/>
                </a:cubicBezTo>
                <a:cubicBezTo>
                  <a:pt x="3772854" y="6074569"/>
                  <a:pt x="3601008" y="6022593"/>
                  <a:pt x="3439345" y="6031640"/>
                </a:cubicBezTo>
                <a:cubicBezTo>
                  <a:pt x="3277682" y="6040687"/>
                  <a:pt x="2854307" y="5997281"/>
                  <a:pt x="2540046" y="6031640"/>
                </a:cubicBezTo>
                <a:cubicBezTo>
                  <a:pt x="2225785" y="6065999"/>
                  <a:pt x="2029041" y="6001278"/>
                  <a:pt x="1754837" y="6031640"/>
                </a:cubicBezTo>
                <a:cubicBezTo>
                  <a:pt x="1480633" y="6062002"/>
                  <a:pt x="1327570" y="6045136"/>
                  <a:pt x="1197809" y="6031640"/>
                </a:cubicBezTo>
                <a:cubicBezTo>
                  <a:pt x="1068048" y="6018144"/>
                  <a:pt x="616354" y="6025597"/>
                  <a:pt x="170997" y="6031640"/>
                </a:cubicBezTo>
                <a:cubicBezTo>
                  <a:pt x="76973" y="6050531"/>
                  <a:pt x="3097" y="5952303"/>
                  <a:pt x="0" y="5860643"/>
                </a:cubicBezTo>
                <a:cubicBezTo>
                  <a:pt x="2985" y="5606216"/>
                  <a:pt x="-27214" y="5543248"/>
                  <a:pt x="0" y="5228460"/>
                </a:cubicBezTo>
                <a:cubicBezTo>
                  <a:pt x="27214" y="4913672"/>
                  <a:pt x="18261" y="4660315"/>
                  <a:pt x="0" y="4482484"/>
                </a:cubicBezTo>
                <a:cubicBezTo>
                  <a:pt x="-18261" y="4304653"/>
                  <a:pt x="18929" y="4001577"/>
                  <a:pt x="0" y="3850301"/>
                </a:cubicBezTo>
                <a:cubicBezTo>
                  <a:pt x="-18929" y="3699025"/>
                  <a:pt x="2471" y="3474502"/>
                  <a:pt x="0" y="3104326"/>
                </a:cubicBezTo>
                <a:cubicBezTo>
                  <a:pt x="-2471" y="2734150"/>
                  <a:pt x="16939" y="2731838"/>
                  <a:pt x="0" y="2529039"/>
                </a:cubicBezTo>
                <a:cubicBezTo>
                  <a:pt x="-16939" y="2326240"/>
                  <a:pt x="-3539" y="2119962"/>
                  <a:pt x="0" y="2010649"/>
                </a:cubicBezTo>
                <a:cubicBezTo>
                  <a:pt x="3539" y="1901336"/>
                  <a:pt x="-26903" y="1552380"/>
                  <a:pt x="0" y="1378466"/>
                </a:cubicBezTo>
                <a:cubicBezTo>
                  <a:pt x="26903" y="1204552"/>
                  <a:pt x="5270" y="691817"/>
                  <a:pt x="0" y="17099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83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CE40C8-07D6-48B8-BFD1-D692D035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90136" l="9699" r="89967">
                        <a14:foregroundMark x1="62876" y1="20408" x2="62876" y2="20408"/>
                        <a14:foregroundMark x1="72910" y1="17687" x2="72910" y2="17687"/>
                        <a14:foregroundMark x1="82609" y1="16667" x2="82609" y2="16667"/>
                        <a14:foregroundMark x1="83946" y1="25170" x2="83946" y2="25170"/>
                        <a14:foregroundMark x1="85619" y1="20068" x2="85619" y2="20068"/>
                        <a14:foregroundMark x1="74582" y1="10884" x2="74582" y2="10884"/>
                        <a14:foregroundMark x1="63545" y1="12925" x2="63545" y2="12925"/>
                        <a14:foregroundMark x1="58194" y1="26190" x2="58194" y2="26190"/>
                        <a14:foregroundMark x1="67224" y1="29932" x2="67224" y2="29932"/>
                        <a14:foregroundMark x1="75585" y1="34354" x2="75585" y2="34354"/>
                        <a14:foregroundMark x1="81940" y1="32313" x2="81940" y2="32313"/>
                        <a14:foregroundMark x1="88629" y1="30612" x2="88629" y2="30612"/>
                        <a14:foregroundMark x1="81940" y1="38435" x2="81940" y2="38435"/>
                        <a14:foregroundMark x1="71572" y1="39456" x2="71572" y2="39456"/>
                        <a14:foregroundMark x1="39130" y1="90136" x2="39130" y2="90136"/>
                        <a14:foregroundMark x1="32107" y1="69048" x2="32107" y2="69048"/>
                        <a14:foregroundMark x1="35452" y1="46599" x2="33779" y2="59184"/>
                        <a14:foregroundMark x1="23077" y1="60884" x2="23077" y2="59184"/>
                        <a14:foregroundMark x1="26421" y1="55102" x2="37458" y2="61565"/>
                        <a14:foregroundMark x1="25753" y1="61905" x2="47157" y2="73469"/>
                        <a14:foregroundMark x1="41137" y1="48299" x2="44147" y2="82313"/>
                        <a14:foregroundMark x1="43813" y1="52721" x2="46823" y2="79252"/>
                        <a14:foregroundMark x1="19732" y1="65986" x2="49833" y2="58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01552">
            <a:off x="320262" y="193814"/>
            <a:ext cx="607636" cy="5974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023D71-0C1C-41BE-BDDA-CA354BDA00FE}"/>
              </a:ext>
            </a:extLst>
          </p:cNvPr>
          <p:cNvSpPr txBox="1"/>
          <p:nvPr/>
        </p:nvSpPr>
        <p:spPr>
          <a:xfrm>
            <a:off x="935629" y="238635"/>
            <a:ext cx="41189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유스 케이스 명세서 </a:t>
            </a:r>
            <a:r>
              <a:rPr kumimoji="0" lang="en-US" altLang="ko-KR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(5)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63C19DB-8B06-4787-8B27-0769EC554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254736"/>
              </p:ext>
            </p:extLst>
          </p:nvPr>
        </p:nvGraphicFramePr>
        <p:xfrm>
          <a:off x="607683" y="801157"/>
          <a:ext cx="10976634" cy="5943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5423">
                  <a:extLst>
                    <a:ext uri="{9D8B030D-6E8A-4147-A177-3AD203B41FA5}">
                      <a16:colId xmlns:a16="http://schemas.microsoft.com/office/drawing/2014/main" val="1024533748"/>
                    </a:ext>
                  </a:extLst>
                </a:gridCol>
                <a:gridCol w="8981211">
                  <a:extLst>
                    <a:ext uri="{9D8B030D-6E8A-4147-A177-3AD203B41FA5}">
                      <a16:colId xmlns:a16="http://schemas.microsoft.com/office/drawing/2014/main" val="13729425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유스케이스명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버튼 클릭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27335816"/>
                  </a:ext>
                </a:extLst>
              </a:tr>
              <a:tr h="3619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개요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플레이어는 게임보드의 버튼 중 한 칸을 누른다</a:t>
                      </a:r>
                      <a:r>
                        <a:rPr lang="en-US" altLang="ko-KR" sz="18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sz="18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17866011"/>
                  </a:ext>
                </a:extLst>
              </a:tr>
              <a:tr h="3619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관련 </a:t>
                      </a:r>
                      <a:r>
                        <a:rPr lang="ko-KR" altLang="en-US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액터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7173309"/>
                  </a:ext>
                </a:extLst>
              </a:tr>
              <a:tr h="3619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선행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9602470"/>
                  </a:ext>
                </a:extLst>
              </a:tr>
              <a:tr h="2804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이벤트 흐름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기본 흐름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플레이어는 버튼 한 칸을 누른다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  1.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보통 모드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-&gt;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버튼을 누르면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LED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 점등된 상태를 유지한다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  2.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어려움 모드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-&gt;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버튼을 누르면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LED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 점등된 후 곧바로 꺼진다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기기는 시도 횟수를 하나 감소하고 제한 시간을 카운트다운 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기기는 플레이어가 누른 버튼에 해당하는 색을 점등한다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 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거리가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1~2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-&gt;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버튼에 빨간색이 들어온다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 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거리가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3~4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-&gt;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버튼에 주황색이 들어온다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 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거리가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5~6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-&gt;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버튼에 노란색이 들어온다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 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거리가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이상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-&gt;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버튼에 초록색이 들어온다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0126974"/>
                  </a:ext>
                </a:extLst>
              </a:tr>
              <a:tr h="3619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후행 조건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6068450"/>
                  </a:ext>
                </a:extLst>
              </a:tr>
              <a:tr h="904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대안 흐름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3-1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누른 버튼이 지뢰일 경우</a:t>
                      </a:r>
                      <a:endParaRPr lang="en-US" altLang="ko-KR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  1.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기기는 버튼패드의 불빛 효과로 승리를 알린다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   2.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기기는 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LCD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에 승리 알림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게임 결과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새 게임 및 종료 버튼을 출력한다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5471118"/>
                  </a:ext>
                </a:extLst>
              </a:tr>
              <a:tr h="3619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비기능적 요구사항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성능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: </a:t>
                      </a:r>
                      <a:r>
                        <a:rPr lang="ko-KR" altLang="en-US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버튼을 눌렀을 때 응답이 빨라야 한다</a:t>
                      </a:r>
                      <a:r>
                        <a:rPr lang="en-US" altLang="ko-KR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999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10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920</Words>
  <Application>Microsoft Office PowerPoint</Application>
  <PresentationFormat>와이드스크린</PresentationFormat>
  <Paragraphs>210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나눔스퀘어라운드 ExtraBold</vt:lpstr>
      <vt:lpstr>나눔스퀘어</vt:lpstr>
      <vt:lpstr>나눔스퀘어라운드 Regular</vt:lpstr>
      <vt:lpstr>Consolas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SUYEON</dc:creator>
  <cp:lastModifiedBy>KIM SUYEON</cp:lastModifiedBy>
  <cp:revision>46</cp:revision>
  <dcterms:created xsi:type="dcterms:W3CDTF">2019-11-11T14:59:16Z</dcterms:created>
  <dcterms:modified xsi:type="dcterms:W3CDTF">2019-11-13T00:12:40Z</dcterms:modified>
</cp:coreProperties>
</file>